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3"/>
    <p:restoredTop sz="96405"/>
  </p:normalViewPr>
  <p:slideViewPr>
    <p:cSldViewPr snapToGrid="0" snapToObjects="1">
      <p:cViewPr varScale="1">
        <p:scale>
          <a:sx n="229" d="100"/>
          <a:sy n="229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ubic-bezier.com/#.35,0,.64,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doodles/havoc-in-heaven" TargetMode="External"/><Relationship Id="rId2" Type="http://schemas.openxmlformats.org/officeDocument/2006/relationships/hyperlink" Target="https://littleebirds.github.io/photoSho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50F43-810F-314C-A7DA-E41EDBA05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Css</a:t>
            </a:r>
            <a:r>
              <a:rPr kumimoji="1" lang="zh-CN" altLang="en-US" dirty="0"/>
              <a:t>动画运动路径分析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706B17-FFB3-AA4D-9180-699D66B39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谢佳豪</a:t>
            </a:r>
          </a:p>
        </p:txBody>
      </p:sp>
    </p:spTree>
    <p:extLst>
      <p:ext uri="{BB962C8B-B14F-4D97-AF65-F5344CB8AC3E}">
        <p14:creationId xmlns:p14="http://schemas.microsoft.com/office/powerpoint/2010/main" val="191367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0DA76-74D2-A44E-BF4B-4747B09D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贝塞尔曲线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C0543-337E-AB49-9655-94E44172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224116" cy="3450613"/>
          </a:xfrm>
        </p:spPr>
        <p:txBody>
          <a:bodyPr/>
          <a:lstStyle/>
          <a:p>
            <a:r>
              <a:rPr kumimoji="1" lang="zh-CN" altLang="en-US" dirty="0"/>
              <a:t>线性效果，即一条直线</a:t>
            </a:r>
            <a:endParaRPr kumimoji="1" lang="en-US" altLang="zh-CN" dirty="0"/>
          </a:p>
          <a:p>
            <a:r>
              <a:rPr kumimoji="1" lang="zh-CN" altLang="en-US" dirty="0"/>
              <a:t>渐入</a:t>
            </a:r>
            <a:endParaRPr kumimoji="1" lang="en-US" altLang="zh-CN" dirty="0"/>
          </a:p>
          <a:p>
            <a:r>
              <a:rPr kumimoji="1" lang="zh-CN" altLang="en-US" dirty="0"/>
              <a:t>渐出</a:t>
            </a:r>
            <a:endParaRPr kumimoji="1" lang="en-US" altLang="zh-CN" dirty="0"/>
          </a:p>
          <a:p>
            <a:r>
              <a:rPr kumimoji="1" lang="zh-CN" altLang="en-US" dirty="0"/>
              <a:t>渐入渐出</a:t>
            </a:r>
            <a:endParaRPr kumimoji="1"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84D365E-64DB-684E-A63F-83381B3F78A3}"/>
              </a:ext>
            </a:extLst>
          </p:cNvPr>
          <p:cNvSpPr txBox="1">
            <a:spLocks/>
          </p:cNvSpPr>
          <p:nvPr/>
        </p:nvSpPr>
        <p:spPr>
          <a:xfrm>
            <a:off x="5242727" y="2015732"/>
            <a:ext cx="3224116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弹性入</a:t>
            </a:r>
            <a:endParaRPr kumimoji="1" lang="en-US" altLang="zh-CN" dirty="0"/>
          </a:p>
          <a:p>
            <a:r>
              <a:rPr kumimoji="1" lang="zh-CN" altLang="en-US" dirty="0"/>
              <a:t>弹性出</a:t>
            </a:r>
            <a:endParaRPr kumimoji="1" lang="en-US" altLang="zh-CN" dirty="0"/>
          </a:p>
          <a:p>
            <a:r>
              <a:rPr kumimoji="1" lang="zh-CN" altLang="en-US" dirty="0"/>
              <a:t>弹性入弹性出</a:t>
            </a:r>
            <a:endParaRPr kumimoji="1" lang="en-US" altLang="zh-CN" dirty="0"/>
          </a:p>
          <a:p>
            <a:r>
              <a:rPr kumimoji="1" lang="zh-CN" altLang="en-US" dirty="0"/>
              <a:t>自定义</a:t>
            </a:r>
            <a:r>
              <a:rPr kumimoji="1" lang="zh-CN" altLang="en-US" dirty="0">
                <a:hlinkClick r:id="rId2"/>
              </a:rPr>
              <a:t>贝塞尔曲线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415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50A9C-F3F0-3845-B4BE-3489495B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贝塞尔曲线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24878-0D28-9941-AEFE-9CD4A6F1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时间维度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即物体的速度是随贝塞尔曲线在每一点的斜率</a:t>
            </a:r>
            <a:endParaRPr kumimoji="1" lang="en-US" altLang="zh-CN" dirty="0"/>
          </a:p>
          <a:p>
            <a:r>
              <a:rPr kumimoji="1" lang="zh-CN" altLang="en-US" dirty="0"/>
              <a:t>空间维度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即物体的运动轨迹完全按照贝塞尔曲线的轨迹运动</a:t>
            </a:r>
          </a:p>
        </p:txBody>
      </p:sp>
    </p:spTree>
    <p:extLst>
      <p:ext uri="{BB962C8B-B14F-4D97-AF65-F5344CB8AC3E}">
        <p14:creationId xmlns:p14="http://schemas.microsoft.com/office/powerpoint/2010/main" val="181627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9BC9B-4D03-9249-A912-172E60CA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BCC7B-36C4-3B4A-AB2A-B683F266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  奥运红包动画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  </a:t>
            </a:r>
            <a:r>
              <a:rPr kumimoji="1" lang="zh-CN" altLang="en-US" dirty="0">
                <a:hlinkClick r:id="rId2"/>
              </a:rPr>
              <a:t>散列画廊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  </a:t>
            </a:r>
            <a:r>
              <a:rPr kumimoji="1" lang="zh-CN" altLang="en-US" dirty="0">
                <a:hlinkClick r:id="rId3"/>
              </a:rPr>
              <a:t>大闹天宫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79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1FB04-2393-A948-907D-DC66A677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主要内容：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6BA02A73-4497-FB47-A2BD-4C081712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直线位移动画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曲线位移动画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缩放动画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旋转动画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倾斜动画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其他动画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贝塞尔曲线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273318-3B4C-FE42-BB3B-BBCD9F7C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8" y="2015732"/>
            <a:ext cx="3479469" cy="32844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79581DF-6004-164C-8F37-2576DDD818B6}"/>
              </a:ext>
            </a:extLst>
          </p:cNvPr>
          <p:cNvSpPr txBox="1"/>
          <p:nvPr/>
        </p:nvSpPr>
        <p:spPr>
          <a:xfrm>
            <a:off x="8177701" y="53001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空间坐标轴</a:t>
            </a:r>
          </a:p>
        </p:txBody>
      </p:sp>
    </p:spTree>
    <p:extLst>
      <p:ext uri="{BB962C8B-B14F-4D97-AF65-F5344CB8AC3E}">
        <p14:creationId xmlns:p14="http://schemas.microsoft.com/office/powerpoint/2010/main" val="11102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2B86E-2B40-4044-9C0D-6B0B6A51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直线位移动画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41BDD4-4A16-B84A-8215-8D51F7B13D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水平位移动画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垂直位移动画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)→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b="0" dirty="0"/>
              </a:p>
              <a:p>
                <a:r>
                  <a:rPr kumimoji="1" lang="zh-CN" altLang="en-US" dirty="0"/>
                  <a:t>空间</a:t>
                </a:r>
                <a:r>
                  <a:rPr kumimoji="1" lang="en-US" altLang="zh-CN" dirty="0"/>
                  <a:t>z</a:t>
                </a:r>
                <a:r>
                  <a:rPr kumimoji="1" lang="zh-CN" altLang="en-US" dirty="0"/>
                  <a:t>轴位移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41BDD4-4A16-B84A-8215-8D51F7B13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84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F6E1D-ADBC-5C4E-B826-B6EDD05D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曲线位移动画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9219E-D203-B14D-AE34-BE4DA62C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圆形路径</a:t>
            </a:r>
            <a:endParaRPr kumimoji="1" lang="en-US" altLang="zh-CN" dirty="0"/>
          </a:p>
          <a:p>
            <a:r>
              <a:rPr kumimoji="1" lang="zh-CN" altLang="en-US" dirty="0"/>
              <a:t>曲线路径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97C2A7-A99F-D943-BBE6-B285C8CD79DC}"/>
              </a:ext>
            </a:extLst>
          </p:cNvPr>
          <p:cNvSpPr txBox="1"/>
          <p:nvPr/>
        </p:nvSpPr>
        <p:spPr>
          <a:xfrm>
            <a:off x="5175315" y="2250649"/>
            <a:ext cx="2526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如何实现？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D3D935-AD41-5547-8B0F-89422FE11A88}"/>
              </a:ext>
            </a:extLst>
          </p:cNvPr>
          <p:cNvSpPr txBox="1"/>
          <p:nvPr/>
        </p:nvSpPr>
        <p:spPr>
          <a:xfrm>
            <a:off x="1687397" y="3371706"/>
            <a:ext cx="657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圆形路径： 变换</a:t>
            </a:r>
            <a:r>
              <a:rPr kumimoji="1" lang="en-US" altLang="zh-CN" dirty="0"/>
              <a:t>transform-origin;</a:t>
            </a:r>
            <a:r>
              <a:rPr kumimoji="1" lang="zh-CN" altLang="en-US" dirty="0"/>
              <a:t> 旋转</a:t>
            </a: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D959C5-DE3B-0A4D-8B78-2F323C46D818}"/>
              </a:ext>
            </a:extLst>
          </p:cNvPr>
          <p:cNvSpPr txBox="1"/>
          <p:nvPr/>
        </p:nvSpPr>
        <p:spPr>
          <a:xfrm>
            <a:off x="1687397" y="396621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曲线路径：匀速直线运动；加速运动；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A34FFA-128A-8146-BFCA-5610AC2EE0E2}"/>
              </a:ext>
            </a:extLst>
          </p:cNvPr>
          <p:cNvSpPr txBox="1"/>
          <p:nvPr/>
        </p:nvSpPr>
        <p:spPr>
          <a:xfrm>
            <a:off x="5632515" y="401194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缺点是只能保持轨迹，不能自由控制速度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8EBAAB-ADB6-FF41-81A1-CC0EEE02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32" y="4336401"/>
            <a:ext cx="2656374" cy="171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2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1E1A9-BC93-4F40-8298-32DF6667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缩放动画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244A2-787D-0F49-8D85-744175912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Scale</a:t>
            </a:r>
            <a:r>
              <a:rPr kumimoji="1" lang="zh-CN" altLang="en-US" dirty="0"/>
              <a:t>缩放</a:t>
            </a:r>
            <a:endParaRPr kumimoji="1" lang="en-US" altLang="zh-CN" dirty="0"/>
          </a:p>
          <a:p>
            <a:r>
              <a:rPr kumimoji="1" lang="en-US" altLang="zh-CN" dirty="0"/>
              <a:t>Width</a:t>
            </a:r>
            <a:r>
              <a:rPr kumimoji="1" lang="zh-CN" altLang="en-US" dirty="0"/>
              <a:t>变换</a:t>
            </a:r>
            <a:endParaRPr kumimoji="1" lang="en-US" altLang="zh-CN" dirty="0"/>
          </a:p>
          <a:p>
            <a:r>
              <a:rPr kumimoji="1" lang="en-US" altLang="zh-CN" dirty="0"/>
              <a:t>Height</a:t>
            </a:r>
            <a:r>
              <a:rPr kumimoji="1" lang="zh-CN" altLang="en-US" dirty="0"/>
              <a:t>变换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C1977C-EDC5-7547-BBB1-A112275E40E3}"/>
              </a:ext>
            </a:extLst>
          </p:cNvPr>
          <p:cNvSpPr txBox="1"/>
          <p:nvPr/>
        </p:nvSpPr>
        <p:spPr>
          <a:xfrm>
            <a:off x="3676454" y="3770722"/>
            <a:ext cx="1668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zoom</a:t>
            </a:r>
            <a:r>
              <a:rPr kumimoji="1" lang="zh-CN" altLang="en-US" sz="3200" dirty="0"/>
              <a:t> 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4CBB78-4300-2740-8E05-937B5DAE7404}"/>
              </a:ext>
            </a:extLst>
          </p:cNvPr>
          <p:cNvSpPr txBox="1"/>
          <p:nvPr/>
        </p:nvSpPr>
        <p:spPr>
          <a:xfrm>
            <a:off x="3676454" y="4901938"/>
            <a:ext cx="622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Zoom</a:t>
            </a:r>
            <a:r>
              <a:rPr kumimoji="1" lang="zh-CN" altLang="en-US" dirty="0"/>
              <a:t> 不能进行动画，</a:t>
            </a:r>
            <a:r>
              <a:rPr kumimoji="1" lang="en-US" altLang="zh-CN" dirty="0"/>
              <a:t>transition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animation</a:t>
            </a:r>
            <a:r>
              <a:rPr kumimoji="1" lang="zh-CN" altLang="en-US" dirty="0"/>
              <a:t>，且会引起</a:t>
            </a:r>
            <a:r>
              <a:rPr kumimoji="1" lang="en-US" altLang="zh-CN" dirty="0"/>
              <a:t>reflow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84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55A66-3CC5-7446-B87C-4BFADEFE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旋转动画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DF014-271F-A14A-9DE0-CE1661E4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绕</a:t>
            </a:r>
            <a:r>
              <a:rPr kumimoji="1" lang="en-US" altLang="zh-CN" dirty="0"/>
              <a:t>x</a:t>
            </a:r>
            <a:r>
              <a:rPr kumimoji="1" lang="zh-CN" altLang="en-US" dirty="0"/>
              <a:t>轴旋转</a:t>
            </a:r>
            <a:endParaRPr kumimoji="1" lang="en-US" altLang="zh-CN" dirty="0"/>
          </a:p>
          <a:p>
            <a:r>
              <a:rPr kumimoji="1" lang="zh-CN" altLang="en-US" dirty="0"/>
              <a:t>绕</a:t>
            </a:r>
            <a:r>
              <a:rPr kumimoji="1" lang="en-US" altLang="zh-CN" dirty="0"/>
              <a:t>y</a:t>
            </a:r>
            <a:r>
              <a:rPr kumimoji="1" lang="zh-CN" altLang="en-US" dirty="0"/>
              <a:t>轴旋转</a:t>
            </a:r>
            <a:endParaRPr kumimoji="1" lang="en-US" altLang="zh-CN" dirty="0"/>
          </a:p>
          <a:p>
            <a:r>
              <a:rPr kumimoji="1" lang="zh-CN" altLang="en-US" dirty="0"/>
              <a:t>绕</a:t>
            </a:r>
            <a:r>
              <a:rPr kumimoji="1" lang="en-US" altLang="zh-CN" dirty="0"/>
              <a:t>z</a:t>
            </a:r>
            <a:r>
              <a:rPr kumimoji="1" lang="zh-CN" altLang="en-US" dirty="0"/>
              <a:t>轴旋转</a:t>
            </a:r>
            <a:endParaRPr kumimoji="1" lang="en-US" altLang="zh-CN" dirty="0"/>
          </a:p>
          <a:p>
            <a:r>
              <a:rPr kumimoji="1" lang="zh-CN" altLang="en-US" dirty="0"/>
              <a:t>绕自定义轴旋转</a:t>
            </a:r>
            <a:endParaRPr kumimoji="1" lang="en-US" altLang="zh-CN" dirty="0"/>
          </a:p>
          <a:p>
            <a:r>
              <a:rPr kumimoji="1" lang="zh-CN" altLang="en-US" dirty="0"/>
              <a:t>变换</a:t>
            </a:r>
            <a:r>
              <a:rPr kumimoji="1" lang="en-US" altLang="zh-CN" dirty="0"/>
              <a:t>transform-origin</a:t>
            </a:r>
            <a:r>
              <a:rPr kumimoji="1" lang="zh-CN" altLang="en-US" dirty="0"/>
              <a:t>再旋转</a:t>
            </a:r>
          </a:p>
        </p:txBody>
      </p:sp>
    </p:spTree>
    <p:extLst>
      <p:ext uri="{BB962C8B-B14F-4D97-AF65-F5344CB8AC3E}">
        <p14:creationId xmlns:p14="http://schemas.microsoft.com/office/powerpoint/2010/main" val="252740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63AB9-9D34-7645-9C79-6646E193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倾斜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2ECD8-2D21-9C4E-AC52-25C6360C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沿</a:t>
            </a:r>
            <a:r>
              <a:rPr kumimoji="1" lang="en-US" altLang="zh-CN" dirty="0"/>
              <a:t>x</a:t>
            </a:r>
            <a:r>
              <a:rPr kumimoji="1" lang="zh-CN" altLang="en-US" dirty="0"/>
              <a:t>轴倾斜</a:t>
            </a:r>
            <a:endParaRPr kumimoji="1" lang="en-US" altLang="zh-CN" dirty="0"/>
          </a:p>
          <a:p>
            <a:r>
              <a:rPr kumimoji="1" lang="zh-CN" altLang="en-US" dirty="0"/>
              <a:t>沿</a:t>
            </a:r>
            <a:r>
              <a:rPr kumimoji="1" lang="en-US" altLang="zh-CN" dirty="0"/>
              <a:t>y</a:t>
            </a:r>
            <a:r>
              <a:rPr kumimoji="1" lang="zh-CN" altLang="en-US" dirty="0"/>
              <a:t>轴倾斜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844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E6A0C-8AE4-7E4C-9743-FD95C109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其他动画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F5692-24CB-8246-B17D-3BF1015B2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透明度动画</a:t>
            </a:r>
            <a:endParaRPr kumimoji="1" lang="en-US" altLang="zh-CN" dirty="0"/>
          </a:p>
          <a:p>
            <a:r>
              <a:rPr kumimoji="1" lang="zh-CN" altLang="en-US" dirty="0"/>
              <a:t>色彩变换动画</a:t>
            </a:r>
            <a:endParaRPr kumimoji="1" lang="en-US" altLang="zh-CN" dirty="0"/>
          </a:p>
          <a:p>
            <a:r>
              <a:rPr kumimoji="1" lang="zh-CN" altLang="en-US" dirty="0"/>
              <a:t>指定序列动画</a:t>
            </a:r>
            <a:endParaRPr kumimoji="1" lang="en-US" altLang="zh-CN" dirty="0"/>
          </a:p>
          <a:p>
            <a:r>
              <a:rPr kumimoji="1" lang="en-US" altLang="zh-CN" dirty="0" err="1"/>
              <a:t>Css</a:t>
            </a:r>
            <a:r>
              <a:rPr kumimoji="1" lang="en-US" altLang="zh-CN" dirty="0"/>
              <a:t>-background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结合的动画</a:t>
            </a:r>
          </a:p>
        </p:txBody>
      </p:sp>
    </p:spTree>
    <p:extLst>
      <p:ext uri="{BB962C8B-B14F-4D97-AF65-F5344CB8AC3E}">
        <p14:creationId xmlns:p14="http://schemas.microsoft.com/office/powerpoint/2010/main" val="174332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E5260-CAD7-E946-9608-8611B2B9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贝塞尔曲线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A5820-07C3-E246-8A90-8DD7318A1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一阶曲线：两个点确定</a:t>
            </a:r>
            <a:r>
              <a:rPr kumimoji="1" lang="en-US" altLang="zh-CN" dirty="0"/>
              <a:t>→</a:t>
            </a:r>
            <a:r>
              <a:rPr kumimoji="1" lang="zh-CN" altLang="en-US" dirty="0"/>
              <a:t>一条直线 </a:t>
            </a:r>
            <a:r>
              <a:rPr kumimoji="1" lang="en-US" altLang="zh-CN" dirty="0"/>
              <a:t>(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动点  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二阶曲线：三个点确定</a:t>
            </a:r>
            <a:r>
              <a:rPr kumimoji="1" lang="en-US" altLang="zh-CN" dirty="0"/>
              <a:t>→</a:t>
            </a:r>
            <a:r>
              <a:rPr kumimoji="1" lang="zh-CN" altLang="en-US" dirty="0"/>
              <a:t>两条直线</a:t>
            </a:r>
            <a:r>
              <a:rPr kumimoji="1" lang="en-US" altLang="zh-CN" dirty="0"/>
              <a:t>(2</a:t>
            </a:r>
            <a:r>
              <a:rPr kumimoji="1" lang="zh-CN" altLang="en-US" dirty="0"/>
              <a:t>动点</a:t>
            </a:r>
            <a:r>
              <a:rPr kumimoji="1" lang="en-US" altLang="zh-CN" dirty="0"/>
              <a:t>) →</a:t>
            </a:r>
            <a:r>
              <a:rPr kumimoji="1" lang="zh-CN" altLang="en-US" dirty="0"/>
              <a:t>一条动直线的运动轨迹</a:t>
            </a:r>
            <a:endParaRPr kumimoji="1" lang="en-US" altLang="zh-CN" dirty="0"/>
          </a:p>
          <a:p>
            <a:r>
              <a:rPr kumimoji="1" lang="zh-CN" altLang="en-US" dirty="0"/>
              <a:t>三阶曲线：四个点确定</a:t>
            </a:r>
            <a:r>
              <a:rPr kumimoji="1" lang="en-US" altLang="zh-CN" dirty="0"/>
              <a:t>→</a:t>
            </a:r>
            <a:r>
              <a:rPr kumimoji="1" lang="zh-CN" altLang="en-US" dirty="0"/>
              <a:t>三条直线</a:t>
            </a:r>
            <a:r>
              <a:rPr kumimoji="1" lang="en-US" altLang="zh-CN" dirty="0"/>
              <a:t>(3</a:t>
            </a:r>
            <a:r>
              <a:rPr kumimoji="1" lang="zh-CN" altLang="en-US" dirty="0"/>
              <a:t>动点</a:t>
            </a:r>
            <a:r>
              <a:rPr kumimoji="1" lang="en-US" altLang="zh-CN" dirty="0"/>
              <a:t>) →</a:t>
            </a:r>
            <a:r>
              <a:rPr kumimoji="1" lang="zh-CN" altLang="en-US" dirty="0"/>
              <a:t>两条动直线</a:t>
            </a:r>
            <a:r>
              <a:rPr kumimoji="1" lang="en-US" altLang="zh-CN" dirty="0"/>
              <a:t>→</a:t>
            </a:r>
            <a:r>
              <a:rPr kumimoji="1" lang="zh-CN" altLang="en-US" dirty="0"/>
              <a:t>一条动直线的运动轨迹</a:t>
            </a: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458B1EA7-BAB6-954C-AC8E-596A5B3A2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665" y="3741038"/>
            <a:ext cx="2419137" cy="191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C4439D-4963-F540-8AC4-E126F8FD2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162" y="3741038"/>
            <a:ext cx="2785719" cy="188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2D7F2D-B137-674C-98A0-C675011F2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076" y="3741038"/>
            <a:ext cx="2965264" cy="191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12676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284</TotalTime>
  <Words>336</Words>
  <Application>Microsoft Macintosh PowerPoint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Gill Sans MT</vt:lpstr>
      <vt:lpstr>画廊</vt:lpstr>
      <vt:lpstr>Css动画运动路径分析</vt:lpstr>
      <vt:lpstr>主要内容：</vt:lpstr>
      <vt:lpstr>直线位移动画</vt:lpstr>
      <vt:lpstr>曲线位移动画</vt:lpstr>
      <vt:lpstr>缩放动画</vt:lpstr>
      <vt:lpstr>旋转动画</vt:lpstr>
      <vt:lpstr>倾斜</vt:lpstr>
      <vt:lpstr>其他动画</vt:lpstr>
      <vt:lpstr>贝塞尔曲线 </vt:lpstr>
      <vt:lpstr>贝塞尔曲线 </vt:lpstr>
      <vt:lpstr>贝塞尔曲线</vt:lpstr>
      <vt:lpstr>动画展示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Css动画运动路径分析</dc:title>
  <dc:creator>Microsoft Office User</dc:creator>
  <cp:lastModifiedBy>Microsoft Office User</cp:lastModifiedBy>
  <cp:revision>14</cp:revision>
  <dcterms:created xsi:type="dcterms:W3CDTF">2021-08-01T10:10:09Z</dcterms:created>
  <dcterms:modified xsi:type="dcterms:W3CDTF">2021-08-05T13:30:00Z</dcterms:modified>
</cp:coreProperties>
</file>