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95" r:id="rId5"/>
    <p:sldId id="299" r:id="rId6"/>
    <p:sldId id="298" r:id="rId7"/>
    <p:sldId id="296" r:id="rId8"/>
    <p:sldId id="301" r:id="rId9"/>
    <p:sldId id="302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2" autoAdjust="0"/>
    <p:restoredTop sz="94660"/>
  </p:normalViewPr>
  <p:slideViewPr>
    <p:cSldViewPr>
      <p:cViewPr varScale="1">
        <p:scale>
          <a:sx n="93" d="100"/>
          <a:sy n="93" d="100"/>
        </p:scale>
        <p:origin x="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971" y="2708995"/>
            <a:ext cx="8352058" cy="14400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3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81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2857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3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48" y="1268724"/>
            <a:ext cx="8641104" cy="5220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945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6" r:id="rId4"/>
    <p:sldLayoutId id="2147483667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defRPr sz="16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2411724" y="2888931"/>
            <a:ext cx="4320552" cy="1080138"/>
          </a:xfrm>
        </p:spPr>
        <p:txBody>
          <a:bodyPr anchor="ctr" anchorCtr="0"/>
          <a:lstStyle/>
          <a:p>
            <a:r>
              <a:rPr lang="en-US" altLang="zh-TW" dirty="0">
                <a:latin typeface="+mj-lt"/>
              </a:rPr>
              <a:t>Final Exam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805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67220"/>
              </p:ext>
            </p:extLst>
          </p:nvPr>
        </p:nvGraphicFramePr>
        <p:xfrm>
          <a:off x="1151563" y="548632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09641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94661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801416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07134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465533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4284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6731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96032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95064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26203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2277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775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+mn-lt"/>
                        </a:rPr>
                        <a:t>CurrentDate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72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903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63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3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8678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396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481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67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2192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48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133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600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749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94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4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112691"/>
              </p:ext>
            </p:extLst>
          </p:nvPr>
        </p:nvGraphicFramePr>
        <p:xfrm>
          <a:off x="1151563" y="548632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09641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94661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801416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07134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465533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4284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6731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96032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95064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26203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2277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+mn-lt"/>
                        </a:rPr>
                        <a:t>CurrentDate</a:t>
                      </a:r>
                      <a:endParaRPr lang="en-US" altLang="zh-TW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775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72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903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63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3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8678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396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67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2192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48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133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600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749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9420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6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03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46976"/>
              </p:ext>
            </p:extLst>
          </p:nvPr>
        </p:nvGraphicFramePr>
        <p:xfrm>
          <a:off x="1151563" y="548632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09641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94661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801416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07134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465533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4284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6731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96032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95064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26203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2277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775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72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903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63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3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+mn-lt"/>
                        </a:rPr>
                        <a:t>CurrentDate</a:t>
                      </a:r>
                      <a:endParaRPr lang="en-US" altLang="zh-TW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8678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396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481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67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2192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48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133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600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749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94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87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61593"/>
              </p:ext>
            </p:extLst>
          </p:nvPr>
        </p:nvGraphicFramePr>
        <p:xfrm>
          <a:off x="1151563" y="548632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09641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94661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801416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07134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465533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4284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6731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96032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95064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26203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2277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+mn-lt"/>
                        </a:rPr>
                        <a:t>CurrentDate</a:t>
                      </a:r>
                      <a:endParaRPr lang="en-US" altLang="zh-TW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775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72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903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63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3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396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481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67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151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2192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152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48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153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133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154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600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749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9420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67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6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63139"/>
              </p:ext>
            </p:extLst>
          </p:nvPr>
        </p:nvGraphicFramePr>
        <p:xfrm>
          <a:off x="1151563" y="548632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09641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94661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801416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07134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465533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4284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6731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96032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95064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26203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2277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775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72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903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63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3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8678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396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481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67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2192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+mn-lt"/>
                        </a:rPr>
                        <a:t>CurrentDate</a:t>
                      </a:r>
                      <a:endParaRPr lang="en-US" altLang="zh-TW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48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167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133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600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749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942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8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26561"/>
              </p:ext>
            </p:extLst>
          </p:nvPr>
        </p:nvGraphicFramePr>
        <p:xfrm>
          <a:off x="1151563" y="548632"/>
          <a:ext cx="684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096411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194661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801416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07134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465533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14284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6731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496032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795064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26203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2277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latin typeface="+mn-lt"/>
                        </a:rPr>
                        <a:t>CurrentDate</a:t>
                      </a:r>
                      <a:endParaRPr lang="en-US" altLang="zh-TW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7756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1727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903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63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36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396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4819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67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2192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484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133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600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2022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749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9420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183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7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5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536</Words>
  <Application>Microsoft Office PowerPoint</Application>
  <PresentationFormat>如螢幕大小 (4:3)</PresentationFormat>
  <Paragraphs>535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Lucida Console</vt:lpstr>
      <vt:lpstr>Times New Roman</vt:lpstr>
      <vt:lpstr>Office 佈景主題</vt:lpstr>
      <vt:lpstr>Final Exam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86</cp:revision>
  <dcterms:created xsi:type="dcterms:W3CDTF">2014-05-04T13:01:21Z</dcterms:created>
  <dcterms:modified xsi:type="dcterms:W3CDTF">2021-06-19T01:36:25Z</dcterms:modified>
</cp:coreProperties>
</file>