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4813-4F77-49DF-B17B-B4A5F623BEDB}" type="datetimeFigureOut">
              <a:rPr lang="zh-TW" altLang="en-US" smtClean="0"/>
              <a:t>2021/1/17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8103-B67A-406F-B6BE-F895BBC72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5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4813-4F77-49DF-B17B-B4A5F623BEDB}" type="datetimeFigureOut">
              <a:rPr lang="zh-TW" altLang="en-US" smtClean="0"/>
              <a:t>2021/1/17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8103-B67A-406F-B6BE-F895BBC72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1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4813-4F77-49DF-B17B-B4A5F623BEDB}" type="datetimeFigureOut">
              <a:rPr lang="zh-TW" altLang="en-US" smtClean="0"/>
              <a:t>2021/1/17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8103-B67A-406F-B6BE-F895BBC72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09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4813-4F77-49DF-B17B-B4A5F623BEDB}" type="datetimeFigureOut">
              <a:rPr lang="zh-TW" altLang="en-US" smtClean="0"/>
              <a:t>2021/1/17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8103-B67A-406F-B6BE-F895BBC72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7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4813-4F77-49DF-B17B-B4A5F623BEDB}" type="datetimeFigureOut">
              <a:rPr lang="zh-TW" altLang="en-US" smtClean="0"/>
              <a:t>2021/1/17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8103-B67A-406F-B6BE-F895BBC72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49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4813-4F77-49DF-B17B-B4A5F623BEDB}" type="datetimeFigureOut">
              <a:rPr lang="zh-TW" altLang="en-US" smtClean="0"/>
              <a:t>2021/1/17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8103-B67A-406F-B6BE-F895BBC72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2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4813-4F77-49DF-B17B-B4A5F623BEDB}" type="datetimeFigureOut">
              <a:rPr lang="zh-TW" altLang="en-US" smtClean="0"/>
              <a:t>2021/1/17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8103-B67A-406F-B6BE-F895BBC72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94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4813-4F77-49DF-B17B-B4A5F623BEDB}" type="datetimeFigureOut">
              <a:rPr lang="zh-TW" altLang="en-US" smtClean="0"/>
              <a:t>2021/1/17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8103-B67A-406F-B6BE-F895BBC72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46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4813-4F77-49DF-B17B-B4A5F623BEDB}" type="datetimeFigureOut">
              <a:rPr lang="zh-TW" altLang="en-US" smtClean="0"/>
              <a:t>2021/1/17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8103-B67A-406F-B6BE-F895BBC72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71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4813-4F77-49DF-B17B-B4A5F623BEDB}" type="datetimeFigureOut">
              <a:rPr lang="zh-TW" altLang="en-US" smtClean="0"/>
              <a:t>2021/1/17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8103-B67A-406F-B6BE-F895BBC72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48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4813-4F77-49DF-B17B-B4A5F623BEDB}" type="datetimeFigureOut">
              <a:rPr lang="zh-TW" altLang="en-US" smtClean="0"/>
              <a:t>2021/1/17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F8103-B67A-406F-B6BE-F895BBC72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22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94813-4F77-49DF-B17B-B4A5F623BEDB}" type="datetimeFigureOut">
              <a:rPr lang="zh-TW" altLang="en-US" smtClean="0"/>
              <a:t>2021/1/17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8103-B67A-406F-B6BE-F895BBC720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578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3063" y="1151395"/>
            <a:ext cx="6916187" cy="790408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+mn-lt"/>
                <a:ea typeface="+mn-ea"/>
                <a:cs typeface="+mn-cs"/>
              </a:rPr>
              <a:t>1091Web</a:t>
            </a:r>
            <a:r>
              <a:rPr lang="zh-TW" altLang="en-US" sz="4000" b="1" dirty="0">
                <a:latin typeface="+mn-lt"/>
                <a:ea typeface="+mn-ea"/>
                <a:cs typeface="+mn-cs"/>
              </a:rPr>
              <a:t>程式設計期末專題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35368" y="3877072"/>
            <a:ext cx="5528391" cy="819505"/>
          </a:xfrm>
        </p:spPr>
        <p:txBody>
          <a:bodyPr>
            <a:noAutofit/>
          </a:bodyPr>
          <a:lstStyle/>
          <a:p>
            <a:r>
              <a:rPr lang="zh-TW" altLang="en-US" sz="3600" b="1" dirty="0" smtClean="0"/>
              <a:t>新北市</a:t>
            </a:r>
            <a:r>
              <a:rPr lang="en-US" altLang="zh-TW" sz="3600" b="1" dirty="0" err="1" smtClean="0"/>
              <a:t>YouBike</a:t>
            </a:r>
            <a:r>
              <a:rPr lang="zh-TW" altLang="en-US" sz="3600" b="1" dirty="0" smtClean="0"/>
              <a:t>租賃系統</a:t>
            </a:r>
            <a:endParaRPr lang="zh-TW" altLang="en-US" sz="36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30" y="5213075"/>
            <a:ext cx="2484352" cy="9434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05499" y="4771505"/>
            <a:ext cx="4788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/>
              <a:t>學生</a:t>
            </a:r>
            <a:r>
              <a:rPr lang="zh-TW" altLang="en-US" sz="2800" b="1" dirty="0"/>
              <a:t>：</a:t>
            </a:r>
            <a:r>
              <a:rPr lang="en-US" altLang="zh-TW" sz="2800" b="1" dirty="0" smtClean="0"/>
              <a:t>1091502</a:t>
            </a:r>
            <a:r>
              <a:rPr lang="zh-TW" altLang="en-US" sz="2800" b="1" dirty="0" smtClean="0"/>
              <a:t>　林楷偉</a:t>
            </a:r>
            <a:endParaRPr lang="en-US" altLang="zh-TW" sz="2800" b="1" dirty="0" smtClean="0"/>
          </a:p>
          <a:p>
            <a:r>
              <a:rPr lang="en-US" altLang="zh-TW" sz="2800" b="1" dirty="0"/>
              <a:t>	</a:t>
            </a:r>
            <a:r>
              <a:rPr lang="zh-TW" altLang="en-US" sz="2800" b="1" dirty="0"/>
              <a:t> </a:t>
            </a:r>
            <a:r>
              <a:rPr lang="zh-TW" altLang="en-US" sz="2800" b="1" dirty="0" smtClean="0"/>
              <a:t>  ：</a:t>
            </a:r>
            <a:r>
              <a:rPr lang="en-US" altLang="zh-TW" sz="2800" b="1" dirty="0" smtClean="0"/>
              <a:t>1091418</a:t>
            </a:r>
            <a:r>
              <a:rPr lang="zh-TW" altLang="en-US" sz="2800" b="1" dirty="0"/>
              <a:t>　</a:t>
            </a:r>
            <a:r>
              <a:rPr lang="zh-TW" altLang="en-US" sz="2800" b="1" dirty="0" smtClean="0"/>
              <a:t>陳文斌</a:t>
            </a:r>
            <a:endParaRPr lang="en-US" altLang="zh-TW" sz="2800" b="1" dirty="0" smtClean="0"/>
          </a:p>
          <a:p>
            <a:r>
              <a:rPr lang="zh-TW" altLang="en-US" sz="2800" b="1" dirty="0" smtClean="0"/>
              <a:t>　　：</a:t>
            </a:r>
            <a:r>
              <a:rPr lang="en-US" altLang="zh-TW" sz="2800" b="1" dirty="0" smtClean="0"/>
              <a:t>1091510</a:t>
            </a:r>
            <a:r>
              <a:rPr lang="zh-TW" altLang="en-US" sz="2800" b="1" dirty="0" smtClean="0"/>
              <a:t>　郭哲源</a:t>
            </a:r>
            <a:endParaRPr lang="zh-TW" altLang="en-US" sz="2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69927" y="477150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指導教授：簡廷因</a:t>
            </a:r>
          </a:p>
        </p:txBody>
      </p:sp>
      <p:sp>
        <p:nvSpPr>
          <p:cNvPr id="8" name="矩形 7"/>
          <p:cNvSpPr/>
          <p:nvPr/>
        </p:nvSpPr>
        <p:spPr>
          <a:xfrm>
            <a:off x="606830" y="445546"/>
            <a:ext cx="58276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/>
              <a:t>元智大學  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4294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動機與目的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共享</a:t>
            </a:r>
            <a:r>
              <a:rPr lang="zh-TW" altLang="en-US" dirty="0"/>
              <a:t>自行車在台灣日漸成為趨勢，除了</a:t>
            </a:r>
            <a:r>
              <a:rPr lang="en-US" altLang="zh-TW" dirty="0" err="1"/>
              <a:t>Ubike</a:t>
            </a:r>
            <a:r>
              <a:rPr lang="zh-TW" altLang="en-US" dirty="0"/>
              <a:t>，像是其他地區還有</a:t>
            </a:r>
            <a:r>
              <a:rPr lang="en-US" altLang="zh-TW" dirty="0" err="1"/>
              <a:t>oBike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T-Kike</a:t>
            </a:r>
            <a:r>
              <a:rPr lang="zh-TW" altLang="en-US" dirty="0"/>
              <a:t>，甚至還有電動自行車</a:t>
            </a:r>
            <a:r>
              <a:rPr lang="en-US" altLang="zh-TW" dirty="0" err="1"/>
              <a:t>eBike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這是</a:t>
            </a:r>
            <a:r>
              <a:rPr lang="zh-TW" altLang="en-US" dirty="0"/>
              <a:t>個很好的現象，不但美化社會環境，也從很大程度上面減少了交通的擁堵局面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為了</a:t>
            </a:r>
            <a:r>
              <a:rPr lang="zh-TW" altLang="en-US" dirty="0"/>
              <a:t>推廣此現象，我們做出了這個網站，能讓民眾不管是否在家，只要需要共享自行車，就能檢視附近是否有可利用的站點，即時的顯示，減少了到了站點才發現沒有自行車可用或沒位置可還的狀況，大大提升民眾的意願，及降低不必要的麻煩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84" y="365125"/>
            <a:ext cx="2484352" cy="9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84" y="365125"/>
            <a:ext cx="2484352" cy="943425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功能提供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47157" y="1582622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選擇所在區域及站點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78" y="1504603"/>
            <a:ext cx="3813803" cy="5062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文字方塊 8"/>
          <p:cNvSpPr txBox="1"/>
          <p:nvPr/>
        </p:nvSpPr>
        <p:spPr>
          <a:xfrm>
            <a:off x="1205347" y="2161309"/>
            <a:ext cx="4829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根據當下位置，</a:t>
            </a:r>
            <a:r>
              <a:rPr lang="zh-TW" altLang="en-US" dirty="0"/>
              <a:t>使用者</a:t>
            </a:r>
            <a:r>
              <a:rPr lang="zh-TW" altLang="en-US" dirty="0" smtClean="0"/>
              <a:t>可自行選擇所在區域，</a:t>
            </a:r>
            <a:endParaRPr lang="en-US" altLang="zh-TW" dirty="0" smtClean="0"/>
          </a:p>
          <a:p>
            <a:r>
              <a:rPr lang="zh-TW" altLang="en-US" dirty="0" smtClean="0"/>
              <a:t>列出區域內所有的站點名稱，再讓使用者選擇</a:t>
            </a:r>
            <a:endParaRPr lang="en-US" altLang="zh-TW" dirty="0" smtClean="0"/>
          </a:p>
          <a:p>
            <a:r>
              <a:rPr lang="zh-TW" altLang="en-US" dirty="0"/>
              <a:t>最</a:t>
            </a:r>
            <a:r>
              <a:rPr lang="zh-TW" altLang="en-US" dirty="0" smtClean="0"/>
              <a:t>靠近的站點。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84" y="365125"/>
            <a:ext cx="2484352" cy="943425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功能提供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05840" y="1590935"/>
            <a:ext cx="753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顯示車輛剩餘狀況（資料</a:t>
            </a:r>
            <a:r>
              <a:rPr lang="zh-TW" altLang="en-US" sz="2400" dirty="0" smtClean="0"/>
              <a:t>視覺化）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13659" y="2277687"/>
            <a:ext cx="5253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每五分鐘更新一次狀況，顯示出當下總共車數</a:t>
            </a:r>
            <a:r>
              <a:rPr lang="en-US" altLang="zh-TW" dirty="0"/>
              <a:t>﹑</a:t>
            </a:r>
            <a:r>
              <a:rPr lang="zh-TW" altLang="en-US" dirty="0"/>
              <a:t>可借車數</a:t>
            </a:r>
            <a:r>
              <a:rPr lang="en-US" altLang="zh-TW" dirty="0"/>
              <a:t>﹑</a:t>
            </a:r>
            <a:r>
              <a:rPr lang="zh-TW" altLang="en-US" dirty="0"/>
              <a:t>可還車數。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利用</a:t>
            </a:r>
            <a:r>
              <a:rPr lang="zh-TW" altLang="en-US" dirty="0"/>
              <a:t>動態圖表類型（</a:t>
            </a:r>
            <a:r>
              <a:rPr lang="en-US" altLang="zh-TW" dirty="0"/>
              <a:t>Activity gauge</a:t>
            </a:r>
            <a:r>
              <a:rPr lang="zh-TW" altLang="en-US" dirty="0"/>
              <a:t>）顯示出相關資訊，讓使用者更加明瞭的看出當下車輛剩餘比例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604" y="1614604"/>
            <a:ext cx="4468132" cy="4889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65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84" y="365125"/>
            <a:ext cx="2484352" cy="943425"/>
          </a:xfrm>
          <a:prstGeom prst="rect">
            <a:avLst/>
          </a:prstGeom>
        </p:spPr>
      </p:pic>
      <p:sp>
        <p:nvSpPr>
          <p:cNvPr id="7" name="標題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功能提供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22218" y="1690688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顯示站點位置（</a:t>
            </a:r>
            <a:r>
              <a:rPr lang="en-US" altLang="zh-TW" sz="2400" dirty="0"/>
              <a:t>Google Map</a:t>
            </a:r>
            <a:r>
              <a:rPr lang="zh-TW" altLang="en-US" sz="2400" dirty="0"/>
              <a:t>）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213659" y="2277687"/>
            <a:ext cx="505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當使用者按下所選的站點時，顯示出站點在地圖上實際位置，方便使用者觀察及確認。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033" y="1562793"/>
            <a:ext cx="4269703" cy="5041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7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84" y="365125"/>
            <a:ext cx="2484352" cy="943425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功能提供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97280" y="166589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其他設計</a:t>
            </a:r>
            <a:endParaRPr lang="en-US" altLang="zh-TW" sz="2400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b="7185"/>
          <a:stretch/>
        </p:blipFill>
        <p:spPr>
          <a:xfrm>
            <a:off x="5529879" y="2091288"/>
            <a:ext cx="975697" cy="94607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7023072" y="2320861"/>
            <a:ext cx="1305099" cy="5320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5" t="1" b="-448"/>
          <a:stretch/>
        </p:blipFill>
        <p:spPr>
          <a:xfrm>
            <a:off x="8965384" y="2127558"/>
            <a:ext cx="2033056" cy="91862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213659" y="2277687"/>
            <a:ext cx="360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當按下小</a:t>
            </a:r>
            <a:r>
              <a:rPr lang="zh-TW" altLang="en-US" dirty="0" smtClean="0"/>
              <a:t>木屋時，會回到首頁，</a:t>
            </a:r>
            <a:endParaRPr lang="en-US" altLang="zh-TW" dirty="0" smtClean="0"/>
          </a:p>
          <a:p>
            <a:r>
              <a:rPr lang="zh-TW" altLang="en-US" dirty="0" smtClean="0"/>
              <a:t>　且當游標移過去首頁鈕時，圖</a:t>
            </a:r>
            <a:endParaRPr lang="en-US" altLang="zh-TW" dirty="0" smtClean="0"/>
          </a:p>
          <a:p>
            <a:r>
              <a:rPr lang="zh-TW" altLang="en-US" dirty="0" smtClean="0"/>
              <a:t>　標會改變。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13659" y="3901440"/>
            <a:ext cx="360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當選好所要的站名時，按下選</a:t>
            </a:r>
            <a:endParaRPr lang="en-US" altLang="zh-TW" dirty="0" smtClean="0"/>
          </a:p>
          <a:p>
            <a:r>
              <a:rPr lang="zh-TW" altLang="en-US" dirty="0" smtClean="0"/>
              <a:t>　 則鈕，</a:t>
            </a:r>
            <a:r>
              <a:rPr lang="en-US" altLang="zh-TW" dirty="0" smtClean="0"/>
              <a:t>Google Map</a:t>
            </a:r>
            <a:r>
              <a:rPr lang="zh-TW" altLang="en-US" dirty="0" smtClean="0"/>
              <a:t>地圖和站名</a:t>
            </a:r>
            <a:endParaRPr lang="en-US" altLang="zh-TW" dirty="0" smtClean="0"/>
          </a:p>
          <a:p>
            <a:r>
              <a:rPr lang="zh-TW" altLang="en-US" dirty="0" smtClean="0"/>
              <a:t>     會有淺出的特效，讓整體視覺</a:t>
            </a:r>
            <a:endParaRPr lang="en-US" altLang="zh-TW" dirty="0" smtClean="0"/>
          </a:p>
          <a:p>
            <a:r>
              <a:rPr lang="en-US" altLang="zh-TW" dirty="0" smtClean="0"/>
              <a:t>  </a:t>
            </a:r>
            <a:r>
              <a:rPr lang="zh-TW" altLang="en-US" dirty="0" smtClean="0"/>
              <a:t>   更加提升。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4" y="3582785"/>
            <a:ext cx="2451398" cy="28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1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84" y="365125"/>
            <a:ext cx="2484352" cy="943425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功能提供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97280" y="166589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其他設計</a:t>
            </a:r>
            <a:endParaRPr lang="en-US" altLang="zh-TW" sz="2400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1213659" y="2277687"/>
            <a:ext cx="360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背景圖片</a:t>
            </a:r>
            <a:r>
              <a:rPr lang="zh-TW" altLang="en-US" dirty="0" smtClean="0"/>
              <a:t>有動畫腳踏車。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13659" y="3901440"/>
            <a:ext cx="360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顯示即時時間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3" y="1308550"/>
            <a:ext cx="3479631" cy="211917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39" y="4163469"/>
            <a:ext cx="4782217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84" y="365125"/>
            <a:ext cx="2484352" cy="943425"/>
          </a:xfrm>
          <a:prstGeom prst="rect">
            <a:avLst/>
          </a:prstGeom>
        </p:spPr>
      </p:pic>
      <p:sp>
        <p:nvSpPr>
          <p:cNvPr id="5" name="標題 5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未來展</a:t>
            </a:r>
            <a:r>
              <a:rPr lang="zh-TW" altLang="en-US" b="1" dirty="0"/>
              <a:t>望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97280" y="166589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增加功能</a:t>
            </a:r>
            <a:endParaRPr lang="en-US" altLang="zh-TW" sz="2400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1213659" y="2277687"/>
            <a:ext cx="3607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除了</a:t>
            </a:r>
            <a:r>
              <a:rPr lang="en-US" altLang="zh-TW" dirty="0" err="1" smtClean="0"/>
              <a:t>YouBike</a:t>
            </a:r>
            <a:r>
              <a:rPr lang="zh-TW" altLang="en-US" dirty="0" smtClean="0"/>
              <a:t>以外，其他縣市也有屬於他們自己的公共腳踏車，像是</a:t>
            </a:r>
            <a:r>
              <a:rPr lang="en-US" altLang="zh-TW" dirty="0" err="1" smtClean="0"/>
              <a:t>T</a:t>
            </a:r>
            <a:r>
              <a:rPr lang="en-US" altLang="zh-TW" dirty="0" err="1"/>
              <a:t>B</a:t>
            </a:r>
            <a:r>
              <a:rPr lang="en-US" altLang="zh-TW" dirty="0" err="1" smtClean="0"/>
              <a:t>ike</a:t>
            </a:r>
            <a:r>
              <a:rPr lang="zh-TW" altLang="en-US" dirty="0" smtClean="0"/>
              <a:t>、</a:t>
            </a:r>
            <a:r>
              <a:rPr lang="en-US" altLang="zh-TW" dirty="0" err="1"/>
              <a:t>K</a:t>
            </a:r>
            <a:r>
              <a:rPr lang="en-US" altLang="zh-TW" dirty="0" err="1" smtClean="0"/>
              <a:t>Bike</a:t>
            </a:r>
            <a:r>
              <a:rPr lang="zh-TW" altLang="en-US" dirty="0" smtClean="0"/>
              <a:t>、</a:t>
            </a:r>
            <a:r>
              <a:rPr lang="en-US" altLang="zh-TW" dirty="0" err="1"/>
              <a:t>P</a:t>
            </a:r>
            <a:r>
              <a:rPr lang="en-US" altLang="zh-TW" dirty="0" err="1" smtClean="0"/>
              <a:t>bike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CBike</a:t>
            </a:r>
            <a:r>
              <a:rPr lang="zh-TW" altLang="en-US" dirty="0" smtClean="0"/>
              <a:t>等，我們可以將這些也放入到查詢功能之中。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13659" y="4608021"/>
            <a:ext cx="360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 smtClean="0"/>
              <a:t>現在的版本只有電腦版可以完整地顯示功能，我們之後可以再開發手機板、平板版，讓更多人可以使用。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97280" y="3910331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增加實用性</a:t>
            </a:r>
            <a:endParaRPr lang="en-US" altLang="zh-TW" sz="2400" dirty="0"/>
          </a:p>
        </p:txBody>
      </p:sp>
      <p:pic>
        <p:nvPicPr>
          <p:cNvPr id="1026" name="Picture 2" descr="臺南市公共自行車租賃系統- Wikiw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925" y="2277687"/>
            <a:ext cx="2349084" cy="89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-Bike大當機已修復今起連3天免費使用| 蕃新聞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40" y="2277687"/>
            <a:ext cx="1762039" cy="176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首頁|K-Bike 金門公共自行車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81" y="4608021"/>
            <a:ext cx="2784559" cy="7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使用範圍- iPASS一卡通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40" y="4608021"/>
            <a:ext cx="1855383" cy="185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3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84" y="365125"/>
            <a:ext cx="2484352" cy="943425"/>
          </a:xfrm>
          <a:prstGeom prst="rect">
            <a:avLst/>
          </a:prstGeom>
        </p:spPr>
      </p:pic>
      <p:sp>
        <p:nvSpPr>
          <p:cNvPr id="5" name="標題 5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結論</a:t>
            </a:r>
            <a:endParaRPr lang="zh-TW" altLang="en-US" b="1" dirty="0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838199" y="2025130"/>
            <a:ext cx="10611537" cy="2938951"/>
          </a:xfrm>
        </p:spPr>
        <p:txBody>
          <a:bodyPr>
            <a:normAutofit/>
          </a:bodyPr>
          <a:lstStyle/>
          <a:p>
            <a:r>
              <a:rPr lang="zh-TW" altLang="en-US" dirty="0"/>
              <a:t>在一個多月的努力之後，我們成功地達到了我們最初的目的，也就是讓使用者可以得到關於車輛狀況的最新資訊，並且清楚的顯示出來。我們不只將空車位的數量顯示出來，還有可還車位的數量以及最重要的地圖。車輛狀況顯示可以避免使用者在找到站點之後卻沒有車可以借、還的狀況；而地圖則可以避免找不到站點或者是找到太遠的站點的狀況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2" name="Picture 4" descr="Bike, cycle, cycling, kuizin, ride, road, transport icon - Download on 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742" y="4964082"/>
            <a:ext cx="1893917" cy="189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2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548</Words>
  <Application>Microsoft Office PowerPoint</Application>
  <PresentationFormat>寬螢幕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Wingdings</vt:lpstr>
      <vt:lpstr>Office Theme</vt:lpstr>
      <vt:lpstr>1091Web程式設計期末專題</vt:lpstr>
      <vt:lpstr>動機與目的</vt:lpstr>
      <vt:lpstr>功能提供</vt:lpstr>
      <vt:lpstr>功能提供</vt:lpstr>
      <vt:lpstr>功能提供</vt:lpstr>
      <vt:lpstr>功能提供</vt:lpstr>
      <vt:lpstr>功能提供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1091Web程式設計期末專題</dc:title>
  <dc:creator>楷偉</dc:creator>
  <cp:lastModifiedBy>楷偉</cp:lastModifiedBy>
  <cp:revision>20</cp:revision>
  <dcterms:created xsi:type="dcterms:W3CDTF">2021-01-17T06:47:56Z</dcterms:created>
  <dcterms:modified xsi:type="dcterms:W3CDTF">2021-01-17T15:07:54Z</dcterms:modified>
</cp:coreProperties>
</file>