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680" y="3447519"/>
            <a:ext cx="5204640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6287008"/>
            <a:ext cx="3825907" cy="179095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7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7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353820"/>
            <a:ext cx="790475" cy="71983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353820"/>
            <a:ext cx="3537131" cy="719836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7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3447519"/>
            <a:ext cx="5205222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6286894"/>
            <a:ext cx="3825907" cy="182734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3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810508"/>
            <a:ext cx="2466017" cy="44806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810508"/>
            <a:ext cx="2467887" cy="44806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341627"/>
            <a:ext cx="246601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540250"/>
            <a:ext cx="2466018" cy="37508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540250"/>
            <a:ext cx="2467887" cy="37508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341627"/>
            <a:ext cx="2467887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0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29000" y="0"/>
            <a:ext cx="3429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3241087"/>
            <a:ext cx="2467946" cy="164882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162304"/>
            <a:ext cx="2708910" cy="75813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59"/>
            <a:ext cx="2134553" cy="316916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9007856"/>
            <a:ext cx="2854799" cy="46228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41085"/>
            <a:ext cx="2468880" cy="1651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0"/>
            <a:ext cx="3432430" cy="9906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61"/>
            <a:ext cx="2134553" cy="316916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9007856"/>
            <a:ext cx="2852928" cy="46228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4534" y="1393444"/>
            <a:ext cx="4453316" cy="17170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810510"/>
            <a:ext cx="4453316" cy="448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9011623"/>
            <a:ext cx="1548983" cy="467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70DCD3-3A7B-40F1-8420-AC14C8B57BC2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9007856"/>
            <a:ext cx="3417498" cy="46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981440"/>
            <a:ext cx="274320" cy="528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47AA036B-7039-42F0-BADD-4CFAD7F77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52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8777" y="286603"/>
            <a:ext cx="5720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chemeClr val="accent3"/>
                </a:solidFill>
              </a:rPr>
              <a:t>新北市</a:t>
            </a:r>
            <a:r>
              <a:rPr lang="en-US" altLang="zh-TW" sz="4000" b="1" dirty="0" err="1" smtClean="0">
                <a:solidFill>
                  <a:schemeClr val="accent3"/>
                </a:solidFill>
              </a:rPr>
              <a:t>YouBike</a:t>
            </a:r>
            <a:r>
              <a:rPr lang="zh-TW" altLang="en-US" sz="4000" b="1" dirty="0" smtClean="0">
                <a:solidFill>
                  <a:schemeClr val="accent3"/>
                </a:solidFill>
              </a:rPr>
              <a:t>租賃系統</a:t>
            </a:r>
            <a:endParaRPr lang="zh-TW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61181" y="960895"/>
            <a:ext cx="364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/>
              <a:t>元智大學  資訊工程學系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smtClean="0"/>
              <a:t>109</a:t>
            </a:r>
            <a:r>
              <a:rPr lang="zh-TW" altLang="en-US" sz="1600" b="1" dirty="0" smtClean="0"/>
              <a:t>學年度</a:t>
            </a:r>
            <a:r>
              <a:rPr lang="en-US" altLang="zh-TW" sz="1600" b="1" dirty="0" smtClean="0"/>
              <a:t>Web</a:t>
            </a:r>
            <a:r>
              <a:rPr lang="zh-TW" altLang="en-US" sz="1600" b="1" dirty="0" smtClean="0"/>
              <a:t>網站設計期末專題報告</a:t>
            </a:r>
            <a:endParaRPr lang="zh-TW" altLang="en-US" sz="1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977" y="1577232"/>
            <a:ext cx="664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/>
              <a:t>學生：林楷偉</a:t>
            </a:r>
            <a:r>
              <a:rPr lang="en-US" altLang="zh-TW" sz="1600" b="1" dirty="0" smtClean="0"/>
              <a:t>﹑</a:t>
            </a:r>
            <a:r>
              <a:rPr lang="zh-TW" altLang="en-US" sz="1600" b="1" dirty="0" smtClean="0"/>
              <a:t>陳文斌</a:t>
            </a:r>
            <a:r>
              <a:rPr lang="en-US" altLang="zh-TW" sz="1600" b="1" dirty="0"/>
              <a:t>﹑</a:t>
            </a:r>
            <a:r>
              <a:rPr lang="zh-TW" altLang="en-US" sz="1600" b="1" dirty="0" smtClean="0"/>
              <a:t>郭哲源　指導教授：簡廷因教授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1810" y="56931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</a:rPr>
              <a:t>功能提供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0475" y="20813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</a:rPr>
              <a:t>設計理念／動機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32751" y="20942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</a:rPr>
              <a:t>執行範例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91" y="3243209"/>
            <a:ext cx="1493476" cy="1983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46" y="2234639"/>
            <a:ext cx="1476265" cy="1577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796"/>
          <a:stretch/>
        </p:blipFill>
        <p:spPr>
          <a:xfrm>
            <a:off x="5061972" y="4395094"/>
            <a:ext cx="1482676" cy="1662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3296653" y="2072461"/>
            <a:ext cx="3420000" cy="464115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0475" y="2072462"/>
            <a:ext cx="3059674" cy="35091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80475" y="5638322"/>
            <a:ext cx="3059674" cy="39508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30141" y="6391038"/>
            <a:ext cx="296034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300" b="1" dirty="0" smtClean="0"/>
              <a:t>顯示車輛剩餘狀況</a:t>
            </a:r>
            <a:endParaRPr lang="en-US" altLang="zh-TW" sz="1300" b="1" dirty="0" smtClean="0"/>
          </a:p>
          <a:p>
            <a:r>
              <a:rPr lang="zh-TW" altLang="en-US" sz="1300" b="1" dirty="0" smtClean="0"/>
              <a:t>　　</a:t>
            </a:r>
            <a:r>
              <a:rPr lang="zh-TW" altLang="en-US" sz="1300" dirty="0" smtClean="0"/>
              <a:t>每五分鐘更新一次狀況，顯示出當下總共車數</a:t>
            </a:r>
            <a:r>
              <a:rPr lang="en-US" altLang="zh-TW" sz="1300" dirty="0" smtClean="0"/>
              <a:t>﹑</a:t>
            </a:r>
            <a:r>
              <a:rPr lang="zh-TW" altLang="en-US" sz="1300" dirty="0" smtClean="0"/>
              <a:t>可借車數</a:t>
            </a:r>
            <a:r>
              <a:rPr lang="en-US" altLang="zh-TW" sz="1300" dirty="0" smtClean="0"/>
              <a:t>﹑</a:t>
            </a:r>
            <a:r>
              <a:rPr lang="zh-TW" altLang="en-US" sz="1300" dirty="0" smtClean="0"/>
              <a:t>可還車數。</a:t>
            </a:r>
            <a:endParaRPr lang="en-US" altLang="zh-TW" sz="1300" dirty="0" smtClean="0"/>
          </a:p>
          <a:p>
            <a:endParaRPr lang="en-US" altLang="zh-TW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300" b="1" dirty="0"/>
              <a:t>資料</a:t>
            </a:r>
            <a:r>
              <a:rPr lang="zh-TW" altLang="en-US" sz="1300" b="1" dirty="0" smtClean="0"/>
              <a:t>視覺化</a:t>
            </a:r>
            <a:endParaRPr lang="en-US" altLang="zh-TW" sz="1300" b="1" dirty="0" smtClean="0"/>
          </a:p>
          <a:p>
            <a:r>
              <a:rPr lang="zh-TW" altLang="en-US" sz="1300" b="1" dirty="0" smtClean="0"/>
              <a:t>　　</a:t>
            </a:r>
            <a:r>
              <a:rPr lang="zh-TW" altLang="en-US" sz="1300" dirty="0" smtClean="0"/>
              <a:t>利用動態圖表類型</a:t>
            </a:r>
            <a:r>
              <a:rPr lang="zh-TW" altLang="en-US" sz="1300" b="1" dirty="0" smtClean="0"/>
              <a:t>（</a:t>
            </a:r>
            <a:r>
              <a:rPr lang="en-US" altLang="zh-TW" sz="1300" b="1" dirty="0" smtClean="0"/>
              <a:t>Activity gauge</a:t>
            </a:r>
            <a:r>
              <a:rPr lang="zh-TW" altLang="en-US" sz="1300" b="1" dirty="0" smtClean="0"/>
              <a:t>）</a:t>
            </a:r>
            <a:r>
              <a:rPr lang="zh-TW" altLang="en-US" sz="1300" dirty="0" smtClean="0"/>
              <a:t>顯示出相關資訊，讓使用者更加明瞭的看出當下車輛剩餘比例。</a:t>
            </a:r>
            <a:endParaRPr lang="en-US" altLang="zh-TW" sz="1300" dirty="0" smtClean="0"/>
          </a:p>
          <a:p>
            <a:endParaRPr lang="en-US" altLang="zh-TW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300" b="1" dirty="0" smtClean="0"/>
              <a:t>顯示站點位置（</a:t>
            </a:r>
            <a:r>
              <a:rPr lang="en-US" altLang="zh-TW" sz="1300" b="1" dirty="0" smtClean="0"/>
              <a:t>Google Map</a:t>
            </a:r>
            <a:r>
              <a:rPr lang="zh-TW" altLang="en-US" sz="1300" b="1" dirty="0" smtClean="0"/>
              <a:t>）</a:t>
            </a:r>
            <a:endParaRPr lang="en-US" altLang="zh-TW" sz="1300" b="1" dirty="0" smtClean="0"/>
          </a:p>
          <a:p>
            <a:r>
              <a:rPr lang="zh-TW" altLang="en-US" sz="1300" b="1" dirty="0"/>
              <a:t>　</a:t>
            </a:r>
            <a:r>
              <a:rPr lang="zh-TW" altLang="en-US" sz="1300" b="1" dirty="0" smtClean="0"/>
              <a:t>　</a:t>
            </a:r>
            <a:r>
              <a:rPr lang="zh-TW" altLang="en-US" sz="1300" dirty="0" smtClean="0"/>
              <a:t>當使用者按下所選的站點時，顯示出站點在地圖上實際位置，方便使用者觀察及確認。</a:t>
            </a:r>
            <a:endParaRPr lang="en-US" altLang="zh-TW" sz="1300" dirty="0" smtClean="0"/>
          </a:p>
          <a:p>
            <a:endParaRPr lang="en-US" altLang="zh-TW" sz="1300" b="1" dirty="0" smtClean="0"/>
          </a:p>
          <a:p>
            <a:r>
              <a:rPr lang="zh-TW" altLang="en-US" sz="1300" dirty="0" smtClean="0"/>
              <a:t>　　</a:t>
            </a:r>
            <a:endParaRPr lang="en-US" altLang="zh-TW" sz="1300" dirty="0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230141" y="2636312"/>
            <a:ext cx="29603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/>
              <a:t>　　</a:t>
            </a:r>
            <a:r>
              <a:rPr lang="zh-TW" altLang="en-US" sz="1300" dirty="0" smtClean="0"/>
              <a:t>共享自行車在台灣日漸成為趨勢，除了</a:t>
            </a:r>
            <a:r>
              <a:rPr lang="en-US" altLang="zh-TW" sz="1300" dirty="0" err="1" smtClean="0"/>
              <a:t>Ubike</a:t>
            </a:r>
            <a:r>
              <a:rPr lang="zh-TW" altLang="en-US" sz="1300" dirty="0" smtClean="0"/>
              <a:t>，</a:t>
            </a:r>
            <a:r>
              <a:rPr lang="zh-TW" altLang="en-US" sz="1300" dirty="0"/>
              <a:t>像是</a:t>
            </a:r>
            <a:r>
              <a:rPr lang="zh-TW" altLang="en-US" sz="1300" dirty="0" smtClean="0"/>
              <a:t>其他地區還有</a:t>
            </a:r>
            <a:r>
              <a:rPr lang="en-US" altLang="zh-TW" sz="1300" dirty="0" err="1" smtClean="0"/>
              <a:t>oBike</a:t>
            </a:r>
            <a:r>
              <a:rPr lang="zh-TW" altLang="en-US" sz="1300" dirty="0" smtClean="0"/>
              <a:t>，</a:t>
            </a:r>
            <a:endParaRPr lang="en-US" altLang="zh-TW" sz="1300" dirty="0" smtClean="0"/>
          </a:p>
          <a:p>
            <a:r>
              <a:rPr lang="en-US" altLang="zh-TW" sz="1300" dirty="0" smtClean="0"/>
              <a:t>T-Kike</a:t>
            </a:r>
            <a:r>
              <a:rPr lang="zh-TW" altLang="en-US" sz="1300" dirty="0" smtClean="0"/>
              <a:t>，甚至還有電動自行車</a:t>
            </a:r>
            <a:r>
              <a:rPr lang="en-US" altLang="zh-TW" sz="1300" dirty="0" err="1" smtClean="0"/>
              <a:t>eBike</a:t>
            </a:r>
            <a:r>
              <a:rPr lang="zh-TW" altLang="en-US" sz="1300" dirty="0" smtClean="0"/>
              <a:t>。</a:t>
            </a:r>
            <a:endParaRPr lang="en-US" altLang="zh-TW" sz="1300" dirty="0" smtClean="0"/>
          </a:p>
          <a:p>
            <a:r>
              <a:rPr lang="zh-TW" altLang="en-US" sz="1300" dirty="0" smtClean="0"/>
              <a:t>　</a:t>
            </a:r>
            <a:r>
              <a:rPr lang="zh-TW" altLang="en-US" sz="1300" dirty="0"/>
              <a:t>　這是個很好的現象，不但美化社會</a:t>
            </a:r>
            <a:r>
              <a:rPr lang="zh-TW" altLang="en-US" sz="1300" dirty="0" smtClean="0"/>
              <a:t>環境，也</a:t>
            </a:r>
            <a:r>
              <a:rPr lang="zh-TW" altLang="en-US" sz="1300" dirty="0"/>
              <a:t>從很大程度上面減少了交通的擁堵局面</a:t>
            </a:r>
            <a:r>
              <a:rPr lang="zh-TW" altLang="en-US" sz="1300" dirty="0" smtClean="0"/>
              <a:t>。</a:t>
            </a:r>
            <a:endParaRPr lang="en-US" altLang="zh-TW" sz="1300" dirty="0" smtClean="0"/>
          </a:p>
          <a:p>
            <a:r>
              <a:rPr lang="zh-TW" altLang="en-US" sz="1300" dirty="0"/>
              <a:t>　</a:t>
            </a:r>
            <a:r>
              <a:rPr lang="zh-TW" altLang="en-US" sz="1300" dirty="0" smtClean="0"/>
              <a:t>　為了推廣此現象，我們做出了這個網站，能讓民眾不管是否在家，只要需要共享自行車，就能檢視附近是否有可利用的站點，即時的顯示，減少了到了站點才發現沒有自行車可用或沒位置可還的狀況，大大提升民眾的意願，及降低不必要的麻煩。</a:t>
            </a:r>
            <a:endParaRPr lang="en-US" altLang="zh-TW" sz="1300" dirty="0" smtClean="0"/>
          </a:p>
          <a:p>
            <a:r>
              <a:rPr lang="zh-TW" altLang="en-US" sz="1300" dirty="0" smtClean="0"/>
              <a:t>　　</a:t>
            </a:r>
            <a:endParaRPr lang="en-US" altLang="zh-TW" sz="13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3379606" y="5350817"/>
            <a:ext cx="152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/>
              <a:t>圖一</a:t>
            </a:r>
            <a:endParaRPr lang="en-US" altLang="zh-TW" sz="1200" b="1" dirty="0"/>
          </a:p>
          <a:p>
            <a:r>
              <a:rPr lang="zh-TW" altLang="en-US" sz="1200" dirty="0"/>
              <a:t>選擇區域與站點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95424" y="38894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圖二</a:t>
            </a:r>
          </a:p>
          <a:p>
            <a:r>
              <a:rPr lang="zh-TW" altLang="en-US" sz="1200" dirty="0"/>
              <a:t>顯示車輛剩餘狀況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053546" y="61788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圖三</a:t>
            </a:r>
          </a:p>
          <a:p>
            <a:r>
              <a:rPr lang="zh-TW" altLang="en-US" sz="1200" dirty="0"/>
              <a:t>顯示站點地圖位置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332749" y="68864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</a:rPr>
              <a:t>未來展望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89815" y="6813972"/>
            <a:ext cx="3426838" cy="27751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347957" y="7356529"/>
            <a:ext cx="3277550" cy="260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增加</a:t>
            </a:r>
            <a:r>
              <a:rPr lang="zh-TW" altLang="en-US" sz="1400" b="1" dirty="0" smtClean="0"/>
              <a:t>功能</a:t>
            </a:r>
            <a:endParaRPr lang="en-US" altLang="zh-TW" sz="1300" b="1" dirty="0" smtClean="0"/>
          </a:p>
          <a:p>
            <a:r>
              <a:rPr lang="zh-TW" altLang="en-US" sz="1300" b="1" dirty="0" smtClean="0"/>
              <a:t>　　</a:t>
            </a:r>
            <a:r>
              <a:rPr lang="zh-TW" altLang="en-US" sz="1300" dirty="0"/>
              <a:t>除了</a:t>
            </a:r>
            <a:r>
              <a:rPr lang="en-US" altLang="zh-TW" sz="1300" dirty="0" err="1"/>
              <a:t>YouBike</a:t>
            </a:r>
            <a:r>
              <a:rPr lang="zh-TW" altLang="en-US" sz="1300" dirty="0"/>
              <a:t>以外，其他縣市也有屬於他們自己的公共腳踏車，像是</a:t>
            </a:r>
            <a:r>
              <a:rPr lang="en-US" altLang="zh-TW" sz="1300" dirty="0" err="1"/>
              <a:t>TBike</a:t>
            </a:r>
            <a:r>
              <a:rPr lang="zh-TW" altLang="en-US" sz="1300" dirty="0"/>
              <a:t>、</a:t>
            </a:r>
            <a:r>
              <a:rPr lang="en-US" altLang="zh-TW" sz="1300" dirty="0" err="1"/>
              <a:t>KBike</a:t>
            </a:r>
            <a:r>
              <a:rPr lang="zh-TW" altLang="en-US" sz="1300" dirty="0"/>
              <a:t>、</a:t>
            </a:r>
            <a:r>
              <a:rPr lang="en-US" altLang="zh-TW" sz="1300" dirty="0" err="1"/>
              <a:t>Pbike</a:t>
            </a:r>
            <a:r>
              <a:rPr lang="zh-TW" altLang="en-US" sz="1300" dirty="0"/>
              <a:t>、</a:t>
            </a:r>
            <a:r>
              <a:rPr lang="en-US" altLang="zh-TW" sz="1300" dirty="0" err="1"/>
              <a:t>CBike</a:t>
            </a:r>
            <a:r>
              <a:rPr lang="zh-TW" altLang="en-US" sz="1300" dirty="0"/>
              <a:t>等，我們可以將這些也放入到查詢功能之中。</a:t>
            </a:r>
            <a:endParaRPr lang="en-US" altLang="zh-TW" sz="1300" dirty="0"/>
          </a:p>
          <a:p>
            <a:endParaRPr lang="en-US" altLang="zh-TW" sz="13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增加實用性</a:t>
            </a:r>
            <a:endParaRPr lang="en-US" altLang="zh-TW" sz="1400" b="1" dirty="0"/>
          </a:p>
          <a:p>
            <a:r>
              <a:rPr lang="zh-TW" altLang="en-US" sz="1300" b="1" dirty="0" smtClean="0"/>
              <a:t>　　</a:t>
            </a:r>
            <a:r>
              <a:rPr lang="zh-TW" altLang="en-US" sz="1300" dirty="0"/>
              <a:t>現在的版本只有電腦版可以完整地顯示功能，我們之後可以再開發手機板、平板版，讓更多人可以使用。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300" b="1" dirty="0" smtClean="0"/>
          </a:p>
          <a:p>
            <a:r>
              <a:rPr lang="zh-TW" altLang="en-US" sz="1300" dirty="0" smtClean="0"/>
              <a:t>　　</a:t>
            </a:r>
            <a:endParaRPr lang="en-US" altLang="zh-TW" sz="1300" dirty="0" smtClean="0"/>
          </a:p>
        </p:txBody>
      </p:sp>
    </p:spTree>
    <p:extLst>
      <p:ext uri="{BB962C8B-B14F-4D97-AF65-F5344CB8AC3E}">
        <p14:creationId xmlns:p14="http://schemas.microsoft.com/office/powerpoint/2010/main" val="10961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153</TotalTime>
  <Words>367</Words>
  <Application>Microsoft Office PowerPoint</Application>
  <PresentationFormat>A4 紙張 (210x297 公釐)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Gill Sans MT</vt:lpstr>
      <vt:lpstr>Parcel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楷偉</dc:creator>
  <cp:lastModifiedBy>楷偉</cp:lastModifiedBy>
  <cp:revision>19</cp:revision>
  <dcterms:created xsi:type="dcterms:W3CDTF">2021-01-16T06:32:28Z</dcterms:created>
  <dcterms:modified xsi:type="dcterms:W3CDTF">2021-01-18T17:35:27Z</dcterms:modified>
</cp:coreProperties>
</file>