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3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Test case for GEBT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36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7785" y="332656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Geometry Info: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Rectangular box section (unit ,mm);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The length in axial direction is 3000.0mm;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grpSp>
        <p:nvGrpSpPr>
          <p:cNvPr id="25" name="组合 24"/>
          <p:cNvGrpSpPr/>
          <p:nvPr/>
        </p:nvGrpSpPr>
        <p:grpSpPr>
          <a:xfrm>
            <a:off x="2091997" y="3019807"/>
            <a:ext cx="5040560" cy="2858452"/>
            <a:chOff x="971598" y="1412992"/>
            <a:chExt cx="7200802" cy="4303335"/>
          </a:xfrm>
        </p:grpSpPr>
        <p:grpSp>
          <p:nvGrpSpPr>
            <p:cNvPr id="7" name="组合 6"/>
            <p:cNvGrpSpPr/>
            <p:nvPr/>
          </p:nvGrpSpPr>
          <p:grpSpPr>
            <a:xfrm>
              <a:off x="2051720" y="2060848"/>
              <a:ext cx="5184576" cy="2592288"/>
              <a:chOff x="2051720" y="2708920"/>
              <a:chExt cx="5184576" cy="2592288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2411760" y="3033064"/>
                <a:ext cx="4464496" cy="191582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2051720" y="2708920"/>
                <a:ext cx="5184576" cy="259228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9" name="直接箭头连接符 8"/>
            <p:cNvCxnSpPr/>
            <p:nvPr/>
          </p:nvCxnSpPr>
          <p:spPr>
            <a:xfrm>
              <a:off x="2051759" y="5445224"/>
              <a:ext cx="5184000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644008" y="3356992"/>
              <a:ext cx="3528392" cy="0"/>
            </a:xfrm>
            <a:prstGeom prst="line">
              <a:avLst/>
            </a:prstGeom>
            <a:ln w="28575">
              <a:solidFill>
                <a:schemeClr val="bg2">
                  <a:lumMod val="1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6200000">
              <a:off x="3683399" y="2384992"/>
              <a:ext cx="1944000" cy="0"/>
            </a:xfrm>
            <a:prstGeom prst="line">
              <a:avLst/>
            </a:prstGeom>
            <a:ln w="28575">
              <a:solidFill>
                <a:schemeClr val="bg2">
                  <a:lumMod val="1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rot="5400000">
              <a:off x="37503" y="3393136"/>
              <a:ext cx="2520000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rot="5400000">
              <a:off x="3383888" y="2204992"/>
              <a:ext cx="360000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rot="5400000">
              <a:off x="3455896" y="4480820"/>
              <a:ext cx="360000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rot="10800000">
              <a:off x="2051760" y="3140968"/>
              <a:ext cx="360000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6876296" y="2636912"/>
              <a:ext cx="360000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971599" y="2060848"/>
              <a:ext cx="1055507" cy="0"/>
            </a:xfrm>
            <a:prstGeom prst="line">
              <a:avLst/>
            </a:prstGeom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971598" y="4653136"/>
              <a:ext cx="1055507" cy="0"/>
            </a:xfrm>
            <a:prstGeom prst="line">
              <a:avLst/>
            </a:prstGeom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rot="5400000">
              <a:off x="1523966" y="5180890"/>
              <a:ext cx="1055507" cy="0"/>
            </a:xfrm>
            <a:prstGeom prst="line">
              <a:avLst/>
            </a:prstGeom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rot="5400000">
              <a:off x="6708542" y="5188574"/>
              <a:ext cx="1055507" cy="0"/>
            </a:xfrm>
            <a:prstGeom prst="line">
              <a:avLst/>
            </a:prstGeom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1960091" y="405011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396253" y="5328849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569611" y="33379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</a:t>
            </a:r>
            <a:r>
              <a:rPr lang="en-US" altLang="zh-CN" baseline="-25000" dirty="0" smtClean="0"/>
              <a:t>1</a:t>
            </a:r>
            <a:endParaRPr lang="zh-CN" altLang="en-US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2825846" y="412642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</a:t>
            </a:r>
            <a:r>
              <a:rPr lang="en-US" altLang="zh-CN" baseline="-25000" dirty="0" smtClean="0"/>
              <a:t>2</a:t>
            </a:r>
            <a:endParaRPr lang="zh-CN" altLang="en-US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3957006" y="484986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</a:t>
            </a:r>
            <a:r>
              <a:rPr lang="en-US" altLang="zh-CN" baseline="-25000" dirty="0" smtClean="0"/>
              <a:t>3</a:t>
            </a:r>
            <a:endParaRPr lang="zh-CN" altLang="en-US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6184366" y="378667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</a:t>
            </a:r>
            <a:r>
              <a:rPr lang="en-US" altLang="zh-CN" baseline="-25000" dirty="0" smtClean="0"/>
              <a:t>4</a:t>
            </a:r>
            <a:endParaRPr lang="zh-CN" altLang="en-US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6988541" y="449575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Axis 11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592865" y="2640659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Axis 22</a:t>
            </a:r>
            <a:endParaRPr lang="zh-CN" altLang="en-US" dirty="0"/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421518"/>
              </p:ext>
            </p:extLst>
          </p:nvPr>
        </p:nvGraphicFramePr>
        <p:xfrm>
          <a:off x="1443925" y="1704555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t3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t4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360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0953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556792"/>
            <a:ext cx="806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Material: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UD-Tape has been used for lamina, the mechanical property is as below: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411882"/>
              </p:ext>
            </p:extLst>
          </p:nvPr>
        </p:nvGraphicFramePr>
        <p:xfrm>
          <a:off x="1547664" y="2480122"/>
          <a:ext cx="6396434" cy="3543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5834"/>
                <a:gridCol w="5400600"/>
              </a:tblGrid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 smtClean="0">
                          <a:effectLst/>
                        </a:rPr>
                        <a:t>Density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 smtClean="0">
                          <a:effectLst/>
                        </a:rPr>
                        <a:t>Elastic Properties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1.60E-09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E11=120000，E22=E33=9000，v12=v13=v23=0.3，G12=G13=G23=3600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3568" y="3501007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Laminate layup: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Symmetric and balanced layup used:</a:t>
            </a:r>
          </a:p>
          <a:p>
            <a:pPr lvl="1"/>
            <a:r>
              <a:rPr lang="en-US" altLang="zh-CN" dirty="0" smtClean="0"/>
              <a:t>[45/-45/0/90]s , the lamina thickness is 0.625mm.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9047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527249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GEBT model info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59632" y="1268760"/>
            <a:ext cx="70567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Frequency analysis required, the frequency mode no is 20.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The nodal position is in the center of the box section.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There are 51 nodes given in axial direction, that is, 50 elements. The element sizes are same.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The flexibility matrix gained from VABSIII has been used. Please see attached file.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402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148</Words>
  <Application>Microsoft Office PowerPoint</Application>
  <PresentationFormat>全屏显示(4:3)</PresentationFormat>
  <Paragraphs>38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Test case for GEBT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case for GEBT</dc:title>
  <dc:creator>TechSIM_Note</dc:creator>
  <cp:lastModifiedBy>TechSIM_Note</cp:lastModifiedBy>
  <cp:revision>3</cp:revision>
  <dcterms:created xsi:type="dcterms:W3CDTF">2021-05-27T05:33:41Z</dcterms:created>
  <dcterms:modified xsi:type="dcterms:W3CDTF">2021-05-27T05:53:17Z</dcterms:modified>
</cp:coreProperties>
</file>