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800775" y="1659625"/>
            <a:ext cx="79431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论文:  Medical Image Retrieval using Deep Convolutional Neural Network</a:t>
            </a:r>
            <a:endParaRPr sz="30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0" y="4427675"/>
            <a:ext cx="3992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								   wenbo  2018.5.13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mAP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-704" r="0" t="0"/>
          <a:stretch/>
        </p:blipFill>
        <p:spPr>
          <a:xfrm>
            <a:off x="1560225" y="1054575"/>
            <a:ext cx="7137701" cy="40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Retrieval Performance</a:t>
            </a:r>
            <a:br>
              <a:rPr lang="zh-CN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50" y="1940025"/>
            <a:ext cx="3373154" cy="298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flipH="1">
            <a:off x="2891975" y="2244300"/>
            <a:ext cx="2501700" cy="117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5393675" y="2038500"/>
            <a:ext cx="1251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query image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Shape 154"/>
          <p:cNvCxnSpPr/>
          <p:nvPr/>
        </p:nvCxnSpPr>
        <p:spPr>
          <a:xfrm flipH="1">
            <a:off x="4238500" y="2958075"/>
            <a:ext cx="1133100" cy="176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5393675" y="2811075"/>
            <a:ext cx="3406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 retrieved images using class prediction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371600" y="4067225"/>
            <a:ext cx="340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 retrieved images without using class prediction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7" name="Shape 157"/>
          <p:cNvCxnSpPr>
            <a:stCxn id="156" idx="1"/>
          </p:cNvCxnSpPr>
          <p:nvPr/>
        </p:nvCxnSpPr>
        <p:spPr>
          <a:xfrm flipH="1">
            <a:off x="4245700" y="4334825"/>
            <a:ext cx="1125900" cy="2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Retrieval Performance</a:t>
            </a:r>
            <a:br>
              <a:rPr lang="zh-CN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" y="2305875"/>
            <a:ext cx="7279525" cy="1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800775" y="1659625"/>
            <a:ext cx="79431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论文:  Deep Learning of Binary Hash Codes for Fast Image Retrieval</a:t>
            </a:r>
            <a:endParaRPr sz="3000"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0" y="4427675"/>
            <a:ext cx="3992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								   wenbo  2018.5.13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Strategy:Binary Codes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06450" y="1823050"/>
            <a:ext cx="76887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Images are represented by binary codes: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75" y="2239150"/>
            <a:ext cx="5260601" cy="24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806450" y="4765825"/>
            <a:ext cx="708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Fast search can be carried out via Hamming distance measurement. (XOR operation)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75" y="1318650"/>
            <a:ext cx="6401774" cy="35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Hash-like Binary Codes</a:t>
            </a:r>
            <a:br>
              <a:rPr lang="zh-CN"/>
            </a:b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736675" y="3988200"/>
            <a:ext cx="5289600" cy="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functions so the activations are approximated to {0, 1}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722" y="1853847"/>
            <a:ext cx="6523375" cy="176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 flipH="1" rot="10800000">
            <a:off x="6025425" y="3120000"/>
            <a:ext cx="270600" cy="868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Retrieval：coarse-to-fine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4F4F4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（latent layer ）H层首先被二值化：</a:t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粗糙检索</a:t>
            </a:r>
            <a:r>
              <a:rPr lang="zh-CN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是用H层的二分哈希码，相似性用hamming距离衡量。待检索图像设为I，将I和所有的图像的对应H层编码进行比对后，选择出hamming距离小于一个阈值的m个构成一个池，其中包含了这m个比较相似的图像。</a:t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dataset:                                             </a:t>
            </a:r>
            <a:r>
              <a:rPr lang="zh-C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每张图对应的二值码:</a:t>
            </a:r>
            <a:r>
              <a:rPr lang="zh-C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 candidates:   P =                          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241275"/>
            <a:ext cx="34004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2410" t="0"/>
          <a:stretch/>
        </p:blipFill>
        <p:spPr>
          <a:xfrm>
            <a:off x="1590950" y="3875725"/>
            <a:ext cx="19520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17593"/>
          <a:stretch/>
        </p:blipFill>
        <p:spPr>
          <a:xfrm>
            <a:off x="5147150" y="4003850"/>
            <a:ext cx="2409825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b="0" l="0" r="0" t="22438"/>
          <a:stretch/>
        </p:blipFill>
        <p:spPr>
          <a:xfrm>
            <a:off x="2499700" y="4515600"/>
            <a:ext cx="1447800" cy="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Retrieval：coarse-to-fine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细致检索</a:t>
            </a:r>
            <a:r>
              <a:rPr lang="zh-CN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则用到的是fc7层的特征，相似性用欧氏距离衡量。距离越小，则越相似。从粗糙检索得到的m个图像池中选出最相似的前k个图像作为最后的检索结果。每两张图128维的H层哈希码距离计算速度是0.113ms，4096维的fc7层特征的距离计算需要109.767ms，因此可见二值化哈希码检索的速度优势。</a:t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solidFill>
                  <a:srgbClr val="4F4F4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Vq denote the feature vectors of the query image q .</a:t>
            </a:r>
            <a:endParaRPr sz="1200">
              <a:solidFill>
                <a:srgbClr val="4F4F4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475" y="3493100"/>
            <a:ext cx="23431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Image Retrieval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00" y="1920525"/>
            <a:ext cx="4666401" cy="30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Content Based Image Retrieval (CBIR)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38" y="1910575"/>
            <a:ext cx="57721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13502" l="0" r="0" t="0"/>
          <a:stretch/>
        </p:blipFill>
        <p:spPr>
          <a:xfrm>
            <a:off x="3329975" y="1781825"/>
            <a:ext cx="2971125" cy="23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85225" y="3723113"/>
            <a:ext cx="27597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表示查询图像和i的相关性 （0,    1）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0" y="2147888"/>
            <a:ext cx="32099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775" y="3351638"/>
            <a:ext cx="5905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 b="12319" l="0" r="0" t="0"/>
          <a:stretch/>
        </p:blipFill>
        <p:spPr>
          <a:xfrm>
            <a:off x="6301100" y="1781825"/>
            <a:ext cx="2793500" cy="21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CBMIR Using DCNN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00" y="1930050"/>
            <a:ext cx="582425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00" y="1853850"/>
            <a:ext cx="6308251" cy="30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Features Extraction for CBMIR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5499" l="0" r="0" t="0"/>
          <a:stretch/>
        </p:blipFill>
        <p:spPr>
          <a:xfrm>
            <a:off x="2477650" y="2387825"/>
            <a:ext cx="3790950" cy="1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84500" y="4172200"/>
            <a:ext cx="8778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Comparative analysis is performed for features representations extracted from FCL1, FCL2, FCL3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Performance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908025" y="1975850"/>
            <a:ext cx="351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TPi: 预测为i类，结果也是i类图像数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FPi: 预测为i类，结果不是i类图像数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TNi: 预测不为i类，结果也不是i类图像数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FNi: 预测不为i类，结果是i类图像数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8196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66600" y="4429750"/>
            <a:ext cx="74835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 the training data and the testing set was tested 100 times giving an AP, AR and average F1 measure of 99.76, 99.77 and 99.76 respectively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Retrieval Performance</a:t>
            </a:r>
            <a:br>
              <a:rPr lang="zh-CN"/>
            </a:b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0" y="2096675"/>
            <a:ext cx="358424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225" y="2226925"/>
            <a:ext cx="3519514" cy="28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Classification Performance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25" y="1741625"/>
            <a:ext cx="5682776" cy="31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Retrieval Performance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25" y="2366825"/>
            <a:ext cx="53340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