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72" r:id="rId3"/>
    <p:sldId id="260" r:id="rId4"/>
    <p:sldId id="271" r:id="rId5"/>
    <p:sldId id="269" r:id="rId6"/>
  </p:sldIdLst>
  <p:sldSz cx="9144000" cy="5143500" type="screen16x9"/>
  <p:notesSz cx="6858000" cy="9144000"/>
  <p:embeddedFontLs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416E43-13A8-4C21-8EA4-610EBCBD4006}">
  <a:tblStyle styleId="{BB416E43-13A8-4C21-8EA4-610EBCBD40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nrogers.com/shopify-plus-pros-con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cquireconvert.com/shopify-review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gcommerce.com/blog/mobile-commerce/#why-does-mobile-commerce-matter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hopifyandyou.com/blogs/news/statistics-about-shopify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a4b239b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a4b239b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Welcome to </a:t>
            </a:r>
            <a:r>
              <a:rPr lang="en" sz="1200" b="1">
                <a:solidFill>
                  <a:schemeClr val="dk1"/>
                </a:solidFill>
              </a:rPr>
              <a:t>team 2</a:t>
            </a:r>
            <a:r>
              <a:rPr lang="en" sz="1200">
                <a:solidFill>
                  <a:schemeClr val="dk1"/>
                </a:solidFill>
              </a:rPr>
              <a:t> marketing plan presentation on the ecommerce solution: </a:t>
            </a:r>
            <a:r>
              <a:rPr lang="en" sz="1200" b="1" u="sng">
                <a:solidFill>
                  <a:schemeClr val="dk1"/>
                </a:solidFill>
              </a:rPr>
              <a:t>Shopify</a:t>
            </a:r>
            <a:r>
              <a:rPr lang="en" sz="1200">
                <a:solidFill>
                  <a:schemeClr val="dk1"/>
                </a:solidFill>
              </a:rPr>
              <a:t>. Forgive us if we mistake it for Spotify from time to time.</a:t>
            </a:r>
            <a:endParaRPr sz="1200"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bb4bcb08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bb4bcb08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Strengths: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Simplicity: Shopify provides a clean and crystal clear interface for business owner to navigate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Unique beautiful storefront themes: Provides  a wide range of design template for almost every business needs in different industry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Security: The company streamlines the security and compliance side of the business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App Store: The company has its own app store and their plugins are one of their strongest aspects . This provides merchant with differentiated technology offerings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Weaknesses: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Scalability: Poor for international scalability because the platform relies heavily with third party apps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SEO (Search Engine Optimization): The company focuses on load time and speed rather than SEO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Out of the Box: Shopify offers some free features but very limited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Source</a:t>
            </a:r>
            <a:r>
              <a:rPr lang="en" sz="1200"/>
              <a:t>: </a:t>
            </a:r>
            <a:r>
              <a:rPr lang="en" sz="12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https://paulnrogers.com/shopify-plus-pros-cons/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Source:</a:t>
            </a:r>
            <a:r>
              <a:rPr lang="en" sz="1200"/>
              <a:t> </a:t>
            </a:r>
            <a:r>
              <a:rPr lang="en" sz="12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https://acquireconvert.com/shopify-review/</a:t>
            </a:r>
            <a:endParaRPr sz="1200" u="sng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bb4bcb08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bb4bcb08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Source</a:t>
            </a:r>
            <a:r>
              <a:rPr lang="en" sz="1200"/>
              <a:t>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https://www.bigcommerce.com/blog/mobile-commerce/#why-does-mobile-commerce-matter</a:t>
            </a:r>
            <a:r>
              <a:rPr lang="en" sz="1200"/>
              <a:t>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Source</a:t>
            </a:r>
            <a:r>
              <a:rPr lang="en" sz="1200"/>
              <a:t>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https://www.shopifyandyou.com/blogs/news/statistics-about-shopify</a:t>
            </a:r>
            <a:r>
              <a:rPr lang="en" sz="1200"/>
              <a:t> 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270278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c35b97f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c35b97f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2075450"/>
            <a:ext cx="81231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66" dirty="0"/>
              <a:t>4FD3 project specification –Initial </a:t>
            </a:r>
            <a:endParaRPr sz="4466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578275" y="3182325"/>
            <a:ext cx="2055300" cy="8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Jan 17,2022</a:t>
            </a:r>
            <a:endParaRPr sz="2000" dirty="0"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510449" y="478324"/>
            <a:ext cx="4773931" cy="173324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dirty="0">
                <a:solidFill>
                  <a:srgbClr val="4A86E8"/>
                </a:solidFill>
              </a:rPr>
              <a:t>Predict NBA games on Web portal </a:t>
            </a:r>
            <a:endParaRPr sz="4000" dirty="0">
              <a:solidFill>
                <a:srgbClr val="4A86E8"/>
              </a:solidFill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593249" y="3182324"/>
            <a:ext cx="6426675" cy="1846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/>
              <a:t>M</a:t>
            </a:r>
            <a:r>
              <a:rPr lang="en" sz="2000" dirty="0"/>
              <a:t>ember</a:t>
            </a:r>
            <a:r>
              <a:rPr lang="en" sz="2100" dirty="0"/>
              <a:t>: </a:t>
            </a:r>
            <a:r>
              <a:rPr lang="en-CA" sz="2100" dirty="0"/>
              <a:t>Branislav </a:t>
            </a:r>
            <a:r>
              <a:rPr lang="en-CA" sz="2100" dirty="0" err="1"/>
              <a:t>Kukulj</a:t>
            </a:r>
            <a:r>
              <a:rPr lang="en-CA" sz="2100" dirty="0"/>
              <a:t>, Emily </a:t>
            </a:r>
            <a:r>
              <a:rPr lang="en-CA" sz="2100" dirty="0" err="1"/>
              <a:t>Ramanna</a:t>
            </a:r>
            <a:r>
              <a:rPr lang="en-CA" sz="2100" dirty="0"/>
              <a:t>, </a:t>
            </a:r>
            <a:r>
              <a:rPr lang="en-CA" sz="2100" dirty="0" err="1"/>
              <a:t>Mingming</a:t>
            </a:r>
            <a:r>
              <a:rPr lang="en-CA" sz="2100" dirty="0"/>
              <a:t> Zhang,</a:t>
            </a:r>
            <a:r>
              <a:rPr lang="en" sz="2100" dirty="0"/>
              <a:t> Wenbo Liu </a:t>
            </a:r>
            <a:endParaRPr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B5AD-99BF-438A-9929-0B47DF5C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907"/>
            <a:ext cx="8123100" cy="778800"/>
          </a:xfrm>
        </p:spPr>
        <p:txBody>
          <a:bodyPr/>
          <a:lstStyle/>
          <a:p>
            <a:r>
              <a:rPr lang="en-CA" dirty="0"/>
              <a:t>Project scopes and objectives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F74FA0-3CBB-423D-9F62-9FFFC3EFB949}"/>
              </a:ext>
            </a:extLst>
          </p:cNvPr>
          <p:cNvSpPr txBox="1">
            <a:spLocks/>
          </p:cNvSpPr>
          <p:nvPr/>
        </p:nvSpPr>
        <p:spPr>
          <a:xfrm>
            <a:off x="0" y="1238691"/>
            <a:ext cx="8123100" cy="3577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500" dirty="0"/>
              <a:t>Using different ML models such as Logistic regression, Random tree etc. to achieve the best accuracy and understanding the underlying differences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500" dirty="0"/>
              <a:t>Demonstrated abilities of dataset cleaning, normalization and features engineering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500" dirty="0"/>
              <a:t>Web programming GUI application to achieve user-friendly experiences 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500" dirty="0"/>
              <a:t>Application of multiple languages such as Python, JavaScript, Node.js and interaction with database such as MySQL, cloud based Redis etc.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500" dirty="0"/>
              <a:t>Implementation of multiple architecture patterns to achieve functional and non-functional requirements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sz="15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182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100" b="1" dirty="0"/>
              <a:t>Full stack physical view </a:t>
            </a:r>
            <a:endParaRPr sz="3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7"/>
          <p:cNvSpPr/>
          <p:nvPr/>
        </p:nvSpPr>
        <p:spPr>
          <a:xfrm>
            <a:off x="4997557" y="840457"/>
            <a:ext cx="391200" cy="3271200"/>
          </a:xfrm>
          <a:prstGeom prst="snip2SameRect">
            <a:avLst>
              <a:gd name="adj1" fmla="val 16667"/>
              <a:gd name="adj2" fmla="val 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4" descr="See the source image">
            <a:extLst>
              <a:ext uri="{FF2B5EF4-FFF2-40B4-BE49-F238E27FC236}">
                <a16:creationId xmlns:a16="http://schemas.microsoft.com/office/drawing/2014/main" id="{0510B346-EE6C-45FC-B05E-665A080EF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561657"/>
            <a:ext cx="52387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QL vs Python">
            <a:extLst>
              <a:ext uri="{FF2B5EF4-FFF2-40B4-BE49-F238E27FC236}">
                <a16:creationId xmlns:a16="http://schemas.microsoft.com/office/drawing/2014/main" id="{14D05ACE-09EC-495E-B038-A148A7C29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450" y="1618807"/>
            <a:ext cx="31718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body" idx="2"/>
          </p:nvPr>
        </p:nvSpPr>
        <p:spPr>
          <a:xfrm>
            <a:off x="4688958" y="39850"/>
            <a:ext cx="4572000" cy="5103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Users can create account and log in/out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Users can create pool and invite others (multiple)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Predict win or loss for daily NBA games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Review leaderboard in the pool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Select different machine learning algorithm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Other use cases  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0" y="39850"/>
            <a:ext cx="4572000" cy="9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/>
              <a:t>Design pattern</a:t>
            </a:r>
            <a:endParaRPr sz="3200" dirty="0"/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0FA9D7D2-5C98-41EC-8CDE-B322C84B9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3498"/>
            <a:ext cx="4564572" cy="361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43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202106" y="217967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Logic View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0017856-336A-47DA-9562-DF078BF4B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201" y="399747"/>
            <a:ext cx="6401693" cy="43440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358</Words>
  <Application>Microsoft Office PowerPoint</Application>
  <PresentationFormat>On-screen Show (16:9)</PresentationFormat>
  <Paragraphs>37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Times New Roman</vt:lpstr>
      <vt:lpstr>Proxima Nova</vt:lpstr>
      <vt:lpstr>Arial</vt:lpstr>
      <vt:lpstr>Spearmint</vt:lpstr>
      <vt:lpstr> 4FD3 project specification –Initial </vt:lpstr>
      <vt:lpstr>Project scopes and objectives </vt:lpstr>
      <vt:lpstr>Full stack physical view  </vt:lpstr>
      <vt:lpstr>Design pattern</vt:lpstr>
      <vt:lpstr>Logic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wired VS wireless charger</dc:title>
  <dc:creator>Wenbo Liu</dc:creator>
  <cp:lastModifiedBy>Wenbo Liu</cp:lastModifiedBy>
  <cp:revision>15</cp:revision>
  <dcterms:modified xsi:type="dcterms:W3CDTF">2022-01-17T15:28:06Z</dcterms:modified>
</cp:coreProperties>
</file>