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E6E"/>
    <a:srgbClr val="57D3D9"/>
    <a:srgbClr val="FFCCCC"/>
    <a:srgbClr val="E39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33" d="100"/>
          <a:sy n="33" d="100"/>
        </p:scale>
        <p:origin x="1746" y="16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096770" y="2282825"/>
            <a:ext cx="955040" cy="2047875"/>
            <a:chOff x="1206" y="2632"/>
            <a:chExt cx="1504" cy="3225"/>
          </a:xfrm>
        </p:grpSpPr>
        <p:sp>
          <p:nvSpPr>
            <p:cNvPr id="12" name="Parallelogram 11"/>
            <p:cNvSpPr/>
            <p:nvPr/>
          </p:nvSpPr>
          <p:spPr>
            <a:xfrm rot="16200000" flipH="1">
              <a:off x="-37" y="4314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16200000" flipH="1">
              <a:off x="866" y="3978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16200000" flipH="1">
              <a:off x="1167" y="3875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 rot="16200000" flipH="1">
              <a:off x="565" y="4093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 rot="16200000" flipH="1">
              <a:off x="264" y="4204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1677035" y="3276600"/>
            <a:ext cx="39941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866900" y="3371850"/>
            <a:ext cx="635" cy="1264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46220" y="2388870"/>
            <a:ext cx="160020" cy="1965960"/>
            <a:chOff x="6562" y="2833"/>
            <a:chExt cx="252" cy="3096"/>
          </a:xfrm>
        </p:grpSpPr>
        <p:sp>
          <p:nvSpPr>
            <p:cNvPr id="24" name="Rectangles 23"/>
            <p:cNvSpPr/>
            <p:nvPr/>
          </p:nvSpPr>
          <p:spPr>
            <a:xfrm>
              <a:off x="6562" y="2833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6562" y="5161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6562" y="4773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6562" y="4385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6562" y="3997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6562" y="360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6562" y="3221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6562" y="554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2445" y="2940685"/>
            <a:ext cx="993140" cy="368300"/>
            <a:chOff x="4073" y="3696"/>
            <a:chExt cx="1680" cy="58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4238" y="4260"/>
              <a:ext cx="1313" cy="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4073" y="3696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flatten</a:t>
              </a:r>
            </a:p>
          </p:txBody>
        </p:sp>
      </p:grpSp>
      <p:sp>
        <p:nvSpPr>
          <p:cNvPr id="38" name="Text Box 37"/>
          <p:cNvSpPr txBox="1"/>
          <p:nvPr/>
        </p:nvSpPr>
        <p:spPr>
          <a:xfrm>
            <a:off x="1812607" y="1529729"/>
            <a:ext cx="1546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 map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×26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415665" y="4714875"/>
            <a:ext cx="1421130" cy="381000"/>
            <a:chOff x="3373" y="7178"/>
            <a:chExt cx="2238" cy="600"/>
          </a:xfrm>
        </p:grpSpPr>
        <p:sp>
          <p:nvSpPr>
            <p:cNvPr id="49" name="Rounded Rectangle 48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3456" y="7178"/>
              <a:ext cx="20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dim = 130</a:t>
              </a: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flipV="1">
            <a:off x="4284980" y="3298825"/>
            <a:ext cx="145605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9337675" y="2634615"/>
            <a:ext cx="180340" cy="1417955"/>
            <a:chOff x="13485" y="3213"/>
            <a:chExt cx="284" cy="2233"/>
          </a:xfrm>
        </p:grpSpPr>
        <p:sp>
          <p:nvSpPr>
            <p:cNvPr id="73" name="Oval 72"/>
            <p:cNvSpPr/>
            <p:nvPr/>
          </p:nvSpPr>
          <p:spPr>
            <a:xfrm>
              <a:off x="13486" y="5163"/>
              <a:ext cx="283" cy="2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485" y="3213"/>
              <a:ext cx="283" cy="2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845810" y="2161540"/>
            <a:ext cx="182245" cy="2322195"/>
            <a:chOff x="8677" y="2718"/>
            <a:chExt cx="287" cy="3657"/>
          </a:xfrm>
        </p:grpSpPr>
        <p:sp>
          <p:nvSpPr>
            <p:cNvPr id="65" name="Oval 64"/>
            <p:cNvSpPr/>
            <p:nvPr/>
          </p:nvSpPr>
          <p:spPr>
            <a:xfrm>
              <a:off x="8682" y="2718"/>
              <a:ext cx="283" cy="2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677" y="3843"/>
              <a:ext cx="283" cy="2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677" y="4968"/>
              <a:ext cx="283" cy="2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682" y="6093"/>
              <a:ext cx="283" cy="2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 Box 75"/>
          <p:cNvSpPr txBox="1"/>
          <p:nvPr/>
        </p:nvSpPr>
        <p:spPr>
          <a:xfrm>
            <a:off x="5111750" y="1416050"/>
            <a:ext cx="164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hidden layer 1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6930390" y="1416050"/>
            <a:ext cx="1647190" cy="3067685"/>
            <a:chOff x="7480" y="1294"/>
            <a:chExt cx="2594" cy="4831"/>
          </a:xfrm>
        </p:grpSpPr>
        <p:grpSp>
          <p:nvGrpSpPr>
            <p:cNvPr id="79" name="Group 78"/>
            <p:cNvGrpSpPr/>
            <p:nvPr/>
          </p:nvGrpSpPr>
          <p:grpSpPr>
            <a:xfrm>
              <a:off x="8636" y="2468"/>
              <a:ext cx="287" cy="3657"/>
              <a:chOff x="8677" y="2718"/>
              <a:chExt cx="287" cy="3657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8682" y="271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677" y="384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677" y="496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682" y="609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7480" y="1294"/>
              <a:ext cx="25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hidden layer 2</a:t>
              </a:r>
            </a:p>
          </p:txBody>
        </p:sp>
      </p:grpSp>
      <p:cxnSp>
        <p:nvCxnSpPr>
          <p:cNvPr id="85" name="Straight Connector 84"/>
          <p:cNvCxnSpPr>
            <a:stCxn id="65" idx="6"/>
            <a:endCxn id="80" idx="2"/>
          </p:cNvCxnSpPr>
          <p:nvPr/>
        </p:nvCxnSpPr>
        <p:spPr>
          <a:xfrm>
            <a:off x="6028690" y="2251710"/>
            <a:ext cx="16389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22340" y="2971800"/>
            <a:ext cx="16389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25515" y="3680460"/>
            <a:ext cx="16389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025515" y="4394835"/>
            <a:ext cx="16389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5" idx="6"/>
            <a:endCxn id="81" idx="2"/>
          </p:cNvCxnSpPr>
          <p:nvPr/>
        </p:nvCxnSpPr>
        <p:spPr>
          <a:xfrm>
            <a:off x="6028690" y="2251710"/>
            <a:ext cx="1635760" cy="7143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31865" y="2971800"/>
            <a:ext cx="1635760" cy="7143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25515" y="3680460"/>
            <a:ext cx="1635760" cy="7143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28690" y="2251075"/>
            <a:ext cx="1635760" cy="14287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031865" y="2971800"/>
            <a:ext cx="1635760" cy="14287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5" idx="6"/>
            <a:endCxn id="83" idx="2"/>
          </p:cNvCxnSpPr>
          <p:nvPr/>
        </p:nvCxnSpPr>
        <p:spPr>
          <a:xfrm>
            <a:off x="6028690" y="2251710"/>
            <a:ext cx="1638935" cy="21431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6" idx="6"/>
            <a:endCxn id="80" idx="2"/>
          </p:cNvCxnSpPr>
          <p:nvPr/>
        </p:nvCxnSpPr>
        <p:spPr>
          <a:xfrm flipV="1">
            <a:off x="6025515" y="2251710"/>
            <a:ext cx="1642110" cy="7143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6"/>
          </p:cNvCxnSpPr>
          <p:nvPr/>
        </p:nvCxnSpPr>
        <p:spPr>
          <a:xfrm flipV="1">
            <a:off x="6025515" y="2967990"/>
            <a:ext cx="1637030" cy="7124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7" idx="6"/>
          </p:cNvCxnSpPr>
          <p:nvPr/>
        </p:nvCxnSpPr>
        <p:spPr>
          <a:xfrm flipV="1">
            <a:off x="6025515" y="2248535"/>
            <a:ext cx="1637030" cy="1431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0" idx="6"/>
            <a:endCxn id="82" idx="2"/>
          </p:cNvCxnSpPr>
          <p:nvPr/>
        </p:nvCxnSpPr>
        <p:spPr>
          <a:xfrm flipV="1">
            <a:off x="6028690" y="3680460"/>
            <a:ext cx="1635760" cy="7143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0" idx="6"/>
            <a:endCxn id="81" idx="2"/>
          </p:cNvCxnSpPr>
          <p:nvPr/>
        </p:nvCxnSpPr>
        <p:spPr>
          <a:xfrm flipV="1">
            <a:off x="6028690" y="2966085"/>
            <a:ext cx="1635760" cy="14287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0" idx="6"/>
            <a:endCxn id="80" idx="2"/>
          </p:cNvCxnSpPr>
          <p:nvPr/>
        </p:nvCxnSpPr>
        <p:spPr>
          <a:xfrm flipV="1">
            <a:off x="6028690" y="2251710"/>
            <a:ext cx="1638935" cy="21431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Text Box 101"/>
          <p:cNvSpPr txBox="1"/>
          <p:nvPr/>
        </p:nvSpPr>
        <p:spPr>
          <a:xfrm>
            <a:off x="8604250" y="1412875"/>
            <a:ext cx="164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hidden layer 3</a:t>
            </a:r>
          </a:p>
        </p:txBody>
      </p:sp>
      <p:cxnSp>
        <p:nvCxnSpPr>
          <p:cNvPr id="103" name="Straight Connector 102"/>
          <p:cNvCxnSpPr>
            <a:stCxn id="80" idx="6"/>
            <a:endCxn id="74" idx="2"/>
          </p:cNvCxnSpPr>
          <p:nvPr/>
        </p:nvCxnSpPr>
        <p:spPr>
          <a:xfrm>
            <a:off x="7847330" y="2251710"/>
            <a:ext cx="1490345" cy="4730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0" idx="6"/>
            <a:endCxn id="73" idx="2"/>
          </p:cNvCxnSpPr>
          <p:nvPr/>
        </p:nvCxnSpPr>
        <p:spPr>
          <a:xfrm>
            <a:off x="7847330" y="2251710"/>
            <a:ext cx="1490980" cy="17113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1" idx="6"/>
            <a:endCxn id="73" idx="2"/>
          </p:cNvCxnSpPr>
          <p:nvPr/>
        </p:nvCxnSpPr>
        <p:spPr>
          <a:xfrm>
            <a:off x="7844155" y="2966085"/>
            <a:ext cx="1494155" cy="9969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1" idx="6"/>
            <a:endCxn id="74" idx="2"/>
          </p:cNvCxnSpPr>
          <p:nvPr/>
        </p:nvCxnSpPr>
        <p:spPr>
          <a:xfrm flipV="1">
            <a:off x="7844155" y="2724785"/>
            <a:ext cx="1493520" cy="241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2" idx="6"/>
            <a:endCxn id="74" idx="2"/>
          </p:cNvCxnSpPr>
          <p:nvPr/>
        </p:nvCxnSpPr>
        <p:spPr>
          <a:xfrm flipV="1">
            <a:off x="7844155" y="2724785"/>
            <a:ext cx="1493520" cy="9556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2" idx="6"/>
            <a:endCxn id="73" idx="2"/>
          </p:cNvCxnSpPr>
          <p:nvPr/>
        </p:nvCxnSpPr>
        <p:spPr>
          <a:xfrm>
            <a:off x="7844155" y="3680460"/>
            <a:ext cx="1494155" cy="2825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3" idx="6"/>
            <a:endCxn id="74" idx="2"/>
          </p:cNvCxnSpPr>
          <p:nvPr/>
        </p:nvCxnSpPr>
        <p:spPr>
          <a:xfrm flipV="1">
            <a:off x="7847330" y="2724785"/>
            <a:ext cx="1490345" cy="1670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83" idx="6"/>
            <a:endCxn id="73" idx="2"/>
          </p:cNvCxnSpPr>
          <p:nvPr/>
        </p:nvCxnSpPr>
        <p:spPr>
          <a:xfrm flipV="1">
            <a:off x="7847330" y="3963035"/>
            <a:ext cx="1490980" cy="431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5224780" y="4722495"/>
            <a:ext cx="1421765" cy="381635"/>
            <a:chOff x="3373" y="7178"/>
            <a:chExt cx="2239" cy="601"/>
          </a:xfrm>
        </p:grpSpPr>
        <p:sp>
          <p:nvSpPr>
            <p:cNvPr id="113" name="Rounded Rectangle 112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3456" y="7178"/>
              <a:ext cx="20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dim = 100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716010" y="4723130"/>
            <a:ext cx="1421765" cy="381635"/>
            <a:chOff x="3371" y="7178"/>
            <a:chExt cx="2239" cy="601"/>
          </a:xfrm>
        </p:grpSpPr>
        <p:sp>
          <p:nvSpPr>
            <p:cNvPr id="116" name="Rounded Rectangle 115"/>
            <p:cNvSpPr/>
            <p:nvPr/>
          </p:nvSpPr>
          <p:spPr>
            <a:xfrm>
              <a:off x="3371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 Box 116"/>
            <p:cNvSpPr txBox="1"/>
            <p:nvPr/>
          </p:nvSpPr>
          <p:spPr>
            <a:xfrm>
              <a:off x="3455" y="7178"/>
              <a:ext cx="20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dim = 50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043420" y="4714875"/>
            <a:ext cx="1421765" cy="381635"/>
            <a:chOff x="3373" y="7178"/>
            <a:chExt cx="2239" cy="601"/>
          </a:xfrm>
        </p:grpSpPr>
        <p:sp>
          <p:nvSpPr>
            <p:cNvPr id="119" name="Rounded Rectangle 118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3456" y="7178"/>
              <a:ext cx="20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dim = 100</a:t>
              </a:r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 flipV="1">
            <a:off x="9646920" y="3319145"/>
            <a:ext cx="101028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951865" y="4716780"/>
            <a:ext cx="1850390" cy="3816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16305" y="4716780"/>
            <a:ext cx="1922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one-hot encode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382885" y="2183130"/>
            <a:ext cx="1421130" cy="2911475"/>
            <a:chOff x="16501" y="3453"/>
            <a:chExt cx="2238" cy="4585"/>
          </a:xfrm>
        </p:grpSpPr>
        <p:grpSp>
          <p:nvGrpSpPr>
            <p:cNvPr id="22" name="Group 21"/>
            <p:cNvGrpSpPr/>
            <p:nvPr/>
          </p:nvGrpSpPr>
          <p:grpSpPr>
            <a:xfrm>
              <a:off x="16825" y="3453"/>
              <a:ext cx="1590" cy="2738"/>
              <a:chOff x="16420" y="3454"/>
              <a:chExt cx="1590" cy="2738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16420" y="3454"/>
                <a:ext cx="159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US" sz="800" baseline="-25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7089" y="4300"/>
                <a:ext cx="252" cy="1892"/>
                <a:chOff x="16802" y="4157"/>
                <a:chExt cx="252" cy="1892"/>
              </a:xfrm>
            </p:grpSpPr>
            <p:sp>
              <p:nvSpPr>
                <p:cNvPr id="2" name="Rectangles 1"/>
                <p:cNvSpPr/>
                <p:nvPr/>
              </p:nvSpPr>
              <p:spPr>
                <a:xfrm>
                  <a:off x="16802" y="4157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s 2"/>
                <p:cNvSpPr/>
                <p:nvPr/>
              </p:nvSpPr>
              <p:spPr>
                <a:xfrm>
                  <a:off x="16802" y="528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s 3"/>
                <p:cNvSpPr/>
                <p:nvPr/>
              </p:nvSpPr>
              <p:spPr>
                <a:xfrm>
                  <a:off x="16802" y="490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s 4"/>
                <p:cNvSpPr/>
                <p:nvPr/>
              </p:nvSpPr>
              <p:spPr>
                <a:xfrm>
                  <a:off x="16802" y="452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s 5"/>
                <p:cNvSpPr/>
                <p:nvPr/>
              </p:nvSpPr>
              <p:spPr>
                <a:xfrm>
                  <a:off x="16802" y="566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16501" y="7438"/>
              <a:ext cx="2239" cy="601"/>
              <a:chOff x="3371" y="7178"/>
              <a:chExt cx="2239" cy="60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371" y="7178"/>
                <a:ext cx="2239" cy="6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 Box 10"/>
              <p:cNvSpPr txBox="1"/>
              <p:nvPr/>
            </p:nvSpPr>
            <p:spPr>
              <a:xfrm>
                <a:off x="3455" y="7178"/>
                <a:ext cx="20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dim = 10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675005" y="2940685"/>
            <a:ext cx="933450" cy="666750"/>
            <a:chOff x="1393" y="1177"/>
            <a:chExt cx="1470" cy="1050"/>
          </a:xfrm>
        </p:grpSpPr>
        <p:sp>
          <p:nvSpPr>
            <p:cNvPr id="39" name="Oval 38"/>
            <p:cNvSpPr/>
            <p:nvPr/>
          </p:nvSpPr>
          <p:spPr>
            <a:xfrm>
              <a:off x="1393" y="1177"/>
              <a:ext cx="1470" cy="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81" y="1412"/>
              <a:ext cx="12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word</a:t>
              </a:r>
            </a:p>
          </p:txBody>
        </p:sp>
      </p:grpSp>
      <p:sp>
        <p:nvSpPr>
          <p:cNvPr id="41" name="Rectangles 40"/>
          <p:cNvSpPr/>
          <p:nvPr/>
        </p:nvSpPr>
        <p:spPr>
          <a:xfrm>
            <a:off x="347345" y="695325"/>
            <a:ext cx="12906139" cy="482409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459230" y="1094895"/>
            <a:ext cx="337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7030A0"/>
                </a:solidFill>
              </a:rPr>
              <a:t>Wordle Encoder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61CF724-3FBD-CC24-62D0-F27EAB93F971}"/>
              </a:ext>
            </a:extLst>
          </p:cNvPr>
          <p:cNvSpPr/>
          <p:nvPr/>
        </p:nvSpPr>
        <p:spPr>
          <a:xfrm>
            <a:off x="411104" y="1075690"/>
            <a:ext cx="4714616" cy="428625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211">
            <a:extLst>
              <a:ext uri="{FF2B5EF4-FFF2-40B4-BE49-F238E27FC236}">
                <a16:creationId xmlns:a16="http://schemas.microsoft.com/office/drawing/2014/main" id="{9A48042E-60D4-418E-60DC-60E7A0BDEEF4}"/>
              </a:ext>
            </a:extLst>
          </p:cNvPr>
          <p:cNvSpPr/>
          <p:nvPr/>
        </p:nvSpPr>
        <p:spPr>
          <a:xfrm>
            <a:off x="12180298" y="2820567"/>
            <a:ext cx="720090" cy="7200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212">
            <a:extLst>
              <a:ext uri="{FF2B5EF4-FFF2-40B4-BE49-F238E27FC236}">
                <a16:creationId xmlns:a16="http://schemas.microsoft.com/office/drawing/2014/main" id="{7FFA7A32-3D39-6699-3420-BD9B3A0C765D}"/>
              </a:ext>
            </a:extLst>
          </p:cNvPr>
          <p:cNvSpPr txBox="1"/>
          <p:nvPr/>
        </p:nvSpPr>
        <p:spPr>
          <a:xfrm>
            <a:off x="12013027" y="2788477"/>
            <a:ext cx="10598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~</a:t>
            </a:r>
          </a:p>
        </p:txBody>
      </p:sp>
      <p:sp>
        <p:nvSpPr>
          <p:cNvPr id="48" name="Text Box 213">
            <a:extLst>
              <a:ext uri="{FF2B5EF4-FFF2-40B4-BE49-F238E27FC236}">
                <a16:creationId xmlns:a16="http://schemas.microsoft.com/office/drawing/2014/main" id="{D71076B0-7137-07A8-7794-F7E2CA435BDC}"/>
              </a:ext>
            </a:extLst>
          </p:cNvPr>
          <p:cNvSpPr txBox="1"/>
          <p:nvPr/>
        </p:nvSpPr>
        <p:spPr>
          <a:xfrm>
            <a:off x="11422108" y="2278912"/>
            <a:ext cx="223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regressor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867386-39D9-20AB-7DBB-02ECE15CA531}"/>
              </a:ext>
            </a:extLst>
          </p:cNvPr>
          <p:cNvCxnSpPr/>
          <p:nvPr/>
        </p:nvCxnSpPr>
        <p:spPr>
          <a:xfrm flipV="1">
            <a:off x="11354181" y="3293081"/>
            <a:ext cx="703780" cy="95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47345" y="762000"/>
            <a:ext cx="11844020" cy="4823460"/>
            <a:chOff x="547" y="1200"/>
            <a:chExt cx="18652" cy="7596"/>
          </a:xfrm>
        </p:grpSpPr>
        <p:grpSp>
          <p:nvGrpSpPr>
            <p:cNvPr id="54" name="Group 53"/>
            <p:cNvGrpSpPr/>
            <p:nvPr/>
          </p:nvGrpSpPr>
          <p:grpSpPr>
            <a:xfrm>
              <a:off x="11121" y="4596"/>
              <a:ext cx="252" cy="1156"/>
              <a:chOff x="11001" y="5659"/>
              <a:chExt cx="252" cy="1156"/>
            </a:xfrm>
          </p:grpSpPr>
          <p:sp>
            <p:nvSpPr>
              <p:cNvPr id="25" name="Rectangles 24"/>
              <p:cNvSpPr/>
              <p:nvPr/>
            </p:nvSpPr>
            <p:spPr>
              <a:xfrm>
                <a:off x="11001" y="6047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s 25"/>
              <p:cNvSpPr/>
              <p:nvPr/>
            </p:nvSpPr>
            <p:spPr>
              <a:xfrm>
                <a:off x="11001" y="565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1001" y="6435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7813" y="4866"/>
              <a:ext cx="2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scaled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9478" y="5159"/>
              <a:ext cx="144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39" idx="6"/>
              <a:endCxn id="37" idx="1"/>
            </p:cNvCxnSpPr>
            <p:nvPr/>
          </p:nvCxnSpPr>
          <p:spPr>
            <a:xfrm flipV="1">
              <a:off x="2533" y="4009"/>
              <a:ext cx="1140" cy="114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10128" y="6782"/>
              <a:ext cx="2239" cy="601"/>
              <a:chOff x="3373" y="7178"/>
              <a:chExt cx="2239" cy="601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3373" y="7178"/>
                <a:ext cx="2239" cy="6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 Box 119"/>
              <p:cNvSpPr txBox="1"/>
              <p:nvPr/>
            </p:nvSpPr>
            <p:spPr>
              <a:xfrm>
                <a:off x="3456" y="7178"/>
                <a:ext cx="20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dim = 3</a:t>
                </a:r>
              </a:p>
            </p:txBody>
          </p:sp>
        </p:grpSp>
        <p:cxnSp>
          <p:nvCxnSpPr>
            <p:cNvPr id="130" name="Straight Arrow Connector 129"/>
            <p:cNvCxnSpPr/>
            <p:nvPr/>
          </p:nvCxnSpPr>
          <p:spPr>
            <a:xfrm flipV="1">
              <a:off x="11797" y="5168"/>
              <a:ext cx="1591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809" y="3394"/>
              <a:ext cx="1590" cy="2738"/>
              <a:chOff x="16420" y="3454"/>
              <a:chExt cx="1590" cy="2738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16420" y="3454"/>
                <a:ext cx="159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US" sz="800" baseline="-25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7089" y="4300"/>
                <a:ext cx="252" cy="1892"/>
                <a:chOff x="16802" y="4157"/>
                <a:chExt cx="252" cy="1892"/>
              </a:xfrm>
            </p:grpSpPr>
            <p:sp>
              <p:nvSpPr>
                <p:cNvPr id="2" name="Rectangles 1"/>
                <p:cNvSpPr/>
                <p:nvPr/>
              </p:nvSpPr>
              <p:spPr>
                <a:xfrm>
                  <a:off x="16802" y="4157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s 2"/>
                <p:cNvSpPr/>
                <p:nvPr/>
              </p:nvSpPr>
              <p:spPr>
                <a:xfrm>
                  <a:off x="16802" y="528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s 3"/>
                <p:cNvSpPr/>
                <p:nvPr/>
              </p:nvSpPr>
              <p:spPr>
                <a:xfrm>
                  <a:off x="16802" y="490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s 4"/>
                <p:cNvSpPr/>
                <p:nvPr/>
              </p:nvSpPr>
              <p:spPr>
                <a:xfrm>
                  <a:off x="16802" y="452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s 5"/>
                <p:cNvSpPr/>
                <p:nvPr/>
              </p:nvSpPr>
              <p:spPr>
                <a:xfrm>
                  <a:off x="16802" y="566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16484" y="6782"/>
              <a:ext cx="2239" cy="601"/>
              <a:chOff x="3371" y="7178"/>
              <a:chExt cx="2239" cy="60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371" y="7178"/>
                <a:ext cx="2239" cy="6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 Box 10"/>
              <p:cNvSpPr txBox="1"/>
              <p:nvPr/>
            </p:nvSpPr>
            <p:spPr>
              <a:xfrm>
                <a:off x="3455" y="7178"/>
                <a:ext cx="20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dim = 10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063" y="4631"/>
              <a:ext cx="1470" cy="1050"/>
              <a:chOff x="1393" y="1177"/>
              <a:chExt cx="1470" cy="105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393" y="1177"/>
                <a:ext cx="1470" cy="105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481" y="1412"/>
                <a:ext cx="12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word</a:t>
                </a:r>
              </a:p>
            </p:txBody>
          </p:sp>
        </p:grpSp>
        <p:sp>
          <p:nvSpPr>
            <p:cNvPr id="37" name="Rectangles 36"/>
            <p:cNvSpPr/>
            <p:nvPr/>
          </p:nvSpPr>
          <p:spPr>
            <a:xfrm>
              <a:off x="3673" y="3694"/>
              <a:ext cx="3399" cy="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3673" y="5984"/>
              <a:ext cx="3399" cy="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3673" y="4841"/>
              <a:ext cx="3399" cy="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3611" y="3719"/>
              <a:ext cx="35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frequency score</a:t>
              </a:r>
              <a:endParaRPr lang="en-US" sz="16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3612" y="6010"/>
              <a:ext cx="35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vowel-score</a:t>
              </a:r>
              <a:endParaRPr lang="en-US" sz="16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3611" y="4854"/>
              <a:ext cx="35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DL-score</a:t>
              </a:r>
              <a:endParaRPr lang="en-US" sz="16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>
              <a:stCxn id="39" idx="6"/>
              <a:endCxn id="41" idx="1"/>
            </p:cNvCxnSpPr>
            <p:nvPr/>
          </p:nvCxnSpPr>
          <p:spPr>
            <a:xfrm>
              <a:off x="2533" y="5156"/>
              <a:ext cx="1140" cy="114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9" idx="6"/>
              <a:endCxn id="43" idx="1"/>
            </p:cNvCxnSpPr>
            <p:nvPr/>
          </p:nvCxnSpPr>
          <p:spPr>
            <a:xfrm>
              <a:off x="2533" y="5156"/>
              <a:ext cx="11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72" y="3989"/>
              <a:ext cx="1140" cy="114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072" y="5136"/>
              <a:ext cx="1140" cy="114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072" y="5136"/>
              <a:ext cx="11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3531" y="4631"/>
              <a:ext cx="1790" cy="1130"/>
              <a:chOff x="13471" y="4846"/>
              <a:chExt cx="1790" cy="1130"/>
            </a:xfrm>
          </p:grpSpPr>
          <p:sp>
            <p:nvSpPr>
              <p:cNvPr id="55" name="Rectangles 54"/>
              <p:cNvSpPr/>
              <p:nvPr/>
            </p:nvSpPr>
            <p:spPr>
              <a:xfrm>
                <a:off x="13471" y="4846"/>
                <a:ext cx="1790" cy="113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 Box 101"/>
              <p:cNvSpPr txBox="1"/>
              <p:nvPr/>
            </p:nvSpPr>
            <p:spPr>
              <a:xfrm>
                <a:off x="13559" y="5099"/>
                <a:ext cx="16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MLP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15607" y="5191"/>
              <a:ext cx="1591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Text Box 57"/>
            <p:cNvSpPr txBox="1"/>
            <p:nvPr/>
          </p:nvSpPr>
          <p:spPr>
            <a:xfrm>
              <a:off x="9487" y="3488"/>
              <a:ext cx="35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attribute vector</a:t>
              </a:r>
              <a:endParaRPr lang="en-US" sz="16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547" y="1200"/>
              <a:ext cx="18653" cy="759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61"/>
            <p:cNvSpPr txBox="1"/>
            <p:nvPr/>
          </p:nvSpPr>
          <p:spPr>
            <a:xfrm>
              <a:off x="547" y="1200"/>
              <a:ext cx="4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>
                  <a:solidFill>
                    <a:srgbClr val="7030A0"/>
                  </a:solidFill>
                </a:rPr>
                <a:t>Attributes Encoder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347345" y="762000"/>
            <a:ext cx="11844020" cy="4823460"/>
            <a:chOff x="547" y="1200"/>
            <a:chExt cx="18652" cy="7596"/>
          </a:xfrm>
        </p:grpSpPr>
        <p:sp>
          <p:nvSpPr>
            <p:cNvPr id="45" name="Text Box 44"/>
            <p:cNvSpPr txBox="1"/>
            <p:nvPr/>
          </p:nvSpPr>
          <p:spPr>
            <a:xfrm>
              <a:off x="5173" y="1706"/>
              <a:ext cx="2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scaled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797" y="5130"/>
              <a:ext cx="3108" cy="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5088" y="6818"/>
              <a:ext cx="2239" cy="601"/>
              <a:chOff x="3373" y="7178"/>
              <a:chExt cx="2239" cy="601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3373" y="7178"/>
                <a:ext cx="2239" cy="6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 Box 119"/>
              <p:cNvSpPr txBox="1"/>
              <p:nvPr/>
            </p:nvSpPr>
            <p:spPr>
              <a:xfrm>
                <a:off x="3456" y="7178"/>
                <a:ext cx="20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dim = 300</a:t>
                </a:r>
              </a:p>
            </p:txBody>
          </p:sp>
        </p:grpSp>
        <p:cxnSp>
          <p:nvCxnSpPr>
            <p:cNvPr id="130" name="Straight Arrow Connector 129"/>
            <p:cNvCxnSpPr/>
            <p:nvPr/>
          </p:nvCxnSpPr>
          <p:spPr>
            <a:xfrm>
              <a:off x="6625" y="5139"/>
              <a:ext cx="391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809" y="3394"/>
              <a:ext cx="1590" cy="2738"/>
              <a:chOff x="16420" y="3454"/>
              <a:chExt cx="1590" cy="2738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16420" y="3454"/>
                <a:ext cx="159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US" sz="800" baseline="-25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7089" y="4300"/>
                <a:ext cx="252" cy="1892"/>
                <a:chOff x="16802" y="4157"/>
                <a:chExt cx="252" cy="1892"/>
              </a:xfrm>
            </p:grpSpPr>
            <p:sp>
              <p:nvSpPr>
                <p:cNvPr id="2" name="Rectangles 1"/>
                <p:cNvSpPr/>
                <p:nvPr/>
              </p:nvSpPr>
              <p:spPr>
                <a:xfrm>
                  <a:off x="16802" y="4157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s 2"/>
                <p:cNvSpPr/>
                <p:nvPr/>
              </p:nvSpPr>
              <p:spPr>
                <a:xfrm>
                  <a:off x="16802" y="528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s 3"/>
                <p:cNvSpPr/>
                <p:nvPr/>
              </p:nvSpPr>
              <p:spPr>
                <a:xfrm>
                  <a:off x="16802" y="490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s 4"/>
                <p:cNvSpPr/>
                <p:nvPr/>
              </p:nvSpPr>
              <p:spPr>
                <a:xfrm>
                  <a:off x="16802" y="452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s 5"/>
                <p:cNvSpPr/>
                <p:nvPr/>
              </p:nvSpPr>
              <p:spPr>
                <a:xfrm>
                  <a:off x="16802" y="5669"/>
                  <a:ext cx="253" cy="38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16484" y="6830"/>
              <a:ext cx="2239" cy="601"/>
              <a:chOff x="3371" y="7178"/>
              <a:chExt cx="2239" cy="60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371" y="7178"/>
                <a:ext cx="2239" cy="6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 Box 10"/>
              <p:cNvSpPr txBox="1"/>
              <p:nvPr/>
            </p:nvSpPr>
            <p:spPr>
              <a:xfrm>
                <a:off x="3455" y="7178"/>
                <a:ext cx="20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dim = 10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063" y="4631"/>
              <a:ext cx="1470" cy="1050"/>
              <a:chOff x="1393" y="1177"/>
              <a:chExt cx="1470" cy="105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393" y="1177"/>
                <a:ext cx="1470" cy="105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481" y="1412"/>
                <a:ext cx="12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word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0787" y="4632"/>
              <a:ext cx="1790" cy="1130"/>
              <a:chOff x="13471" y="4846"/>
              <a:chExt cx="1790" cy="1130"/>
            </a:xfrm>
          </p:grpSpPr>
          <p:sp>
            <p:nvSpPr>
              <p:cNvPr id="55" name="Rectangles 54"/>
              <p:cNvSpPr/>
              <p:nvPr/>
            </p:nvSpPr>
            <p:spPr>
              <a:xfrm>
                <a:off x="13471" y="4846"/>
                <a:ext cx="1790" cy="113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 Box 101"/>
              <p:cNvSpPr txBox="1"/>
              <p:nvPr/>
            </p:nvSpPr>
            <p:spPr>
              <a:xfrm>
                <a:off x="13559" y="5099"/>
                <a:ext cx="16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MLP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12820" y="5130"/>
              <a:ext cx="451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s 58"/>
            <p:cNvSpPr/>
            <p:nvPr/>
          </p:nvSpPr>
          <p:spPr>
            <a:xfrm>
              <a:off x="547" y="1200"/>
              <a:ext cx="18653" cy="759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61"/>
            <p:cNvSpPr txBox="1"/>
            <p:nvPr/>
          </p:nvSpPr>
          <p:spPr>
            <a:xfrm>
              <a:off x="547" y="1200"/>
              <a:ext cx="4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>
                  <a:solidFill>
                    <a:srgbClr val="7030A0"/>
                  </a:solidFill>
                </a:rPr>
                <a:t>Semantic Encoder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082" y="3586"/>
              <a:ext cx="252" cy="3096"/>
              <a:chOff x="6562" y="2833"/>
              <a:chExt cx="252" cy="3096"/>
            </a:xfrm>
          </p:grpSpPr>
          <p:sp>
            <p:nvSpPr>
              <p:cNvPr id="24" name="Rectangles 23"/>
              <p:cNvSpPr/>
              <p:nvPr/>
            </p:nvSpPr>
            <p:spPr>
              <a:xfrm>
                <a:off x="6562" y="2833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s 7"/>
              <p:cNvSpPr/>
              <p:nvPr/>
            </p:nvSpPr>
            <p:spPr>
              <a:xfrm>
                <a:off x="6562" y="5161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6562" y="4773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6562" y="4385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6562" y="3997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s 28"/>
              <p:cNvSpPr/>
              <p:nvPr/>
            </p:nvSpPr>
            <p:spPr>
              <a:xfrm>
                <a:off x="6562" y="360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s 29"/>
              <p:cNvSpPr/>
              <p:nvPr/>
            </p:nvSpPr>
            <p:spPr>
              <a:xfrm>
                <a:off x="6562" y="3221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12"/>
              <p:cNvSpPr/>
              <p:nvPr/>
            </p:nvSpPr>
            <p:spPr>
              <a:xfrm>
                <a:off x="6562" y="554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 Box 73"/>
            <p:cNvSpPr txBox="1"/>
            <p:nvPr/>
          </p:nvSpPr>
          <p:spPr>
            <a:xfrm>
              <a:off x="5174" y="2814"/>
              <a:ext cx="2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word vecter</a:t>
              </a:r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3272" y="4559"/>
              <a:ext cx="2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word2vec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445135" y="862965"/>
            <a:ext cx="955040" cy="2047875"/>
            <a:chOff x="1206" y="2632"/>
            <a:chExt cx="1504" cy="3225"/>
          </a:xfrm>
        </p:grpSpPr>
        <p:sp>
          <p:nvSpPr>
            <p:cNvPr id="12" name="Parallelogram 11"/>
            <p:cNvSpPr/>
            <p:nvPr/>
          </p:nvSpPr>
          <p:spPr>
            <a:xfrm rot="16200000" flipH="1">
              <a:off x="-37" y="4314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16200000" flipH="1">
              <a:off x="866" y="3978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16200000" flipH="1">
              <a:off x="1167" y="3875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 rot="16200000" flipH="1">
              <a:off x="565" y="4093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 rot="16200000" flipH="1">
              <a:off x="264" y="4204"/>
              <a:ext cx="2787" cy="301"/>
            </a:xfrm>
            <a:prstGeom prst="parallelogram">
              <a:avLst>
                <a:gd name="adj" fmla="val 354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-1673225" y="1950720"/>
            <a:ext cx="6350" cy="652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8989" y="623140"/>
            <a:ext cx="160020" cy="1965960"/>
            <a:chOff x="6562" y="2833"/>
            <a:chExt cx="252" cy="3096"/>
          </a:xfrm>
        </p:grpSpPr>
        <p:sp>
          <p:nvSpPr>
            <p:cNvPr id="24" name="Rectangles 23"/>
            <p:cNvSpPr/>
            <p:nvPr/>
          </p:nvSpPr>
          <p:spPr>
            <a:xfrm>
              <a:off x="6562" y="2833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6562" y="5161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6562" y="4773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6562" y="4385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6562" y="3997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6562" y="360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6562" y="3221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6562" y="554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701675" y="1886267"/>
            <a:ext cx="1089659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603312" y="1433830"/>
            <a:ext cx="1315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flatten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-839470" y="395605"/>
            <a:ext cx="203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feature map</a:t>
            </a:r>
            <a:endParaRPr lang="en-US" sz="24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2226193" y="1864070"/>
            <a:ext cx="11891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/>
          </p:cNvCxnSpPr>
          <p:nvPr/>
        </p:nvCxnSpPr>
        <p:spPr>
          <a:xfrm flipV="1">
            <a:off x="4991688" y="1864070"/>
            <a:ext cx="949430" cy="539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684236" y="692695"/>
            <a:ext cx="1009650" cy="1738630"/>
            <a:chOff x="16420" y="3454"/>
            <a:chExt cx="1590" cy="2738"/>
          </a:xfrm>
        </p:grpSpPr>
        <p:sp>
          <p:nvSpPr>
            <p:cNvPr id="132" name="Text Box 131"/>
            <p:cNvSpPr txBox="1"/>
            <p:nvPr/>
          </p:nvSpPr>
          <p:spPr>
            <a:xfrm>
              <a:off x="16420" y="3454"/>
              <a:ext cx="15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en-US" baseline="-2500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US" sz="800" baseline="-250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089" y="4300"/>
              <a:ext cx="252" cy="1892"/>
              <a:chOff x="16802" y="4157"/>
              <a:chExt cx="252" cy="1892"/>
            </a:xfrm>
          </p:grpSpPr>
          <p:sp>
            <p:nvSpPr>
              <p:cNvPr id="4" name="Rectangles 3"/>
              <p:cNvSpPr/>
              <p:nvPr/>
            </p:nvSpPr>
            <p:spPr>
              <a:xfrm>
                <a:off x="16802" y="4157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s 4"/>
              <p:cNvSpPr/>
              <p:nvPr/>
            </p:nvSpPr>
            <p:spPr>
              <a:xfrm>
                <a:off x="16802" y="528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s 5"/>
              <p:cNvSpPr/>
              <p:nvPr/>
            </p:nvSpPr>
            <p:spPr>
              <a:xfrm>
                <a:off x="16802" y="490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s 8"/>
              <p:cNvSpPr/>
              <p:nvPr/>
            </p:nvSpPr>
            <p:spPr>
              <a:xfrm>
                <a:off x="16802" y="452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s 9"/>
              <p:cNvSpPr/>
              <p:nvPr/>
            </p:nvSpPr>
            <p:spPr>
              <a:xfrm>
                <a:off x="16802" y="566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Rectangles 40"/>
          <p:cNvSpPr/>
          <p:nvPr/>
        </p:nvSpPr>
        <p:spPr>
          <a:xfrm>
            <a:off x="-2778760" y="367665"/>
            <a:ext cx="7879080" cy="3060000"/>
          </a:xfrm>
          <a:prstGeom prst="rect">
            <a:avLst/>
          </a:prstGeom>
          <a:noFill/>
          <a:ln w="50800" cap="rnd">
            <a:solidFill>
              <a:srgbClr val="7030A0">
                <a:alpha val="4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-2778760" y="367665"/>
            <a:ext cx="337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solidFill>
                  <a:srgbClr val="7030A0"/>
                </a:solidFill>
              </a:rPr>
              <a:t>Wordle Encoder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1001395" y="4968240"/>
            <a:ext cx="1314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scaled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2118995" y="5191760"/>
            <a:ext cx="45191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663605" y="4697950"/>
            <a:ext cx="190500" cy="1144270"/>
            <a:chOff x="11001" y="5659"/>
            <a:chExt cx="252" cy="1156"/>
          </a:xfrm>
        </p:grpSpPr>
        <p:sp>
          <p:nvSpPr>
            <p:cNvPr id="47" name="Rectangles 46"/>
            <p:cNvSpPr/>
            <p:nvPr/>
          </p:nvSpPr>
          <p:spPr>
            <a:xfrm>
              <a:off x="11001" y="6047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11001" y="565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1001" y="6435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95070" y="2730740"/>
            <a:ext cx="1695450" cy="594360"/>
            <a:chOff x="3373" y="7178"/>
            <a:chExt cx="2239" cy="601"/>
          </a:xfrm>
        </p:grpSpPr>
        <p:sp>
          <p:nvSpPr>
            <p:cNvPr id="56" name="Rounded Rectangle 55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3456" y="7245"/>
              <a:ext cx="2072" cy="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2">
                      <a:lumMod val="75000"/>
                    </a:schemeClr>
                  </a:solidFill>
                </a:rPr>
                <a:t>dim = 130</a:t>
              </a:r>
            </a:p>
          </p:txBody>
        </p:sp>
      </p:grp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2963843" y="5185410"/>
            <a:ext cx="744831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690595" y="3971939"/>
            <a:ext cx="1009650" cy="1828165"/>
            <a:chOff x="16420" y="3313"/>
            <a:chExt cx="1590" cy="2879"/>
          </a:xfrm>
        </p:grpSpPr>
        <p:sp>
          <p:nvSpPr>
            <p:cNvPr id="62" name="Text Box 61"/>
            <p:cNvSpPr txBox="1"/>
            <p:nvPr/>
          </p:nvSpPr>
          <p:spPr>
            <a:xfrm>
              <a:off x="16420" y="3313"/>
              <a:ext cx="1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en-US" sz="2400" baseline="-2500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7089" y="4300"/>
              <a:ext cx="252" cy="1892"/>
              <a:chOff x="16802" y="4157"/>
              <a:chExt cx="252" cy="1892"/>
            </a:xfrm>
          </p:grpSpPr>
          <p:sp>
            <p:nvSpPr>
              <p:cNvPr id="69" name="Rectangles 68"/>
              <p:cNvSpPr/>
              <p:nvPr/>
            </p:nvSpPr>
            <p:spPr>
              <a:xfrm>
                <a:off x="16802" y="4157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s 70"/>
              <p:cNvSpPr/>
              <p:nvPr/>
            </p:nvSpPr>
            <p:spPr>
              <a:xfrm>
                <a:off x="16802" y="528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s 71"/>
              <p:cNvSpPr/>
              <p:nvPr/>
            </p:nvSpPr>
            <p:spPr>
              <a:xfrm>
                <a:off x="16802" y="490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6802" y="452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s 120"/>
              <p:cNvSpPr/>
              <p:nvPr/>
            </p:nvSpPr>
            <p:spPr>
              <a:xfrm>
                <a:off x="16802" y="566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Rectangles 127"/>
          <p:cNvSpPr/>
          <p:nvPr/>
        </p:nvSpPr>
        <p:spPr>
          <a:xfrm>
            <a:off x="-1687195" y="4269740"/>
            <a:ext cx="215836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s 128"/>
          <p:cNvSpPr/>
          <p:nvPr/>
        </p:nvSpPr>
        <p:spPr>
          <a:xfrm>
            <a:off x="-1687195" y="5723890"/>
            <a:ext cx="215836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s 130"/>
          <p:cNvSpPr/>
          <p:nvPr/>
        </p:nvSpPr>
        <p:spPr>
          <a:xfrm>
            <a:off x="-1687195" y="4998085"/>
            <a:ext cx="215836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32"/>
          <p:cNvSpPr txBox="1"/>
          <p:nvPr/>
        </p:nvSpPr>
        <p:spPr>
          <a:xfrm>
            <a:off x="-1738399" y="4230370"/>
            <a:ext cx="223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frequency score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4" name="Text Box 133"/>
          <p:cNvSpPr txBox="1"/>
          <p:nvPr/>
        </p:nvSpPr>
        <p:spPr>
          <a:xfrm>
            <a:off x="-1725930" y="5674667"/>
            <a:ext cx="223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vowel-score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5" name="Text Box 134"/>
          <p:cNvSpPr txBox="1"/>
          <p:nvPr/>
        </p:nvSpPr>
        <p:spPr>
          <a:xfrm>
            <a:off x="-1793240" y="4959022"/>
            <a:ext cx="223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DL-score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 flipV="1">
            <a:off x="471170" y="4457065"/>
            <a:ext cx="723900" cy="7283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471170" y="5185410"/>
            <a:ext cx="723900" cy="7258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471170" y="5185410"/>
            <a:ext cx="7239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3831824" y="4864384"/>
            <a:ext cx="1136650" cy="717550"/>
            <a:chOff x="13471" y="4846"/>
            <a:chExt cx="1790" cy="1130"/>
          </a:xfrm>
        </p:grpSpPr>
        <p:sp>
          <p:nvSpPr>
            <p:cNvPr id="143" name="Rectangles 142"/>
            <p:cNvSpPr/>
            <p:nvPr/>
          </p:nvSpPr>
          <p:spPr>
            <a:xfrm>
              <a:off x="13471" y="4846"/>
              <a:ext cx="1790" cy="11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13559" y="4906"/>
              <a:ext cx="161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chemeClr val="accent2">
                      <a:lumMod val="75000"/>
                    </a:schemeClr>
                  </a:solidFill>
                </a:rPr>
                <a:t>MLP</a:t>
              </a:r>
            </a:p>
          </p:txBody>
        </p:sp>
      </p:grpSp>
      <p:cxnSp>
        <p:nvCxnSpPr>
          <p:cNvPr id="145" name="Straight Arrow Connector 144"/>
          <p:cNvCxnSpPr>
            <a:cxnSpLocks/>
          </p:cNvCxnSpPr>
          <p:nvPr/>
        </p:nvCxnSpPr>
        <p:spPr>
          <a:xfrm flipV="1">
            <a:off x="5016500" y="5177706"/>
            <a:ext cx="857640" cy="86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6" name="Text Box 145"/>
          <p:cNvSpPr txBox="1"/>
          <p:nvPr/>
        </p:nvSpPr>
        <p:spPr>
          <a:xfrm>
            <a:off x="984885" y="4128061"/>
            <a:ext cx="3440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attribute vector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7" name="Rectangles 146"/>
          <p:cNvSpPr/>
          <p:nvPr/>
        </p:nvSpPr>
        <p:spPr>
          <a:xfrm>
            <a:off x="-2778760" y="3691255"/>
            <a:ext cx="7879080" cy="3060000"/>
          </a:xfrm>
          <a:prstGeom prst="rect">
            <a:avLst/>
          </a:prstGeom>
          <a:noFill/>
          <a:ln w="60325">
            <a:solidFill>
              <a:srgbClr val="F86E6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 Box 147"/>
          <p:cNvSpPr txBox="1"/>
          <p:nvPr/>
        </p:nvSpPr>
        <p:spPr>
          <a:xfrm>
            <a:off x="-2778760" y="3691255"/>
            <a:ext cx="3048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solidFill>
                  <a:srgbClr val="7030A0"/>
                </a:solidFill>
              </a:rPr>
              <a:t>Attributes Encoder</a:t>
            </a:r>
          </a:p>
        </p:txBody>
      </p:sp>
      <p:cxnSp>
        <p:nvCxnSpPr>
          <p:cNvPr id="155" name="Straight Arrow Connector 154"/>
          <p:cNvCxnSpPr>
            <a:cxnSpLocks/>
          </p:cNvCxnSpPr>
          <p:nvPr/>
        </p:nvCxnSpPr>
        <p:spPr>
          <a:xfrm>
            <a:off x="2759233" y="8464550"/>
            <a:ext cx="890112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9436" y="7348285"/>
            <a:ext cx="1009650" cy="1738630"/>
            <a:chOff x="16420" y="3454"/>
            <a:chExt cx="1590" cy="2738"/>
          </a:xfrm>
        </p:grpSpPr>
        <p:sp>
          <p:nvSpPr>
            <p:cNvPr id="157" name="Text Box 156"/>
            <p:cNvSpPr txBox="1"/>
            <p:nvPr/>
          </p:nvSpPr>
          <p:spPr>
            <a:xfrm>
              <a:off x="16420" y="3454"/>
              <a:ext cx="1590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en-US" sz="2400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17089" y="4300"/>
              <a:ext cx="252" cy="1892"/>
              <a:chOff x="16802" y="4157"/>
              <a:chExt cx="252" cy="1892"/>
            </a:xfrm>
          </p:grpSpPr>
          <p:sp>
            <p:nvSpPr>
              <p:cNvPr id="159" name="Rectangles 158"/>
              <p:cNvSpPr/>
              <p:nvPr/>
            </p:nvSpPr>
            <p:spPr>
              <a:xfrm>
                <a:off x="16802" y="4157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s 159"/>
              <p:cNvSpPr/>
              <p:nvPr/>
            </p:nvSpPr>
            <p:spPr>
              <a:xfrm>
                <a:off x="16802" y="528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s 160"/>
              <p:cNvSpPr/>
              <p:nvPr/>
            </p:nvSpPr>
            <p:spPr>
              <a:xfrm>
                <a:off x="16802" y="490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s 161"/>
              <p:cNvSpPr/>
              <p:nvPr/>
            </p:nvSpPr>
            <p:spPr>
              <a:xfrm>
                <a:off x="16802" y="452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s 162"/>
              <p:cNvSpPr/>
              <p:nvPr/>
            </p:nvSpPr>
            <p:spPr>
              <a:xfrm>
                <a:off x="16802" y="5669"/>
                <a:ext cx="253" cy="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-4583024" y="4748176"/>
            <a:ext cx="1404000" cy="1551207"/>
            <a:chOff x="1393" y="1177"/>
            <a:chExt cx="1470" cy="1849"/>
          </a:xfrm>
        </p:grpSpPr>
        <p:sp>
          <p:nvSpPr>
            <p:cNvPr id="168" name="Oval 167"/>
            <p:cNvSpPr/>
            <p:nvPr/>
          </p:nvSpPr>
          <p:spPr>
            <a:xfrm>
              <a:off x="1393" y="1177"/>
              <a:ext cx="1470" cy="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 Box 168"/>
            <p:cNvSpPr txBox="1"/>
            <p:nvPr/>
          </p:nvSpPr>
          <p:spPr>
            <a:xfrm>
              <a:off x="1493" y="1330"/>
              <a:ext cx="1294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word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827145" y="8150290"/>
            <a:ext cx="1136650" cy="717550"/>
            <a:chOff x="13471" y="4846"/>
            <a:chExt cx="1790" cy="1130"/>
          </a:xfrm>
        </p:grpSpPr>
        <p:sp>
          <p:nvSpPr>
            <p:cNvPr id="171" name="Rectangles 170"/>
            <p:cNvSpPr/>
            <p:nvPr/>
          </p:nvSpPr>
          <p:spPr>
            <a:xfrm>
              <a:off x="13471" y="4846"/>
              <a:ext cx="1790" cy="11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 Box 171"/>
            <p:cNvSpPr txBox="1"/>
            <p:nvPr/>
          </p:nvSpPr>
          <p:spPr>
            <a:xfrm>
              <a:off x="13559" y="4952"/>
              <a:ext cx="161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chemeClr val="accent2">
                      <a:lumMod val="75000"/>
                    </a:schemeClr>
                  </a:solidFill>
                </a:rPr>
                <a:t>MLP</a:t>
              </a:r>
            </a:p>
          </p:txBody>
        </p:sp>
      </p:grpSp>
      <p:cxnSp>
        <p:nvCxnSpPr>
          <p:cNvPr id="173" name="Straight Arrow Connector 172"/>
          <p:cNvCxnSpPr>
            <a:cxnSpLocks/>
          </p:cNvCxnSpPr>
          <p:nvPr/>
        </p:nvCxnSpPr>
        <p:spPr>
          <a:xfrm>
            <a:off x="5019040" y="8464550"/>
            <a:ext cx="7648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Rectangles 173"/>
          <p:cNvSpPr/>
          <p:nvPr/>
        </p:nvSpPr>
        <p:spPr>
          <a:xfrm>
            <a:off x="-2778760" y="6986270"/>
            <a:ext cx="7875271" cy="3060000"/>
          </a:xfrm>
          <a:prstGeom prst="rect">
            <a:avLst/>
          </a:prstGeom>
          <a:noFill/>
          <a:ln w="603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Box 174"/>
          <p:cNvSpPr txBox="1"/>
          <p:nvPr/>
        </p:nvSpPr>
        <p:spPr>
          <a:xfrm>
            <a:off x="-2778760" y="6986270"/>
            <a:ext cx="3048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solidFill>
                  <a:srgbClr val="7030A0"/>
                </a:solidFill>
              </a:rPr>
              <a:t>Semantic Encoder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2235601" y="7400925"/>
            <a:ext cx="160020" cy="1965960"/>
            <a:chOff x="6562" y="2833"/>
            <a:chExt cx="252" cy="3096"/>
          </a:xfrm>
        </p:grpSpPr>
        <p:sp>
          <p:nvSpPr>
            <p:cNvPr id="177" name="Rectangles 176"/>
            <p:cNvSpPr/>
            <p:nvPr/>
          </p:nvSpPr>
          <p:spPr>
            <a:xfrm>
              <a:off x="6562" y="2833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6562" y="5161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s 178"/>
            <p:cNvSpPr/>
            <p:nvPr/>
          </p:nvSpPr>
          <p:spPr>
            <a:xfrm>
              <a:off x="6562" y="4773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s 179"/>
            <p:cNvSpPr/>
            <p:nvPr/>
          </p:nvSpPr>
          <p:spPr>
            <a:xfrm>
              <a:off x="6562" y="4385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s 180"/>
            <p:cNvSpPr/>
            <p:nvPr/>
          </p:nvSpPr>
          <p:spPr>
            <a:xfrm>
              <a:off x="6562" y="3997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s 181"/>
            <p:cNvSpPr/>
            <p:nvPr/>
          </p:nvSpPr>
          <p:spPr>
            <a:xfrm>
              <a:off x="6562" y="360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s 182"/>
            <p:cNvSpPr/>
            <p:nvPr/>
          </p:nvSpPr>
          <p:spPr>
            <a:xfrm>
              <a:off x="6562" y="3221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562" y="554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 Box 184"/>
          <p:cNvSpPr txBox="1"/>
          <p:nvPr/>
        </p:nvSpPr>
        <p:spPr>
          <a:xfrm>
            <a:off x="1713230" y="7454900"/>
            <a:ext cx="334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word vecter</a:t>
            </a:r>
          </a:p>
        </p:txBody>
      </p:sp>
      <p:sp>
        <p:nvSpPr>
          <p:cNvPr id="186" name="Text Box 185"/>
          <p:cNvSpPr txBox="1"/>
          <p:nvPr/>
        </p:nvSpPr>
        <p:spPr>
          <a:xfrm>
            <a:off x="-98522" y="7931984"/>
            <a:ext cx="175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</a:p>
        </p:txBody>
      </p:sp>
      <p:sp>
        <p:nvSpPr>
          <p:cNvPr id="196" name="Text Box 195"/>
          <p:cNvSpPr txBox="1"/>
          <p:nvPr/>
        </p:nvSpPr>
        <p:spPr>
          <a:xfrm>
            <a:off x="7327844" y="4104482"/>
            <a:ext cx="1913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v</a:t>
            </a:r>
            <a:r>
              <a:rPr lang="en-US" sz="2400" baseline="-25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1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+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v</a:t>
            </a:r>
            <a:r>
              <a:rPr lang="en-US" sz="2400" baseline="-25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+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β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400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8207415" y="4692035"/>
            <a:ext cx="160020" cy="1201420"/>
            <a:chOff x="16802" y="4157"/>
            <a:chExt cx="252" cy="1892"/>
          </a:xfrm>
        </p:grpSpPr>
        <p:sp>
          <p:nvSpPr>
            <p:cNvPr id="198" name="Rectangles 197"/>
            <p:cNvSpPr/>
            <p:nvPr/>
          </p:nvSpPr>
          <p:spPr>
            <a:xfrm>
              <a:off x="16802" y="4157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s 198"/>
            <p:cNvSpPr/>
            <p:nvPr/>
          </p:nvSpPr>
          <p:spPr>
            <a:xfrm>
              <a:off x="16802" y="528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s 199"/>
            <p:cNvSpPr/>
            <p:nvPr/>
          </p:nvSpPr>
          <p:spPr>
            <a:xfrm>
              <a:off x="16802" y="490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16802" y="452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16802" y="5669"/>
              <a:ext cx="253" cy="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B297DE-140E-5B04-3712-4C2AD3C15832}"/>
              </a:ext>
            </a:extLst>
          </p:cNvPr>
          <p:cNvGrpSpPr/>
          <p:nvPr/>
        </p:nvGrpSpPr>
        <p:grpSpPr>
          <a:xfrm>
            <a:off x="16601226" y="4432314"/>
            <a:ext cx="1856922" cy="2270282"/>
            <a:chOff x="18959944" y="4457065"/>
            <a:chExt cx="1856922" cy="2270282"/>
          </a:xfrm>
        </p:grpSpPr>
        <p:sp>
          <p:nvSpPr>
            <p:cNvPr id="212" name="Oval 211"/>
            <p:cNvSpPr/>
            <p:nvPr/>
          </p:nvSpPr>
          <p:spPr>
            <a:xfrm>
              <a:off x="19528360" y="5186729"/>
              <a:ext cx="720090" cy="72009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9376390" y="5158897"/>
              <a:ext cx="1059815" cy="15684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~</a:t>
              </a:r>
            </a:p>
          </p:txBody>
        </p:sp>
        <p:sp>
          <p:nvSpPr>
            <p:cNvPr id="214" name="Text Box 213"/>
            <p:cNvSpPr txBox="1"/>
            <p:nvPr/>
          </p:nvSpPr>
          <p:spPr>
            <a:xfrm>
              <a:off x="18959944" y="4457065"/>
              <a:ext cx="1856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classifier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216" name="Straight Arrow Connector 215"/>
          <p:cNvCxnSpPr>
            <a:cxnSpLocks/>
            <a:endCxn id="210" idx="1"/>
          </p:cNvCxnSpPr>
          <p:nvPr/>
        </p:nvCxnSpPr>
        <p:spPr>
          <a:xfrm>
            <a:off x="6358255" y="5186997"/>
            <a:ext cx="560579" cy="802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cxnSpLocks/>
          </p:cNvCxnSpPr>
          <p:nvPr/>
        </p:nvCxnSpPr>
        <p:spPr>
          <a:xfrm>
            <a:off x="6346507" y="1861053"/>
            <a:ext cx="836299" cy="30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6374129" y="8479814"/>
            <a:ext cx="79631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cxnSpLocks/>
          </p:cNvCxnSpPr>
          <p:nvPr/>
        </p:nvCxnSpPr>
        <p:spPr>
          <a:xfrm>
            <a:off x="-3031259" y="1896489"/>
            <a:ext cx="2297834" cy="279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cxnSpLocks/>
          </p:cNvCxnSpPr>
          <p:nvPr/>
        </p:nvCxnSpPr>
        <p:spPr>
          <a:xfrm>
            <a:off x="-3037522" y="8507445"/>
            <a:ext cx="5046838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-3016866" y="1900872"/>
            <a:ext cx="3810" cy="65874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-2411095" y="4469765"/>
            <a:ext cx="723900" cy="7283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-2411095" y="5198110"/>
            <a:ext cx="723900" cy="7258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-2411095" y="5198110"/>
            <a:ext cx="7239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cxnSpLocks/>
          </p:cNvCxnSpPr>
          <p:nvPr/>
        </p:nvCxnSpPr>
        <p:spPr>
          <a:xfrm>
            <a:off x="-3186752" y="5193726"/>
            <a:ext cx="7756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982969" y="5001028"/>
            <a:ext cx="360045" cy="36004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 Box 209"/>
          <p:cNvSpPr txBox="1"/>
          <p:nvPr/>
        </p:nvSpPr>
        <p:spPr>
          <a:xfrm>
            <a:off x="6918834" y="4964833"/>
            <a:ext cx="4889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cxnSp>
        <p:nvCxnSpPr>
          <p:cNvPr id="238" name="Straight Arrow Connector 237"/>
          <p:cNvCxnSpPr>
            <a:cxnSpLocks/>
            <a:stCxn id="210" idx="3"/>
          </p:cNvCxnSpPr>
          <p:nvPr/>
        </p:nvCxnSpPr>
        <p:spPr>
          <a:xfrm>
            <a:off x="7407784" y="5195021"/>
            <a:ext cx="560579" cy="308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cxnSpLocks/>
          </p:cNvCxnSpPr>
          <p:nvPr/>
        </p:nvCxnSpPr>
        <p:spPr>
          <a:xfrm flipH="1">
            <a:off x="7173617" y="1860954"/>
            <a:ext cx="18378" cy="310387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cxnSpLocks/>
            <a:endCxn id="210" idx="2"/>
          </p:cNvCxnSpPr>
          <p:nvPr/>
        </p:nvCxnSpPr>
        <p:spPr>
          <a:xfrm flipH="1" flipV="1">
            <a:off x="7163309" y="5425208"/>
            <a:ext cx="7131" cy="304698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795737" y="1527492"/>
            <a:ext cx="1136650" cy="717550"/>
            <a:chOff x="13471" y="4846"/>
            <a:chExt cx="1790" cy="1130"/>
          </a:xfrm>
        </p:grpSpPr>
        <p:sp>
          <p:nvSpPr>
            <p:cNvPr id="3" name="Rectangles 2"/>
            <p:cNvSpPr/>
            <p:nvPr/>
          </p:nvSpPr>
          <p:spPr>
            <a:xfrm>
              <a:off x="13471" y="4846"/>
              <a:ext cx="1790" cy="11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3559" y="4917"/>
              <a:ext cx="161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chemeClr val="accent2">
                      <a:lumMod val="75000"/>
                    </a:schemeClr>
                  </a:solidFill>
                </a:rPr>
                <a:t>MLP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86627" y="6007184"/>
            <a:ext cx="1695450" cy="594360"/>
            <a:chOff x="3373" y="7178"/>
            <a:chExt cx="2239" cy="601"/>
          </a:xfrm>
        </p:grpSpPr>
        <p:sp>
          <p:nvSpPr>
            <p:cNvPr id="40" name="Rounded Rectangle 39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3456" y="7245"/>
              <a:ext cx="2072" cy="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2">
                      <a:lumMod val="75000"/>
                    </a:schemeClr>
                  </a:solidFill>
                </a:rPr>
                <a:t>dim = 10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60550" y="6002972"/>
            <a:ext cx="1695450" cy="594360"/>
            <a:chOff x="3373" y="7178"/>
            <a:chExt cx="2239" cy="601"/>
          </a:xfrm>
        </p:grpSpPr>
        <p:sp>
          <p:nvSpPr>
            <p:cNvPr id="46" name="Rounded Rectangle 45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 Box 52"/>
            <p:cNvSpPr txBox="1"/>
            <p:nvPr/>
          </p:nvSpPr>
          <p:spPr>
            <a:xfrm>
              <a:off x="3456" y="7245"/>
              <a:ext cx="2072" cy="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dim = 10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78095" y="2727325"/>
            <a:ext cx="1695450" cy="594360"/>
            <a:chOff x="3373" y="7178"/>
            <a:chExt cx="2239" cy="601"/>
          </a:xfrm>
        </p:grpSpPr>
        <p:sp>
          <p:nvSpPr>
            <p:cNvPr id="125" name="Rounded Rectangle 124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3456" y="7245"/>
              <a:ext cx="2072" cy="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2">
                      <a:lumMod val="75000"/>
                    </a:schemeClr>
                  </a:solidFill>
                </a:rPr>
                <a:t>dim = 10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912820" y="6003290"/>
            <a:ext cx="1695450" cy="594360"/>
            <a:chOff x="3373" y="7178"/>
            <a:chExt cx="2239" cy="601"/>
          </a:xfrm>
        </p:grpSpPr>
        <p:sp>
          <p:nvSpPr>
            <p:cNvPr id="137" name="Rounded Rectangle 136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3456" y="7245"/>
              <a:ext cx="2072" cy="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2">
                      <a:lumMod val="75000"/>
                    </a:schemeClr>
                  </a:solidFill>
                </a:rPr>
                <a:t>dim = 3</a:t>
              </a:r>
            </a:p>
          </p:txBody>
        </p:sp>
      </p:grpSp>
      <p:sp>
        <p:nvSpPr>
          <p:cNvPr id="151" name="Rounded Rectangle 150"/>
          <p:cNvSpPr/>
          <p:nvPr/>
        </p:nvSpPr>
        <p:spPr>
          <a:xfrm>
            <a:off x="-2662555" y="2727325"/>
            <a:ext cx="1984375" cy="594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 Box 186"/>
          <p:cNvSpPr txBox="1"/>
          <p:nvPr/>
        </p:nvSpPr>
        <p:spPr>
          <a:xfrm>
            <a:off x="-2941955" y="2792730"/>
            <a:ext cx="254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one-hot encode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8" name="Text Box 187"/>
          <p:cNvSpPr txBox="1"/>
          <p:nvPr/>
        </p:nvSpPr>
        <p:spPr>
          <a:xfrm>
            <a:off x="-984250" y="2861310"/>
            <a:ext cx="203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×26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5336536" y="9328215"/>
            <a:ext cx="1695450" cy="594360"/>
            <a:chOff x="3373" y="7178"/>
            <a:chExt cx="2239" cy="601"/>
          </a:xfrm>
        </p:grpSpPr>
        <p:sp>
          <p:nvSpPr>
            <p:cNvPr id="190" name="Rounded Rectangle 189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 Box 190"/>
            <p:cNvSpPr txBox="1"/>
            <p:nvPr/>
          </p:nvSpPr>
          <p:spPr>
            <a:xfrm>
              <a:off x="3456" y="7245"/>
              <a:ext cx="2072" cy="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dim = 10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1387876" y="9454450"/>
            <a:ext cx="1695450" cy="594360"/>
            <a:chOff x="3373" y="7178"/>
            <a:chExt cx="2239" cy="601"/>
          </a:xfrm>
        </p:grpSpPr>
        <p:sp>
          <p:nvSpPr>
            <p:cNvPr id="193" name="Rounded Rectangle 192"/>
            <p:cNvSpPr/>
            <p:nvPr/>
          </p:nvSpPr>
          <p:spPr>
            <a:xfrm>
              <a:off x="3373" y="7178"/>
              <a:ext cx="2239" cy="6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 Box 193"/>
            <p:cNvSpPr txBox="1"/>
            <p:nvPr/>
          </p:nvSpPr>
          <p:spPr>
            <a:xfrm>
              <a:off x="3530" y="7242"/>
              <a:ext cx="2072" cy="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dim = 300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0AC2E0E-2F76-CF12-6EA9-884A35215528}"/>
              </a:ext>
            </a:extLst>
          </p:cNvPr>
          <p:cNvGrpSpPr/>
          <p:nvPr/>
        </p:nvGrpSpPr>
        <p:grpSpPr>
          <a:xfrm>
            <a:off x="9413335" y="3864221"/>
            <a:ext cx="671504" cy="2595513"/>
            <a:chOff x="10661575" y="3903528"/>
            <a:chExt cx="671504" cy="259551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2E03487-8D41-8B2E-0733-83F01FCFFCD0}"/>
                </a:ext>
              </a:extLst>
            </p:cNvPr>
            <p:cNvSpPr/>
            <p:nvPr/>
          </p:nvSpPr>
          <p:spPr>
            <a:xfrm>
              <a:off x="10661575" y="3903528"/>
              <a:ext cx="671504" cy="25955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Group 74">
              <a:extLst>
                <a:ext uri="{FF2B5EF4-FFF2-40B4-BE49-F238E27FC236}">
                  <a16:creationId xmlns:a16="http://schemas.microsoft.com/office/drawing/2014/main" id="{DF253A46-CAF2-6036-389E-11B9431B3ECF}"/>
                </a:ext>
              </a:extLst>
            </p:cNvPr>
            <p:cNvGrpSpPr/>
            <p:nvPr/>
          </p:nvGrpSpPr>
          <p:grpSpPr>
            <a:xfrm>
              <a:off x="10903238" y="4060157"/>
              <a:ext cx="182245" cy="2322195"/>
              <a:chOff x="8677" y="2718"/>
              <a:chExt cx="287" cy="3657"/>
            </a:xfrm>
          </p:grpSpPr>
          <p:sp>
            <p:nvSpPr>
              <p:cNvPr id="18" name="Oval 64">
                <a:extLst>
                  <a:ext uri="{FF2B5EF4-FFF2-40B4-BE49-F238E27FC236}">
                    <a16:creationId xmlns:a16="http://schemas.microsoft.com/office/drawing/2014/main" id="{E74A3BC0-413C-618A-C136-50D7E6F3FA4B}"/>
                  </a:ext>
                </a:extLst>
              </p:cNvPr>
              <p:cNvSpPr/>
              <p:nvPr/>
            </p:nvSpPr>
            <p:spPr>
              <a:xfrm>
                <a:off x="8682" y="271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65">
                <a:extLst>
                  <a:ext uri="{FF2B5EF4-FFF2-40B4-BE49-F238E27FC236}">
                    <a16:creationId xmlns:a16="http://schemas.microsoft.com/office/drawing/2014/main" id="{6C1EB599-504B-4DB4-E39B-53B665EC906C}"/>
                  </a:ext>
                </a:extLst>
              </p:cNvPr>
              <p:cNvSpPr/>
              <p:nvPr/>
            </p:nvSpPr>
            <p:spPr>
              <a:xfrm>
                <a:off x="8677" y="384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66">
                <a:extLst>
                  <a:ext uri="{FF2B5EF4-FFF2-40B4-BE49-F238E27FC236}">
                    <a16:creationId xmlns:a16="http://schemas.microsoft.com/office/drawing/2014/main" id="{B4BDE146-6314-FCAE-A298-601307B115EE}"/>
                  </a:ext>
                </a:extLst>
              </p:cNvPr>
              <p:cNvSpPr/>
              <p:nvPr/>
            </p:nvSpPr>
            <p:spPr>
              <a:xfrm>
                <a:off x="8677" y="496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69">
                <a:extLst>
                  <a:ext uri="{FF2B5EF4-FFF2-40B4-BE49-F238E27FC236}">
                    <a16:creationId xmlns:a16="http://schemas.microsoft.com/office/drawing/2014/main" id="{FC6536BD-6FED-60F7-A20F-834964A7C048}"/>
                  </a:ext>
                </a:extLst>
              </p:cNvPr>
              <p:cNvSpPr/>
              <p:nvPr/>
            </p:nvSpPr>
            <p:spPr>
              <a:xfrm>
                <a:off x="8682" y="609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8AFDA1F-8A1E-5814-DA28-F4F29C8D17A5}"/>
              </a:ext>
            </a:extLst>
          </p:cNvPr>
          <p:cNvSpPr/>
          <p:nvPr/>
        </p:nvSpPr>
        <p:spPr>
          <a:xfrm>
            <a:off x="10762935" y="4794440"/>
            <a:ext cx="2266436" cy="807339"/>
          </a:xfrm>
          <a:prstGeom prst="roundRect">
            <a:avLst/>
          </a:prstGeom>
          <a:solidFill>
            <a:srgbClr val="FFCC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batch norm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7B6847C-E6C7-1746-B63E-42634F089364}"/>
              </a:ext>
            </a:extLst>
          </p:cNvPr>
          <p:cNvSpPr/>
          <p:nvPr/>
        </p:nvSpPr>
        <p:spPr>
          <a:xfrm>
            <a:off x="13875150" y="4788090"/>
            <a:ext cx="2266436" cy="8073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dropout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55D710E-1F3E-DAC7-0E22-F3B71A71C108}"/>
              </a:ext>
            </a:extLst>
          </p:cNvPr>
          <p:cNvCxnSpPr>
            <a:cxnSpLocks/>
          </p:cNvCxnSpPr>
          <p:nvPr/>
        </p:nvCxnSpPr>
        <p:spPr>
          <a:xfrm>
            <a:off x="13165729" y="5179913"/>
            <a:ext cx="614402" cy="5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77324AE-8804-7B25-3F42-CFE139064925}"/>
              </a:ext>
            </a:extLst>
          </p:cNvPr>
          <p:cNvCxnSpPr>
            <a:cxnSpLocks/>
          </p:cNvCxnSpPr>
          <p:nvPr/>
        </p:nvCxnSpPr>
        <p:spPr>
          <a:xfrm>
            <a:off x="13452260" y="5251624"/>
            <a:ext cx="0" cy="801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 Box 213">
            <a:extLst>
              <a:ext uri="{FF2B5EF4-FFF2-40B4-BE49-F238E27FC236}">
                <a16:creationId xmlns:a16="http://schemas.microsoft.com/office/drawing/2014/main" id="{9DF8B31B-882E-16E8-40F1-8250AE04B47E}"/>
              </a:ext>
            </a:extLst>
          </p:cNvPr>
          <p:cNvSpPr txBox="1"/>
          <p:nvPr/>
        </p:nvSpPr>
        <p:spPr>
          <a:xfrm>
            <a:off x="12443170" y="6069232"/>
            <a:ext cx="2018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ReLU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07F6A58-A6B5-E75E-3FF4-1D8447C8AD97}"/>
              </a:ext>
            </a:extLst>
          </p:cNvPr>
          <p:cNvCxnSpPr>
            <a:cxnSpLocks/>
          </p:cNvCxnSpPr>
          <p:nvPr/>
        </p:nvCxnSpPr>
        <p:spPr>
          <a:xfrm flipV="1">
            <a:off x="16238227" y="5185410"/>
            <a:ext cx="643961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504CCD0-D128-A087-9603-1BBCB2E7F64E}"/>
              </a:ext>
            </a:extLst>
          </p:cNvPr>
          <p:cNvCxnSpPr/>
          <p:nvPr/>
        </p:nvCxnSpPr>
        <p:spPr>
          <a:xfrm flipV="1">
            <a:off x="8611007" y="4914930"/>
            <a:ext cx="630727" cy="25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9F633A3-44DF-9ABD-F24F-EDECC5B7CB67}"/>
              </a:ext>
            </a:extLst>
          </p:cNvPr>
          <p:cNvCxnSpPr/>
          <p:nvPr/>
        </p:nvCxnSpPr>
        <p:spPr>
          <a:xfrm flipV="1">
            <a:off x="8607122" y="4151630"/>
            <a:ext cx="655493" cy="100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E3EBEB6-97CB-E090-06EB-C996ECE2EEB2}"/>
              </a:ext>
            </a:extLst>
          </p:cNvPr>
          <p:cNvCxnSpPr/>
          <p:nvPr/>
        </p:nvCxnSpPr>
        <p:spPr>
          <a:xfrm>
            <a:off x="8625405" y="5191760"/>
            <a:ext cx="583049" cy="31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B8B1B9E-59A6-023A-99D2-248442F15984}"/>
              </a:ext>
            </a:extLst>
          </p:cNvPr>
          <p:cNvCxnSpPr/>
          <p:nvPr/>
        </p:nvCxnSpPr>
        <p:spPr>
          <a:xfrm>
            <a:off x="8625405" y="5216315"/>
            <a:ext cx="691289" cy="103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C810373-76F7-EA23-D906-DEB9BA28552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161640" y="4112102"/>
            <a:ext cx="601295" cy="108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BF6CD2D-19A1-AB32-F956-561991828F74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188937" y="4833937"/>
            <a:ext cx="573998" cy="36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A47D53B9-7E29-0A76-5435-181B80D14B07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157383" y="5198110"/>
            <a:ext cx="605552" cy="35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B363C813-EE70-B96E-BBCE-A8ADC9CFD15B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162473" y="5198110"/>
            <a:ext cx="600462" cy="110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195">
            <a:extLst>
              <a:ext uri="{FF2B5EF4-FFF2-40B4-BE49-F238E27FC236}">
                <a16:creationId xmlns:a16="http://schemas.microsoft.com/office/drawing/2014/main" id="{024282DE-6469-C79E-2AC5-058806335578}"/>
              </a:ext>
            </a:extLst>
          </p:cNvPr>
          <p:cNvSpPr txBox="1"/>
          <p:nvPr/>
        </p:nvSpPr>
        <p:spPr>
          <a:xfrm>
            <a:off x="8787905" y="3198768"/>
            <a:ext cx="191389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-25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FC </a:t>
            </a:r>
            <a:r>
              <a:rPr lang="en-US" altLang="zh-CN" sz="4000" baseline="-25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layer</a:t>
            </a:r>
            <a:endParaRPr lang="en-US" sz="4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6" name="云形 225">
            <a:extLst>
              <a:ext uri="{FF2B5EF4-FFF2-40B4-BE49-F238E27FC236}">
                <a16:creationId xmlns:a16="http://schemas.microsoft.com/office/drawing/2014/main" id="{ABCDFEB0-B3DB-970C-ACAF-637826D6AD7D}"/>
              </a:ext>
            </a:extLst>
          </p:cNvPr>
          <p:cNvSpPr/>
          <p:nvPr/>
        </p:nvSpPr>
        <p:spPr>
          <a:xfrm>
            <a:off x="-2700714" y="7769225"/>
            <a:ext cx="2569771" cy="151449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GoogleNews-vectors-negative300</a:t>
            </a:r>
          </a:p>
          <a:p>
            <a:pPr algn="ctr"/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20691B42-FBA7-BE57-1EEF-E1AA29766CB4}"/>
              </a:ext>
            </a:extLst>
          </p:cNvPr>
          <p:cNvGrpSpPr/>
          <p:nvPr/>
        </p:nvGrpSpPr>
        <p:grpSpPr>
          <a:xfrm>
            <a:off x="9654998" y="6752595"/>
            <a:ext cx="8099114" cy="4025819"/>
            <a:chOff x="1631379" y="1329751"/>
            <a:chExt cx="8099114" cy="4025819"/>
          </a:xfrm>
        </p:grpSpPr>
        <p:grpSp>
          <p:nvGrpSpPr>
            <p:cNvPr id="366" name="Group 100">
              <a:extLst>
                <a:ext uri="{FF2B5EF4-FFF2-40B4-BE49-F238E27FC236}">
                  <a16:creationId xmlns:a16="http://schemas.microsoft.com/office/drawing/2014/main" id="{7F959AB1-0912-6DE6-4753-29B741005EF0}"/>
                </a:ext>
              </a:extLst>
            </p:cNvPr>
            <p:cNvGrpSpPr/>
            <p:nvPr/>
          </p:nvGrpSpPr>
          <p:grpSpPr>
            <a:xfrm>
              <a:off x="8408624" y="3235666"/>
              <a:ext cx="180340" cy="1417955"/>
              <a:chOff x="13485" y="3213"/>
              <a:chExt cx="284" cy="2233"/>
            </a:xfrm>
          </p:grpSpPr>
          <p:sp>
            <p:nvSpPr>
              <p:cNvPr id="426" name="Oval 72">
                <a:extLst>
                  <a:ext uri="{FF2B5EF4-FFF2-40B4-BE49-F238E27FC236}">
                    <a16:creationId xmlns:a16="http://schemas.microsoft.com/office/drawing/2014/main" id="{CF04D291-33D8-DD60-D8A3-954F1F6973BF}"/>
                  </a:ext>
                </a:extLst>
              </p:cNvPr>
              <p:cNvSpPr/>
              <p:nvPr/>
            </p:nvSpPr>
            <p:spPr>
              <a:xfrm>
                <a:off x="13486" y="516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73">
                <a:extLst>
                  <a:ext uri="{FF2B5EF4-FFF2-40B4-BE49-F238E27FC236}">
                    <a16:creationId xmlns:a16="http://schemas.microsoft.com/office/drawing/2014/main" id="{A5B8B2AD-1861-10AE-D2A8-00584BBB6F98}"/>
                  </a:ext>
                </a:extLst>
              </p:cNvPr>
              <p:cNvSpPr/>
              <p:nvPr/>
            </p:nvSpPr>
            <p:spPr>
              <a:xfrm>
                <a:off x="13485" y="321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7" name="Group 74">
              <a:extLst>
                <a:ext uri="{FF2B5EF4-FFF2-40B4-BE49-F238E27FC236}">
                  <a16:creationId xmlns:a16="http://schemas.microsoft.com/office/drawing/2014/main" id="{F8EFF0BE-6C2C-EFF4-6D6D-65E49CEEF616}"/>
                </a:ext>
              </a:extLst>
            </p:cNvPr>
            <p:cNvGrpSpPr/>
            <p:nvPr/>
          </p:nvGrpSpPr>
          <p:grpSpPr>
            <a:xfrm>
              <a:off x="4916759" y="2762591"/>
              <a:ext cx="182245" cy="2322195"/>
              <a:chOff x="8677" y="2718"/>
              <a:chExt cx="287" cy="3657"/>
            </a:xfrm>
          </p:grpSpPr>
          <p:sp>
            <p:nvSpPr>
              <p:cNvPr id="422" name="Oval 64">
                <a:extLst>
                  <a:ext uri="{FF2B5EF4-FFF2-40B4-BE49-F238E27FC236}">
                    <a16:creationId xmlns:a16="http://schemas.microsoft.com/office/drawing/2014/main" id="{9CF1B27C-8F6D-B63B-557D-E9AAD9422326}"/>
                  </a:ext>
                </a:extLst>
              </p:cNvPr>
              <p:cNvSpPr/>
              <p:nvPr/>
            </p:nvSpPr>
            <p:spPr>
              <a:xfrm>
                <a:off x="8682" y="271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65">
                <a:extLst>
                  <a:ext uri="{FF2B5EF4-FFF2-40B4-BE49-F238E27FC236}">
                    <a16:creationId xmlns:a16="http://schemas.microsoft.com/office/drawing/2014/main" id="{B04C2490-7BD2-AC36-C106-AE1069EFF1DC}"/>
                  </a:ext>
                </a:extLst>
              </p:cNvPr>
              <p:cNvSpPr/>
              <p:nvPr/>
            </p:nvSpPr>
            <p:spPr>
              <a:xfrm>
                <a:off x="8677" y="384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66">
                <a:extLst>
                  <a:ext uri="{FF2B5EF4-FFF2-40B4-BE49-F238E27FC236}">
                    <a16:creationId xmlns:a16="http://schemas.microsoft.com/office/drawing/2014/main" id="{345598D6-AF64-8D95-29F8-8E09E536AD34}"/>
                  </a:ext>
                </a:extLst>
              </p:cNvPr>
              <p:cNvSpPr/>
              <p:nvPr/>
            </p:nvSpPr>
            <p:spPr>
              <a:xfrm>
                <a:off x="8677" y="496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69">
                <a:extLst>
                  <a:ext uri="{FF2B5EF4-FFF2-40B4-BE49-F238E27FC236}">
                    <a16:creationId xmlns:a16="http://schemas.microsoft.com/office/drawing/2014/main" id="{6E28B97C-F43D-486B-5CED-547071778E69}"/>
                  </a:ext>
                </a:extLst>
              </p:cNvPr>
              <p:cNvSpPr/>
              <p:nvPr/>
            </p:nvSpPr>
            <p:spPr>
              <a:xfrm>
                <a:off x="8682" y="609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8" name="Straight Connector 84">
              <a:extLst>
                <a:ext uri="{FF2B5EF4-FFF2-40B4-BE49-F238E27FC236}">
                  <a16:creationId xmlns:a16="http://schemas.microsoft.com/office/drawing/2014/main" id="{2243DCF9-8048-4BDF-DB4F-869BFAAD5F8D}"/>
                </a:ext>
              </a:extLst>
            </p:cNvPr>
            <p:cNvCxnSpPr/>
            <p:nvPr/>
          </p:nvCxnSpPr>
          <p:spPr>
            <a:xfrm>
              <a:off x="5099639" y="2852761"/>
              <a:ext cx="163893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Straight Connector 85">
              <a:extLst>
                <a:ext uri="{FF2B5EF4-FFF2-40B4-BE49-F238E27FC236}">
                  <a16:creationId xmlns:a16="http://schemas.microsoft.com/office/drawing/2014/main" id="{A2D31FBF-E018-63D5-46F2-E492C2184BF9}"/>
                </a:ext>
              </a:extLst>
            </p:cNvPr>
            <p:cNvCxnSpPr/>
            <p:nvPr/>
          </p:nvCxnSpPr>
          <p:spPr>
            <a:xfrm>
              <a:off x="5093289" y="3572851"/>
              <a:ext cx="163893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Connector 86">
              <a:extLst>
                <a:ext uri="{FF2B5EF4-FFF2-40B4-BE49-F238E27FC236}">
                  <a16:creationId xmlns:a16="http://schemas.microsoft.com/office/drawing/2014/main" id="{DBD48B13-AB34-2062-B869-5F8DCDF11B8E}"/>
                </a:ext>
              </a:extLst>
            </p:cNvPr>
            <p:cNvCxnSpPr/>
            <p:nvPr/>
          </p:nvCxnSpPr>
          <p:spPr>
            <a:xfrm>
              <a:off x="5096464" y="4281511"/>
              <a:ext cx="163893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Straight Connector 87">
              <a:extLst>
                <a:ext uri="{FF2B5EF4-FFF2-40B4-BE49-F238E27FC236}">
                  <a16:creationId xmlns:a16="http://schemas.microsoft.com/office/drawing/2014/main" id="{F077BDB6-EEFA-5CEA-9F5C-AFF9F42537EA}"/>
                </a:ext>
              </a:extLst>
            </p:cNvPr>
            <p:cNvCxnSpPr/>
            <p:nvPr/>
          </p:nvCxnSpPr>
          <p:spPr>
            <a:xfrm>
              <a:off x="5096464" y="4995886"/>
              <a:ext cx="163893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Straight Connector 88">
              <a:extLst>
                <a:ext uri="{FF2B5EF4-FFF2-40B4-BE49-F238E27FC236}">
                  <a16:creationId xmlns:a16="http://schemas.microsoft.com/office/drawing/2014/main" id="{43F99597-1426-B6ED-6E6C-A229666212B4}"/>
                </a:ext>
              </a:extLst>
            </p:cNvPr>
            <p:cNvCxnSpPr/>
            <p:nvPr/>
          </p:nvCxnSpPr>
          <p:spPr>
            <a:xfrm>
              <a:off x="5099639" y="2852761"/>
              <a:ext cx="163576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Straight Connector 89">
              <a:extLst>
                <a:ext uri="{FF2B5EF4-FFF2-40B4-BE49-F238E27FC236}">
                  <a16:creationId xmlns:a16="http://schemas.microsoft.com/office/drawing/2014/main" id="{630D63EC-1062-B62E-D618-17CD134D6D2C}"/>
                </a:ext>
              </a:extLst>
            </p:cNvPr>
            <p:cNvCxnSpPr/>
            <p:nvPr/>
          </p:nvCxnSpPr>
          <p:spPr>
            <a:xfrm>
              <a:off x="5102814" y="3572851"/>
              <a:ext cx="163576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Straight Connector 90">
              <a:extLst>
                <a:ext uri="{FF2B5EF4-FFF2-40B4-BE49-F238E27FC236}">
                  <a16:creationId xmlns:a16="http://schemas.microsoft.com/office/drawing/2014/main" id="{615FBC9A-E84B-24C6-DAF9-988C2DE847B8}"/>
                </a:ext>
              </a:extLst>
            </p:cNvPr>
            <p:cNvCxnSpPr/>
            <p:nvPr/>
          </p:nvCxnSpPr>
          <p:spPr>
            <a:xfrm>
              <a:off x="5096464" y="4281511"/>
              <a:ext cx="163576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Connector 91">
              <a:extLst>
                <a:ext uri="{FF2B5EF4-FFF2-40B4-BE49-F238E27FC236}">
                  <a16:creationId xmlns:a16="http://schemas.microsoft.com/office/drawing/2014/main" id="{7D159253-9AF3-8E6B-2670-DCBBFEDC50E7}"/>
                </a:ext>
              </a:extLst>
            </p:cNvPr>
            <p:cNvCxnSpPr/>
            <p:nvPr/>
          </p:nvCxnSpPr>
          <p:spPr>
            <a:xfrm>
              <a:off x="5099639" y="2852126"/>
              <a:ext cx="1635760" cy="14287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Straight Connector 92">
              <a:extLst>
                <a:ext uri="{FF2B5EF4-FFF2-40B4-BE49-F238E27FC236}">
                  <a16:creationId xmlns:a16="http://schemas.microsoft.com/office/drawing/2014/main" id="{E1E17EF5-3D46-CF10-AFF8-1285ADA74B98}"/>
                </a:ext>
              </a:extLst>
            </p:cNvPr>
            <p:cNvCxnSpPr/>
            <p:nvPr/>
          </p:nvCxnSpPr>
          <p:spPr>
            <a:xfrm>
              <a:off x="5102814" y="3572851"/>
              <a:ext cx="1635760" cy="14287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Straight Connector 93">
              <a:extLst>
                <a:ext uri="{FF2B5EF4-FFF2-40B4-BE49-F238E27FC236}">
                  <a16:creationId xmlns:a16="http://schemas.microsoft.com/office/drawing/2014/main" id="{889C0D56-EF68-56AC-E894-D5DD16B28497}"/>
                </a:ext>
              </a:extLst>
            </p:cNvPr>
            <p:cNvCxnSpPr/>
            <p:nvPr/>
          </p:nvCxnSpPr>
          <p:spPr>
            <a:xfrm>
              <a:off x="5099639" y="2852761"/>
              <a:ext cx="1638935" cy="21431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Straight Connector 94">
              <a:extLst>
                <a:ext uri="{FF2B5EF4-FFF2-40B4-BE49-F238E27FC236}">
                  <a16:creationId xmlns:a16="http://schemas.microsoft.com/office/drawing/2014/main" id="{270F4EB3-C8B8-1754-7C11-6622151C8055}"/>
                </a:ext>
              </a:extLst>
            </p:cNvPr>
            <p:cNvCxnSpPr/>
            <p:nvPr/>
          </p:nvCxnSpPr>
          <p:spPr>
            <a:xfrm flipV="1">
              <a:off x="5096464" y="2852761"/>
              <a:ext cx="164211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Straight Connector 95">
              <a:extLst>
                <a:ext uri="{FF2B5EF4-FFF2-40B4-BE49-F238E27FC236}">
                  <a16:creationId xmlns:a16="http://schemas.microsoft.com/office/drawing/2014/main" id="{9BB34AF9-2C12-4389-34C2-8808B5EBD570}"/>
                </a:ext>
              </a:extLst>
            </p:cNvPr>
            <p:cNvCxnSpPr/>
            <p:nvPr/>
          </p:nvCxnSpPr>
          <p:spPr>
            <a:xfrm flipV="1">
              <a:off x="5096464" y="3569041"/>
              <a:ext cx="1637030" cy="71247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Straight Connector 96">
              <a:extLst>
                <a:ext uri="{FF2B5EF4-FFF2-40B4-BE49-F238E27FC236}">
                  <a16:creationId xmlns:a16="http://schemas.microsoft.com/office/drawing/2014/main" id="{375BFE6A-2EC0-836F-C2F8-7F6B5FF86745}"/>
                </a:ext>
              </a:extLst>
            </p:cNvPr>
            <p:cNvCxnSpPr/>
            <p:nvPr/>
          </p:nvCxnSpPr>
          <p:spPr>
            <a:xfrm flipV="1">
              <a:off x="5096464" y="2849586"/>
              <a:ext cx="1637030" cy="14319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Straight Connector 97">
              <a:extLst>
                <a:ext uri="{FF2B5EF4-FFF2-40B4-BE49-F238E27FC236}">
                  <a16:creationId xmlns:a16="http://schemas.microsoft.com/office/drawing/2014/main" id="{E73047D6-1FCC-4136-C971-FDBED176DC44}"/>
                </a:ext>
              </a:extLst>
            </p:cNvPr>
            <p:cNvCxnSpPr/>
            <p:nvPr/>
          </p:nvCxnSpPr>
          <p:spPr>
            <a:xfrm flipV="1">
              <a:off x="5099639" y="4281511"/>
              <a:ext cx="163576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Straight Connector 98">
              <a:extLst>
                <a:ext uri="{FF2B5EF4-FFF2-40B4-BE49-F238E27FC236}">
                  <a16:creationId xmlns:a16="http://schemas.microsoft.com/office/drawing/2014/main" id="{B43A84D7-4B29-2D02-CE15-C4599FBD78CE}"/>
                </a:ext>
              </a:extLst>
            </p:cNvPr>
            <p:cNvCxnSpPr/>
            <p:nvPr/>
          </p:nvCxnSpPr>
          <p:spPr>
            <a:xfrm flipV="1">
              <a:off x="5099639" y="3567136"/>
              <a:ext cx="1635760" cy="14287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Straight Connector 99">
              <a:extLst>
                <a:ext uri="{FF2B5EF4-FFF2-40B4-BE49-F238E27FC236}">
                  <a16:creationId xmlns:a16="http://schemas.microsoft.com/office/drawing/2014/main" id="{C8534BA3-8C97-6896-AF9F-8C3B3BCF2695}"/>
                </a:ext>
              </a:extLst>
            </p:cNvPr>
            <p:cNvCxnSpPr/>
            <p:nvPr/>
          </p:nvCxnSpPr>
          <p:spPr>
            <a:xfrm flipV="1">
              <a:off x="5090114" y="2862286"/>
              <a:ext cx="1638935" cy="21431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Connector 102">
              <a:extLst>
                <a:ext uri="{FF2B5EF4-FFF2-40B4-BE49-F238E27FC236}">
                  <a16:creationId xmlns:a16="http://schemas.microsoft.com/office/drawing/2014/main" id="{E94BA0D9-FBE9-627E-3C01-9E35EF5BB1C1}"/>
                </a:ext>
              </a:extLst>
            </p:cNvPr>
            <p:cNvCxnSpPr/>
            <p:nvPr/>
          </p:nvCxnSpPr>
          <p:spPr>
            <a:xfrm>
              <a:off x="6918279" y="2852761"/>
              <a:ext cx="1490345" cy="4730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Straight Connector 103">
              <a:extLst>
                <a:ext uri="{FF2B5EF4-FFF2-40B4-BE49-F238E27FC236}">
                  <a16:creationId xmlns:a16="http://schemas.microsoft.com/office/drawing/2014/main" id="{DFE78EC1-FAC4-1A01-8636-B7A5A5A50E88}"/>
                </a:ext>
              </a:extLst>
            </p:cNvPr>
            <p:cNvCxnSpPr/>
            <p:nvPr/>
          </p:nvCxnSpPr>
          <p:spPr>
            <a:xfrm>
              <a:off x="6918279" y="2852761"/>
              <a:ext cx="1490980" cy="17113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Straight Connector 104">
              <a:extLst>
                <a:ext uri="{FF2B5EF4-FFF2-40B4-BE49-F238E27FC236}">
                  <a16:creationId xmlns:a16="http://schemas.microsoft.com/office/drawing/2014/main" id="{DDCA854E-0601-D589-42BF-527FB077F56B}"/>
                </a:ext>
              </a:extLst>
            </p:cNvPr>
            <p:cNvCxnSpPr/>
            <p:nvPr/>
          </p:nvCxnSpPr>
          <p:spPr>
            <a:xfrm>
              <a:off x="6915104" y="3567136"/>
              <a:ext cx="1494155" cy="9969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Connector 105">
              <a:extLst>
                <a:ext uri="{FF2B5EF4-FFF2-40B4-BE49-F238E27FC236}">
                  <a16:creationId xmlns:a16="http://schemas.microsoft.com/office/drawing/2014/main" id="{4E121A45-ED0E-815C-F8BA-93CEB450B84F}"/>
                </a:ext>
              </a:extLst>
            </p:cNvPr>
            <p:cNvCxnSpPr/>
            <p:nvPr/>
          </p:nvCxnSpPr>
          <p:spPr>
            <a:xfrm flipV="1">
              <a:off x="6915104" y="3325836"/>
              <a:ext cx="1493520" cy="2413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Straight Connector 106">
              <a:extLst>
                <a:ext uri="{FF2B5EF4-FFF2-40B4-BE49-F238E27FC236}">
                  <a16:creationId xmlns:a16="http://schemas.microsoft.com/office/drawing/2014/main" id="{789A16C6-FEF1-11C6-E676-16491166C4C9}"/>
                </a:ext>
              </a:extLst>
            </p:cNvPr>
            <p:cNvCxnSpPr/>
            <p:nvPr/>
          </p:nvCxnSpPr>
          <p:spPr>
            <a:xfrm flipV="1">
              <a:off x="6915104" y="3325836"/>
              <a:ext cx="1493520" cy="9556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Straight Connector 107">
              <a:extLst>
                <a:ext uri="{FF2B5EF4-FFF2-40B4-BE49-F238E27FC236}">
                  <a16:creationId xmlns:a16="http://schemas.microsoft.com/office/drawing/2014/main" id="{EB957968-9D51-3946-9C81-5839FA4BABC2}"/>
                </a:ext>
              </a:extLst>
            </p:cNvPr>
            <p:cNvCxnSpPr/>
            <p:nvPr/>
          </p:nvCxnSpPr>
          <p:spPr>
            <a:xfrm>
              <a:off x="6915104" y="4281511"/>
              <a:ext cx="1494155" cy="2825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Connector 108">
              <a:extLst>
                <a:ext uri="{FF2B5EF4-FFF2-40B4-BE49-F238E27FC236}">
                  <a16:creationId xmlns:a16="http://schemas.microsoft.com/office/drawing/2014/main" id="{D8BE97B2-DD66-5BEF-6989-3F7C14328340}"/>
                </a:ext>
              </a:extLst>
            </p:cNvPr>
            <p:cNvCxnSpPr/>
            <p:nvPr/>
          </p:nvCxnSpPr>
          <p:spPr>
            <a:xfrm flipV="1">
              <a:off x="6918279" y="3325836"/>
              <a:ext cx="1490345" cy="16700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Straight Connector 109">
              <a:extLst>
                <a:ext uri="{FF2B5EF4-FFF2-40B4-BE49-F238E27FC236}">
                  <a16:creationId xmlns:a16="http://schemas.microsoft.com/office/drawing/2014/main" id="{3CFFAD84-7824-90A9-9498-298CEC42A3F5}"/>
                </a:ext>
              </a:extLst>
            </p:cNvPr>
            <p:cNvCxnSpPr/>
            <p:nvPr/>
          </p:nvCxnSpPr>
          <p:spPr>
            <a:xfrm flipV="1">
              <a:off x="6947440" y="4589486"/>
              <a:ext cx="1490980" cy="431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2" name="Group 77">
              <a:extLst>
                <a:ext uri="{FF2B5EF4-FFF2-40B4-BE49-F238E27FC236}">
                  <a16:creationId xmlns:a16="http://schemas.microsoft.com/office/drawing/2014/main" id="{9F21A1E2-C47E-3432-09A4-51188975716D}"/>
                </a:ext>
              </a:extLst>
            </p:cNvPr>
            <p:cNvGrpSpPr/>
            <p:nvPr/>
          </p:nvGrpSpPr>
          <p:grpSpPr>
            <a:xfrm>
              <a:off x="5961676" y="2161960"/>
              <a:ext cx="1647190" cy="2941320"/>
              <a:chOff x="7440" y="1493"/>
              <a:chExt cx="2594" cy="4632"/>
            </a:xfrm>
          </p:grpSpPr>
          <p:grpSp>
            <p:nvGrpSpPr>
              <p:cNvPr id="416" name="Group 78">
                <a:extLst>
                  <a:ext uri="{FF2B5EF4-FFF2-40B4-BE49-F238E27FC236}">
                    <a16:creationId xmlns:a16="http://schemas.microsoft.com/office/drawing/2014/main" id="{5D5A8D4A-9DD8-9054-E088-FBAFABE5D114}"/>
                  </a:ext>
                </a:extLst>
              </p:cNvPr>
              <p:cNvGrpSpPr/>
              <p:nvPr/>
            </p:nvGrpSpPr>
            <p:grpSpPr>
              <a:xfrm>
                <a:off x="8636" y="2468"/>
                <a:ext cx="287" cy="3657"/>
                <a:chOff x="8677" y="2718"/>
                <a:chExt cx="287" cy="3657"/>
              </a:xfrm>
            </p:grpSpPr>
            <p:sp>
              <p:nvSpPr>
                <p:cNvPr id="418" name="Oval 79">
                  <a:extLst>
                    <a:ext uri="{FF2B5EF4-FFF2-40B4-BE49-F238E27FC236}">
                      <a16:creationId xmlns:a16="http://schemas.microsoft.com/office/drawing/2014/main" id="{6CC9142A-89E9-1909-5022-8C70A516452C}"/>
                    </a:ext>
                  </a:extLst>
                </p:cNvPr>
                <p:cNvSpPr/>
                <p:nvPr/>
              </p:nvSpPr>
              <p:spPr>
                <a:xfrm>
                  <a:off x="8682" y="2718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80">
                  <a:extLst>
                    <a:ext uri="{FF2B5EF4-FFF2-40B4-BE49-F238E27FC236}">
                      <a16:creationId xmlns:a16="http://schemas.microsoft.com/office/drawing/2014/main" id="{763455C7-FFE2-27A2-8384-343927C05513}"/>
                    </a:ext>
                  </a:extLst>
                </p:cNvPr>
                <p:cNvSpPr/>
                <p:nvPr/>
              </p:nvSpPr>
              <p:spPr>
                <a:xfrm>
                  <a:off x="8677" y="3843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81">
                  <a:extLst>
                    <a:ext uri="{FF2B5EF4-FFF2-40B4-BE49-F238E27FC236}">
                      <a16:creationId xmlns:a16="http://schemas.microsoft.com/office/drawing/2014/main" id="{84EFBE40-6962-B1DE-73C6-D8E4A4C09C00}"/>
                    </a:ext>
                  </a:extLst>
                </p:cNvPr>
                <p:cNvSpPr/>
                <p:nvPr/>
              </p:nvSpPr>
              <p:spPr>
                <a:xfrm>
                  <a:off x="8677" y="4968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82">
                  <a:extLst>
                    <a:ext uri="{FF2B5EF4-FFF2-40B4-BE49-F238E27FC236}">
                      <a16:creationId xmlns:a16="http://schemas.microsoft.com/office/drawing/2014/main" id="{CFF2026B-AA2C-814C-DF40-5B814A89FB67}"/>
                    </a:ext>
                  </a:extLst>
                </p:cNvPr>
                <p:cNvSpPr/>
                <p:nvPr/>
              </p:nvSpPr>
              <p:spPr>
                <a:xfrm>
                  <a:off x="8682" y="6093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7" name="Text Box 83">
                <a:extLst>
                  <a:ext uri="{FF2B5EF4-FFF2-40B4-BE49-F238E27FC236}">
                    <a16:creationId xmlns:a16="http://schemas.microsoft.com/office/drawing/2014/main" id="{899EF2E3-6A4F-D3F6-CB9F-427A47F6D701}"/>
                  </a:ext>
                </a:extLst>
              </p:cNvPr>
              <p:cNvSpPr txBox="1"/>
              <p:nvPr/>
            </p:nvSpPr>
            <p:spPr>
              <a:xfrm>
                <a:off x="7440" y="1493"/>
                <a:ext cx="25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hidden layer 3</a:t>
                </a:r>
              </a:p>
            </p:txBody>
          </p:sp>
        </p:grpSp>
        <p:grpSp>
          <p:nvGrpSpPr>
            <p:cNvPr id="393" name="Group 74">
              <a:extLst>
                <a:ext uri="{FF2B5EF4-FFF2-40B4-BE49-F238E27FC236}">
                  <a16:creationId xmlns:a16="http://schemas.microsoft.com/office/drawing/2014/main" id="{204FD17B-1F44-5920-0FDD-3F6CFADE0420}"/>
                </a:ext>
              </a:extLst>
            </p:cNvPr>
            <p:cNvGrpSpPr/>
            <p:nvPr/>
          </p:nvGrpSpPr>
          <p:grpSpPr>
            <a:xfrm>
              <a:off x="4917077" y="2763363"/>
              <a:ext cx="182245" cy="2322195"/>
              <a:chOff x="8677" y="2718"/>
              <a:chExt cx="287" cy="3657"/>
            </a:xfrm>
          </p:grpSpPr>
          <p:sp>
            <p:nvSpPr>
              <p:cNvPr id="412" name="Oval 64">
                <a:extLst>
                  <a:ext uri="{FF2B5EF4-FFF2-40B4-BE49-F238E27FC236}">
                    <a16:creationId xmlns:a16="http://schemas.microsoft.com/office/drawing/2014/main" id="{92461BA8-3BD6-D942-6DBA-52D4794CD6D9}"/>
                  </a:ext>
                </a:extLst>
              </p:cNvPr>
              <p:cNvSpPr/>
              <p:nvPr/>
            </p:nvSpPr>
            <p:spPr>
              <a:xfrm>
                <a:off x="8682" y="271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Oval 65">
                <a:extLst>
                  <a:ext uri="{FF2B5EF4-FFF2-40B4-BE49-F238E27FC236}">
                    <a16:creationId xmlns:a16="http://schemas.microsoft.com/office/drawing/2014/main" id="{D63D1A43-CDEA-E6F7-9CD7-CD49C019D003}"/>
                  </a:ext>
                </a:extLst>
              </p:cNvPr>
              <p:cNvSpPr/>
              <p:nvPr/>
            </p:nvSpPr>
            <p:spPr>
              <a:xfrm>
                <a:off x="8677" y="384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66">
                <a:extLst>
                  <a:ext uri="{FF2B5EF4-FFF2-40B4-BE49-F238E27FC236}">
                    <a16:creationId xmlns:a16="http://schemas.microsoft.com/office/drawing/2014/main" id="{A66E4B2B-0EB0-4A60-71EA-EF46FAD4346E}"/>
                  </a:ext>
                </a:extLst>
              </p:cNvPr>
              <p:cNvSpPr/>
              <p:nvPr/>
            </p:nvSpPr>
            <p:spPr>
              <a:xfrm>
                <a:off x="8677" y="496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69">
                <a:extLst>
                  <a:ext uri="{FF2B5EF4-FFF2-40B4-BE49-F238E27FC236}">
                    <a16:creationId xmlns:a16="http://schemas.microsoft.com/office/drawing/2014/main" id="{18774E31-416E-21A3-AADD-2701C6B8AE01}"/>
                  </a:ext>
                </a:extLst>
              </p:cNvPr>
              <p:cNvSpPr/>
              <p:nvPr/>
            </p:nvSpPr>
            <p:spPr>
              <a:xfrm>
                <a:off x="8682" y="609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Text Box 75">
              <a:extLst>
                <a:ext uri="{FF2B5EF4-FFF2-40B4-BE49-F238E27FC236}">
                  <a16:creationId xmlns:a16="http://schemas.microsoft.com/office/drawing/2014/main" id="{1EF21840-D8C1-47D2-4072-8467D8731CFD}"/>
                </a:ext>
              </a:extLst>
            </p:cNvPr>
            <p:cNvSpPr txBox="1"/>
            <p:nvPr/>
          </p:nvSpPr>
          <p:spPr>
            <a:xfrm>
              <a:off x="4248820" y="2156935"/>
              <a:ext cx="16471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hidden layer 2</a:t>
              </a:r>
            </a:p>
          </p:txBody>
        </p:sp>
        <p:sp>
          <p:nvSpPr>
            <p:cNvPr id="395" name="Text Box 101">
              <a:extLst>
                <a:ext uri="{FF2B5EF4-FFF2-40B4-BE49-F238E27FC236}">
                  <a16:creationId xmlns:a16="http://schemas.microsoft.com/office/drawing/2014/main" id="{22843C7B-4AE4-FD4F-57F1-7CD085EECAE1}"/>
                </a:ext>
              </a:extLst>
            </p:cNvPr>
            <p:cNvSpPr txBox="1"/>
            <p:nvPr/>
          </p:nvSpPr>
          <p:spPr>
            <a:xfrm>
              <a:off x="7614825" y="2167850"/>
              <a:ext cx="16471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hidden layer 4</a:t>
              </a:r>
            </a:p>
          </p:txBody>
        </p: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60C98C4B-73EA-E70D-C233-5D29976A28EE}"/>
                </a:ext>
              </a:extLst>
            </p:cNvPr>
            <p:cNvGrpSpPr/>
            <p:nvPr/>
          </p:nvGrpSpPr>
          <p:grpSpPr>
            <a:xfrm flipH="1">
              <a:off x="3275235" y="2845537"/>
              <a:ext cx="1673860" cy="2168525"/>
              <a:chOff x="5068566" y="-2887033"/>
              <a:chExt cx="1673860" cy="2168525"/>
            </a:xfrm>
          </p:grpSpPr>
          <p:grpSp>
            <p:nvGrpSpPr>
              <p:cNvPr id="401" name="Group 100">
                <a:extLst>
                  <a:ext uri="{FF2B5EF4-FFF2-40B4-BE49-F238E27FC236}">
                    <a16:creationId xmlns:a16="http://schemas.microsoft.com/office/drawing/2014/main" id="{19429434-DC96-91B8-7484-53591F414C7D}"/>
                  </a:ext>
                </a:extLst>
              </p:cNvPr>
              <p:cNvGrpSpPr/>
              <p:nvPr/>
            </p:nvGrpSpPr>
            <p:grpSpPr>
              <a:xfrm>
                <a:off x="6562086" y="-2504128"/>
                <a:ext cx="180340" cy="1417955"/>
                <a:chOff x="13485" y="3213"/>
                <a:chExt cx="284" cy="2233"/>
              </a:xfrm>
            </p:grpSpPr>
            <p:sp>
              <p:nvSpPr>
                <p:cNvPr id="410" name="Oval 72">
                  <a:extLst>
                    <a:ext uri="{FF2B5EF4-FFF2-40B4-BE49-F238E27FC236}">
                      <a16:creationId xmlns:a16="http://schemas.microsoft.com/office/drawing/2014/main" id="{BA75049F-EA33-6FA2-9BA9-218C533D7835}"/>
                    </a:ext>
                  </a:extLst>
                </p:cNvPr>
                <p:cNvSpPr/>
                <p:nvPr/>
              </p:nvSpPr>
              <p:spPr>
                <a:xfrm>
                  <a:off x="13486" y="5163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73">
                  <a:extLst>
                    <a:ext uri="{FF2B5EF4-FFF2-40B4-BE49-F238E27FC236}">
                      <a16:creationId xmlns:a16="http://schemas.microsoft.com/office/drawing/2014/main" id="{314E5F13-AE2B-8459-662C-A83E0A9231E0}"/>
                    </a:ext>
                  </a:extLst>
                </p:cNvPr>
                <p:cNvSpPr/>
                <p:nvPr/>
              </p:nvSpPr>
              <p:spPr>
                <a:xfrm>
                  <a:off x="13485" y="3213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2" name="Straight Connector 102">
                <a:extLst>
                  <a:ext uri="{FF2B5EF4-FFF2-40B4-BE49-F238E27FC236}">
                    <a16:creationId xmlns:a16="http://schemas.microsoft.com/office/drawing/2014/main" id="{3BACAAE6-F909-6FE1-6153-82829FD117D0}"/>
                  </a:ext>
                </a:extLst>
              </p:cNvPr>
              <p:cNvCxnSpPr/>
              <p:nvPr/>
            </p:nvCxnSpPr>
            <p:spPr>
              <a:xfrm>
                <a:off x="5071741" y="-2887033"/>
                <a:ext cx="1490345" cy="4730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103">
                <a:extLst>
                  <a:ext uri="{FF2B5EF4-FFF2-40B4-BE49-F238E27FC236}">
                    <a16:creationId xmlns:a16="http://schemas.microsoft.com/office/drawing/2014/main" id="{F4DF487B-1F0C-DCC5-1C2A-644FFE0BDA7A}"/>
                  </a:ext>
                </a:extLst>
              </p:cNvPr>
              <p:cNvCxnSpPr/>
              <p:nvPr/>
            </p:nvCxnSpPr>
            <p:spPr>
              <a:xfrm>
                <a:off x="5071741" y="-2887033"/>
                <a:ext cx="1490980" cy="171132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104">
                <a:extLst>
                  <a:ext uri="{FF2B5EF4-FFF2-40B4-BE49-F238E27FC236}">
                    <a16:creationId xmlns:a16="http://schemas.microsoft.com/office/drawing/2014/main" id="{D936CDC7-1717-51DD-F012-E0357E0414E8}"/>
                  </a:ext>
                </a:extLst>
              </p:cNvPr>
              <p:cNvCxnSpPr/>
              <p:nvPr/>
            </p:nvCxnSpPr>
            <p:spPr>
              <a:xfrm>
                <a:off x="5068566" y="-2172658"/>
                <a:ext cx="1494155" cy="99695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105">
                <a:extLst>
                  <a:ext uri="{FF2B5EF4-FFF2-40B4-BE49-F238E27FC236}">
                    <a16:creationId xmlns:a16="http://schemas.microsoft.com/office/drawing/2014/main" id="{2D0A0B61-BB11-F2D5-37DB-7C08995068AB}"/>
                  </a:ext>
                </a:extLst>
              </p:cNvPr>
              <p:cNvCxnSpPr/>
              <p:nvPr/>
            </p:nvCxnSpPr>
            <p:spPr>
              <a:xfrm flipV="1">
                <a:off x="5068566" y="-2413958"/>
                <a:ext cx="1493520" cy="2413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106">
                <a:extLst>
                  <a:ext uri="{FF2B5EF4-FFF2-40B4-BE49-F238E27FC236}">
                    <a16:creationId xmlns:a16="http://schemas.microsoft.com/office/drawing/2014/main" id="{61136947-6094-C19E-5586-0EBF9DFBC81D}"/>
                  </a:ext>
                </a:extLst>
              </p:cNvPr>
              <p:cNvCxnSpPr/>
              <p:nvPr/>
            </p:nvCxnSpPr>
            <p:spPr>
              <a:xfrm flipV="1">
                <a:off x="5068566" y="-2413958"/>
                <a:ext cx="1493520" cy="9556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107">
                <a:extLst>
                  <a:ext uri="{FF2B5EF4-FFF2-40B4-BE49-F238E27FC236}">
                    <a16:creationId xmlns:a16="http://schemas.microsoft.com/office/drawing/2014/main" id="{F926DCFE-30EC-F8CA-06CB-4D8C19616F43}"/>
                  </a:ext>
                </a:extLst>
              </p:cNvPr>
              <p:cNvCxnSpPr/>
              <p:nvPr/>
            </p:nvCxnSpPr>
            <p:spPr>
              <a:xfrm>
                <a:off x="5068566" y="-1458283"/>
                <a:ext cx="1494155" cy="2825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108">
                <a:extLst>
                  <a:ext uri="{FF2B5EF4-FFF2-40B4-BE49-F238E27FC236}">
                    <a16:creationId xmlns:a16="http://schemas.microsoft.com/office/drawing/2014/main" id="{72E05146-8313-C4D3-2A4E-217FDE68C52E}"/>
                  </a:ext>
                </a:extLst>
              </p:cNvPr>
              <p:cNvCxnSpPr/>
              <p:nvPr/>
            </p:nvCxnSpPr>
            <p:spPr>
              <a:xfrm flipV="1">
                <a:off x="5071741" y="-2413958"/>
                <a:ext cx="1490345" cy="167005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109">
                <a:extLst>
                  <a:ext uri="{FF2B5EF4-FFF2-40B4-BE49-F238E27FC236}">
                    <a16:creationId xmlns:a16="http://schemas.microsoft.com/office/drawing/2014/main" id="{5D1DB5A3-D69B-4F20-0A17-EFEE1ED1D01F}"/>
                  </a:ext>
                </a:extLst>
              </p:cNvPr>
              <p:cNvCxnSpPr/>
              <p:nvPr/>
            </p:nvCxnSpPr>
            <p:spPr>
              <a:xfrm flipV="1">
                <a:off x="5100902" y="-1150308"/>
                <a:ext cx="1490980" cy="4318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97" name="Text Box 75">
              <a:extLst>
                <a:ext uri="{FF2B5EF4-FFF2-40B4-BE49-F238E27FC236}">
                  <a16:creationId xmlns:a16="http://schemas.microsoft.com/office/drawing/2014/main" id="{3D5FC297-C085-51C3-5EF9-5574FC84343B}"/>
                </a:ext>
              </a:extLst>
            </p:cNvPr>
            <p:cNvSpPr txBox="1"/>
            <p:nvPr/>
          </p:nvSpPr>
          <p:spPr>
            <a:xfrm>
              <a:off x="2602184" y="2156935"/>
              <a:ext cx="16471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hidden layer 1</a:t>
              </a:r>
            </a:p>
          </p:txBody>
        </p:sp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BA3006E3-B00F-793F-C6ED-ED13045E2D42}"/>
                </a:ext>
              </a:extLst>
            </p:cNvPr>
            <p:cNvGrpSpPr/>
            <p:nvPr/>
          </p:nvGrpSpPr>
          <p:grpSpPr>
            <a:xfrm>
              <a:off x="1631379" y="1329751"/>
              <a:ext cx="8099114" cy="4025819"/>
              <a:chOff x="-35654" y="-2203523"/>
              <a:chExt cx="8099114" cy="4025819"/>
            </a:xfrm>
          </p:grpSpPr>
          <p:sp>
            <p:nvSpPr>
              <p:cNvPr id="399" name="Text Box 195">
                <a:extLst>
                  <a:ext uri="{FF2B5EF4-FFF2-40B4-BE49-F238E27FC236}">
                    <a16:creationId xmlns:a16="http://schemas.microsoft.com/office/drawing/2014/main" id="{898BA01E-09CD-23C9-7028-F6EF9D4BB164}"/>
                  </a:ext>
                </a:extLst>
              </p:cNvPr>
              <p:cNvSpPr txBox="1"/>
              <p:nvPr/>
            </p:nvSpPr>
            <p:spPr>
              <a:xfrm>
                <a:off x="42585" y="-2203523"/>
                <a:ext cx="191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i="1" baseline="-25000" dirty="0">
                    <a:solidFill>
                      <a:schemeClr val="accent1">
                        <a:lumMod val="75000"/>
                      </a:schemeClr>
                    </a:solidFill>
                    <a:sym typeface="+mn-ea"/>
                  </a:rPr>
                  <a:t>MLP</a:t>
                </a:r>
                <a:endParaRPr lang="en-US" sz="7200" i="1" baseline="-25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0" name="矩形: 圆角 399">
                <a:extLst>
                  <a:ext uri="{FF2B5EF4-FFF2-40B4-BE49-F238E27FC236}">
                    <a16:creationId xmlns:a16="http://schemas.microsoft.com/office/drawing/2014/main" id="{1128F820-4383-4670-9C5F-2A968C0BC90B}"/>
                  </a:ext>
                </a:extLst>
              </p:cNvPr>
              <p:cNvSpPr/>
              <p:nvPr/>
            </p:nvSpPr>
            <p:spPr>
              <a:xfrm>
                <a:off x="-35654" y="-1941616"/>
                <a:ext cx="8099114" cy="3763912"/>
              </a:xfrm>
              <a:prstGeom prst="roundRect">
                <a:avLst/>
              </a:prstGeom>
              <a:noFill/>
              <a:ln w="19050"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4742C079-DDF6-BBEF-7ED7-C436ED71F55B}"/>
              </a:ext>
            </a:extLst>
          </p:cNvPr>
          <p:cNvGrpSpPr/>
          <p:nvPr/>
        </p:nvGrpSpPr>
        <p:grpSpPr>
          <a:xfrm>
            <a:off x="1631379" y="1329751"/>
            <a:ext cx="8099114" cy="4025819"/>
            <a:chOff x="1631379" y="1329751"/>
            <a:chExt cx="8099114" cy="4025819"/>
          </a:xfrm>
        </p:grpSpPr>
        <p:grpSp>
          <p:nvGrpSpPr>
            <p:cNvPr id="2" name="Group 100">
              <a:extLst>
                <a:ext uri="{FF2B5EF4-FFF2-40B4-BE49-F238E27FC236}">
                  <a16:creationId xmlns:a16="http://schemas.microsoft.com/office/drawing/2014/main" id="{9327EC74-A366-C3CF-20DF-9A03E48D438C}"/>
                </a:ext>
              </a:extLst>
            </p:cNvPr>
            <p:cNvGrpSpPr/>
            <p:nvPr/>
          </p:nvGrpSpPr>
          <p:grpSpPr>
            <a:xfrm>
              <a:off x="8408624" y="3235666"/>
              <a:ext cx="180340" cy="1417955"/>
              <a:chOff x="13485" y="3213"/>
              <a:chExt cx="284" cy="2233"/>
            </a:xfrm>
          </p:grpSpPr>
          <p:sp>
            <p:nvSpPr>
              <p:cNvPr id="3" name="Oval 72">
                <a:extLst>
                  <a:ext uri="{FF2B5EF4-FFF2-40B4-BE49-F238E27FC236}">
                    <a16:creationId xmlns:a16="http://schemas.microsoft.com/office/drawing/2014/main" id="{4E512878-ABC4-EBFE-A486-5F5CA84452DB}"/>
                  </a:ext>
                </a:extLst>
              </p:cNvPr>
              <p:cNvSpPr/>
              <p:nvPr/>
            </p:nvSpPr>
            <p:spPr>
              <a:xfrm>
                <a:off x="13486" y="516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73">
                <a:extLst>
                  <a:ext uri="{FF2B5EF4-FFF2-40B4-BE49-F238E27FC236}">
                    <a16:creationId xmlns:a16="http://schemas.microsoft.com/office/drawing/2014/main" id="{FB84C2CF-2400-0B1C-F1AB-8E84ADE3102D}"/>
                  </a:ext>
                </a:extLst>
              </p:cNvPr>
              <p:cNvSpPr/>
              <p:nvPr/>
            </p:nvSpPr>
            <p:spPr>
              <a:xfrm>
                <a:off x="13485" y="321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74">
              <a:extLst>
                <a:ext uri="{FF2B5EF4-FFF2-40B4-BE49-F238E27FC236}">
                  <a16:creationId xmlns:a16="http://schemas.microsoft.com/office/drawing/2014/main" id="{48C50377-1FE5-4721-EA7E-5FC3FA02B54B}"/>
                </a:ext>
              </a:extLst>
            </p:cNvPr>
            <p:cNvGrpSpPr/>
            <p:nvPr/>
          </p:nvGrpSpPr>
          <p:grpSpPr>
            <a:xfrm>
              <a:off x="4916759" y="2762591"/>
              <a:ext cx="182245" cy="2322195"/>
              <a:chOff x="8677" y="2718"/>
              <a:chExt cx="287" cy="3657"/>
            </a:xfrm>
          </p:grpSpPr>
          <p:sp>
            <p:nvSpPr>
              <p:cNvPr id="6" name="Oval 64">
                <a:extLst>
                  <a:ext uri="{FF2B5EF4-FFF2-40B4-BE49-F238E27FC236}">
                    <a16:creationId xmlns:a16="http://schemas.microsoft.com/office/drawing/2014/main" id="{FDCB35A3-3C23-D854-7D86-60FC1D61C6D3}"/>
                  </a:ext>
                </a:extLst>
              </p:cNvPr>
              <p:cNvSpPr/>
              <p:nvPr/>
            </p:nvSpPr>
            <p:spPr>
              <a:xfrm>
                <a:off x="8682" y="271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5">
                <a:extLst>
                  <a:ext uri="{FF2B5EF4-FFF2-40B4-BE49-F238E27FC236}">
                    <a16:creationId xmlns:a16="http://schemas.microsoft.com/office/drawing/2014/main" id="{33A41F2A-9014-44BD-C83B-B3819452BD26}"/>
                  </a:ext>
                </a:extLst>
              </p:cNvPr>
              <p:cNvSpPr/>
              <p:nvPr/>
            </p:nvSpPr>
            <p:spPr>
              <a:xfrm>
                <a:off x="8677" y="384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66">
                <a:extLst>
                  <a:ext uri="{FF2B5EF4-FFF2-40B4-BE49-F238E27FC236}">
                    <a16:creationId xmlns:a16="http://schemas.microsoft.com/office/drawing/2014/main" id="{862B9FFC-64C1-FD57-AC3B-26CC0C3B541C}"/>
                  </a:ext>
                </a:extLst>
              </p:cNvPr>
              <p:cNvSpPr/>
              <p:nvPr/>
            </p:nvSpPr>
            <p:spPr>
              <a:xfrm>
                <a:off x="8677" y="496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69">
                <a:extLst>
                  <a:ext uri="{FF2B5EF4-FFF2-40B4-BE49-F238E27FC236}">
                    <a16:creationId xmlns:a16="http://schemas.microsoft.com/office/drawing/2014/main" id="{5179A9A0-1FBC-962A-32E7-CA622238AA39}"/>
                  </a:ext>
                </a:extLst>
              </p:cNvPr>
              <p:cNvSpPr/>
              <p:nvPr/>
            </p:nvSpPr>
            <p:spPr>
              <a:xfrm>
                <a:off x="8682" y="609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84">
              <a:extLst>
                <a:ext uri="{FF2B5EF4-FFF2-40B4-BE49-F238E27FC236}">
                  <a16:creationId xmlns:a16="http://schemas.microsoft.com/office/drawing/2014/main" id="{911F75CB-6F06-1F73-8B65-FCDFE7332C96}"/>
                </a:ext>
              </a:extLst>
            </p:cNvPr>
            <p:cNvCxnSpPr/>
            <p:nvPr/>
          </p:nvCxnSpPr>
          <p:spPr>
            <a:xfrm>
              <a:off x="5099639" y="2852761"/>
              <a:ext cx="163893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85">
              <a:extLst>
                <a:ext uri="{FF2B5EF4-FFF2-40B4-BE49-F238E27FC236}">
                  <a16:creationId xmlns:a16="http://schemas.microsoft.com/office/drawing/2014/main" id="{3BBB9181-6727-F1F4-158C-65BF8EF2C726}"/>
                </a:ext>
              </a:extLst>
            </p:cNvPr>
            <p:cNvCxnSpPr/>
            <p:nvPr/>
          </p:nvCxnSpPr>
          <p:spPr>
            <a:xfrm>
              <a:off x="5093289" y="3572851"/>
              <a:ext cx="163893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86">
              <a:extLst>
                <a:ext uri="{FF2B5EF4-FFF2-40B4-BE49-F238E27FC236}">
                  <a16:creationId xmlns:a16="http://schemas.microsoft.com/office/drawing/2014/main" id="{D8F45643-F46E-DBB3-6EE6-10A7BE84FC54}"/>
                </a:ext>
              </a:extLst>
            </p:cNvPr>
            <p:cNvCxnSpPr/>
            <p:nvPr/>
          </p:nvCxnSpPr>
          <p:spPr>
            <a:xfrm>
              <a:off x="5096464" y="4281511"/>
              <a:ext cx="163893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87">
              <a:extLst>
                <a:ext uri="{FF2B5EF4-FFF2-40B4-BE49-F238E27FC236}">
                  <a16:creationId xmlns:a16="http://schemas.microsoft.com/office/drawing/2014/main" id="{72CD938D-490A-6FAE-E112-E76ACAC2C368}"/>
                </a:ext>
              </a:extLst>
            </p:cNvPr>
            <p:cNvCxnSpPr/>
            <p:nvPr/>
          </p:nvCxnSpPr>
          <p:spPr>
            <a:xfrm>
              <a:off x="5096464" y="4995886"/>
              <a:ext cx="163893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88">
              <a:extLst>
                <a:ext uri="{FF2B5EF4-FFF2-40B4-BE49-F238E27FC236}">
                  <a16:creationId xmlns:a16="http://schemas.microsoft.com/office/drawing/2014/main" id="{607CB404-5BDD-4F99-F2BD-09FD3A84F41B}"/>
                </a:ext>
              </a:extLst>
            </p:cNvPr>
            <p:cNvCxnSpPr/>
            <p:nvPr/>
          </p:nvCxnSpPr>
          <p:spPr>
            <a:xfrm>
              <a:off x="5099639" y="2852761"/>
              <a:ext cx="163576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89">
              <a:extLst>
                <a:ext uri="{FF2B5EF4-FFF2-40B4-BE49-F238E27FC236}">
                  <a16:creationId xmlns:a16="http://schemas.microsoft.com/office/drawing/2014/main" id="{5534C435-6FA6-E8B2-A882-BEA7E6CC1EE3}"/>
                </a:ext>
              </a:extLst>
            </p:cNvPr>
            <p:cNvCxnSpPr/>
            <p:nvPr/>
          </p:nvCxnSpPr>
          <p:spPr>
            <a:xfrm>
              <a:off x="5102814" y="3572851"/>
              <a:ext cx="163576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90">
              <a:extLst>
                <a:ext uri="{FF2B5EF4-FFF2-40B4-BE49-F238E27FC236}">
                  <a16:creationId xmlns:a16="http://schemas.microsoft.com/office/drawing/2014/main" id="{4C01A2EC-CA77-6571-45B5-EEE66AED4412}"/>
                </a:ext>
              </a:extLst>
            </p:cNvPr>
            <p:cNvCxnSpPr/>
            <p:nvPr/>
          </p:nvCxnSpPr>
          <p:spPr>
            <a:xfrm>
              <a:off x="5096464" y="4281511"/>
              <a:ext cx="163576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91">
              <a:extLst>
                <a:ext uri="{FF2B5EF4-FFF2-40B4-BE49-F238E27FC236}">
                  <a16:creationId xmlns:a16="http://schemas.microsoft.com/office/drawing/2014/main" id="{4BB4DBD7-3CC9-1C82-746E-0269E66065B0}"/>
                </a:ext>
              </a:extLst>
            </p:cNvPr>
            <p:cNvCxnSpPr/>
            <p:nvPr/>
          </p:nvCxnSpPr>
          <p:spPr>
            <a:xfrm>
              <a:off x="5099639" y="2852126"/>
              <a:ext cx="1635760" cy="14287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92">
              <a:extLst>
                <a:ext uri="{FF2B5EF4-FFF2-40B4-BE49-F238E27FC236}">
                  <a16:creationId xmlns:a16="http://schemas.microsoft.com/office/drawing/2014/main" id="{986FE4A3-C993-43CC-D5EF-269CB18D3018}"/>
                </a:ext>
              </a:extLst>
            </p:cNvPr>
            <p:cNvCxnSpPr/>
            <p:nvPr/>
          </p:nvCxnSpPr>
          <p:spPr>
            <a:xfrm>
              <a:off x="5102814" y="3572851"/>
              <a:ext cx="1635760" cy="14287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93">
              <a:extLst>
                <a:ext uri="{FF2B5EF4-FFF2-40B4-BE49-F238E27FC236}">
                  <a16:creationId xmlns:a16="http://schemas.microsoft.com/office/drawing/2014/main" id="{76981BC6-5BC7-FB46-0C67-6E56737719FA}"/>
                </a:ext>
              </a:extLst>
            </p:cNvPr>
            <p:cNvCxnSpPr/>
            <p:nvPr/>
          </p:nvCxnSpPr>
          <p:spPr>
            <a:xfrm>
              <a:off x="5099639" y="2852761"/>
              <a:ext cx="1638935" cy="21431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94">
              <a:extLst>
                <a:ext uri="{FF2B5EF4-FFF2-40B4-BE49-F238E27FC236}">
                  <a16:creationId xmlns:a16="http://schemas.microsoft.com/office/drawing/2014/main" id="{A2EEEC5C-0F44-8F42-3680-827CB434A262}"/>
                </a:ext>
              </a:extLst>
            </p:cNvPr>
            <p:cNvCxnSpPr/>
            <p:nvPr/>
          </p:nvCxnSpPr>
          <p:spPr>
            <a:xfrm flipV="1">
              <a:off x="5096464" y="2852761"/>
              <a:ext cx="164211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95">
              <a:extLst>
                <a:ext uri="{FF2B5EF4-FFF2-40B4-BE49-F238E27FC236}">
                  <a16:creationId xmlns:a16="http://schemas.microsoft.com/office/drawing/2014/main" id="{C64C1D2A-A0E0-5F8E-0CF4-20140E23DB88}"/>
                </a:ext>
              </a:extLst>
            </p:cNvPr>
            <p:cNvCxnSpPr/>
            <p:nvPr/>
          </p:nvCxnSpPr>
          <p:spPr>
            <a:xfrm flipV="1">
              <a:off x="5096464" y="3569041"/>
              <a:ext cx="1637030" cy="71247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96">
              <a:extLst>
                <a:ext uri="{FF2B5EF4-FFF2-40B4-BE49-F238E27FC236}">
                  <a16:creationId xmlns:a16="http://schemas.microsoft.com/office/drawing/2014/main" id="{676CAAFA-8DED-F1AC-AD59-7967D7CC6BB8}"/>
                </a:ext>
              </a:extLst>
            </p:cNvPr>
            <p:cNvCxnSpPr/>
            <p:nvPr/>
          </p:nvCxnSpPr>
          <p:spPr>
            <a:xfrm flipV="1">
              <a:off x="5096464" y="2849586"/>
              <a:ext cx="1637030" cy="14319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97">
              <a:extLst>
                <a:ext uri="{FF2B5EF4-FFF2-40B4-BE49-F238E27FC236}">
                  <a16:creationId xmlns:a16="http://schemas.microsoft.com/office/drawing/2014/main" id="{700C5532-B937-8D59-B165-6458FAF08030}"/>
                </a:ext>
              </a:extLst>
            </p:cNvPr>
            <p:cNvCxnSpPr/>
            <p:nvPr/>
          </p:nvCxnSpPr>
          <p:spPr>
            <a:xfrm flipV="1">
              <a:off x="5099639" y="4281511"/>
              <a:ext cx="1635760" cy="71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98">
              <a:extLst>
                <a:ext uri="{FF2B5EF4-FFF2-40B4-BE49-F238E27FC236}">
                  <a16:creationId xmlns:a16="http://schemas.microsoft.com/office/drawing/2014/main" id="{42B74F1B-5389-9416-D84A-2DBF60E0EAD9}"/>
                </a:ext>
              </a:extLst>
            </p:cNvPr>
            <p:cNvCxnSpPr/>
            <p:nvPr/>
          </p:nvCxnSpPr>
          <p:spPr>
            <a:xfrm flipV="1">
              <a:off x="5099639" y="3567136"/>
              <a:ext cx="1635760" cy="14287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99">
              <a:extLst>
                <a:ext uri="{FF2B5EF4-FFF2-40B4-BE49-F238E27FC236}">
                  <a16:creationId xmlns:a16="http://schemas.microsoft.com/office/drawing/2014/main" id="{D08D8860-B1FB-E52C-C2D3-8311319ECB22}"/>
                </a:ext>
              </a:extLst>
            </p:cNvPr>
            <p:cNvCxnSpPr/>
            <p:nvPr/>
          </p:nvCxnSpPr>
          <p:spPr>
            <a:xfrm flipV="1">
              <a:off x="5090114" y="2862286"/>
              <a:ext cx="1638935" cy="21431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102">
              <a:extLst>
                <a:ext uri="{FF2B5EF4-FFF2-40B4-BE49-F238E27FC236}">
                  <a16:creationId xmlns:a16="http://schemas.microsoft.com/office/drawing/2014/main" id="{50042EC9-6CB7-D140-1CCE-4DD9C2B2900D}"/>
                </a:ext>
              </a:extLst>
            </p:cNvPr>
            <p:cNvCxnSpPr/>
            <p:nvPr/>
          </p:nvCxnSpPr>
          <p:spPr>
            <a:xfrm>
              <a:off x="6918279" y="2852761"/>
              <a:ext cx="1490345" cy="4730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103">
              <a:extLst>
                <a:ext uri="{FF2B5EF4-FFF2-40B4-BE49-F238E27FC236}">
                  <a16:creationId xmlns:a16="http://schemas.microsoft.com/office/drawing/2014/main" id="{8514A13A-CC16-CC58-8001-F8846D0C2C43}"/>
                </a:ext>
              </a:extLst>
            </p:cNvPr>
            <p:cNvCxnSpPr/>
            <p:nvPr/>
          </p:nvCxnSpPr>
          <p:spPr>
            <a:xfrm>
              <a:off x="6918279" y="2852761"/>
              <a:ext cx="1490980" cy="17113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104">
              <a:extLst>
                <a:ext uri="{FF2B5EF4-FFF2-40B4-BE49-F238E27FC236}">
                  <a16:creationId xmlns:a16="http://schemas.microsoft.com/office/drawing/2014/main" id="{A37F1422-9753-5CC9-E58C-7FDC77AA3928}"/>
                </a:ext>
              </a:extLst>
            </p:cNvPr>
            <p:cNvCxnSpPr/>
            <p:nvPr/>
          </p:nvCxnSpPr>
          <p:spPr>
            <a:xfrm>
              <a:off x="6915104" y="3567136"/>
              <a:ext cx="1494155" cy="9969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105">
              <a:extLst>
                <a:ext uri="{FF2B5EF4-FFF2-40B4-BE49-F238E27FC236}">
                  <a16:creationId xmlns:a16="http://schemas.microsoft.com/office/drawing/2014/main" id="{49216442-948C-41F2-CCAE-FDE1D98015A3}"/>
                </a:ext>
              </a:extLst>
            </p:cNvPr>
            <p:cNvCxnSpPr/>
            <p:nvPr/>
          </p:nvCxnSpPr>
          <p:spPr>
            <a:xfrm flipV="1">
              <a:off x="6915104" y="3325836"/>
              <a:ext cx="1493520" cy="2413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106">
              <a:extLst>
                <a:ext uri="{FF2B5EF4-FFF2-40B4-BE49-F238E27FC236}">
                  <a16:creationId xmlns:a16="http://schemas.microsoft.com/office/drawing/2014/main" id="{31EC23AB-225B-F097-6982-657B7F66AD5F}"/>
                </a:ext>
              </a:extLst>
            </p:cNvPr>
            <p:cNvCxnSpPr/>
            <p:nvPr/>
          </p:nvCxnSpPr>
          <p:spPr>
            <a:xfrm flipV="1">
              <a:off x="6915104" y="3325836"/>
              <a:ext cx="1493520" cy="9556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107">
              <a:extLst>
                <a:ext uri="{FF2B5EF4-FFF2-40B4-BE49-F238E27FC236}">
                  <a16:creationId xmlns:a16="http://schemas.microsoft.com/office/drawing/2014/main" id="{428F2637-DAD2-9CCD-CEDF-19B49735D4DC}"/>
                </a:ext>
              </a:extLst>
            </p:cNvPr>
            <p:cNvCxnSpPr/>
            <p:nvPr/>
          </p:nvCxnSpPr>
          <p:spPr>
            <a:xfrm>
              <a:off x="6915104" y="4281511"/>
              <a:ext cx="1494155" cy="2825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108">
              <a:extLst>
                <a:ext uri="{FF2B5EF4-FFF2-40B4-BE49-F238E27FC236}">
                  <a16:creationId xmlns:a16="http://schemas.microsoft.com/office/drawing/2014/main" id="{0DBBD8AA-0B4D-192A-DCB5-D9B080E5B2A1}"/>
                </a:ext>
              </a:extLst>
            </p:cNvPr>
            <p:cNvCxnSpPr/>
            <p:nvPr/>
          </p:nvCxnSpPr>
          <p:spPr>
            <a:xfrm flipV="1">
              <a:off x="6918279" y="3325836"/>
              <a:ext cx="1490345" cy="16700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109">
              <a:extLst>
                <a:ext uri="{FF2B5EF4-FFF2-40B4-BE49-F238E27FC236}">
                  <a16:creationId xmlns:a16="http://schemas.microsoft.com/office/drawing/2014/main" id="{669ABD08-2791-1385-309D-145CFCD7F628}"/>
                </a:ext>
              </a:extLst>
            </p:cNvPr>
            <p:cNvCxnSpPr/>
            <p:nvPr/>
          </p:nvCxnSpPr>
          <p:spPr>
            <a:xfrm flipV="1">
              <a:off x="6947440" y="4589486"/>
              <a:ext cx="1490980" cy="431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4" name="Group 77">
              <a:extLst>
                <a:ext uri="{FF2B5EF4-FFF2-40B4-BE49-F238E27FC236}">
                  <a16:creationId xmlns:a16="http://schemas.microsoft.com/office/drawing/2014/main" id="{C028A886-FA5A-0347-52E8-70D4E981594B}"/>
                </a:ext>
              </a:extLst>
            </p:cNvPr>
            <p:cNvGrpSpPr/>
            <p:nvPr/>
          </p:nvGrpSpPr>
          <p:grpSpPr>
            <a:xfrm>
              <a:off x="5961676" y="2161960"/>
              <a:ext cx="1647190" cy="2941320"/>
              <a:chOff x="7440" y="1493"/>
              <a:chExt cx="2594" cy="4632"/>
            </a:xfrm>
          </p:grpSpPr>
          <p:grpSp>
            <p:nvGrpSpPr>
              <p:cNvPr id="35" name="Group 78">
                <a:extLst>
                  <a:ext uri="{FF2B5EF4-FFF2-40B4-BE49-F238E27FC236}">
                    <a16:creationId xmlns:a16="http://schemas.microsoft.com/office/drawing/2014/main" id="{A587613B-588F-1A3C-A6A5-95F8B858E710}"/>
                  </a:ext>
                </a:extLst>
              </p:cNvPr>
              <p:cNvGrpSpPr/>
              <p:nvPr/>
            </p:nvGrpSpPr>
            <p:grpSpPr>
              <a:xfrm>
                <a:off x="8636" y="2468"/>
                <a:ext cx="287" cy="3657"/>
                <a:chOff x="8677" y="2718"/>
                <a:chExt cx="287" cy="3657"/>
              </a:xfrm>
            </p:grpSpPr>
            <p:sp>
              <p:nvSpPr>
                <p:cNvPr id="37" name="Oval 79">
                  <a:extLst>
                    <a:ext uri="{FF2B5EF4-FFF2-40B4-BE49-F238E27FC236}">
                      <a16:creationId xmlns:a16="http://schemas.microsoft.com/office/drawing/2014/main" id="{0BD8A6E4-1FAC-CD87-E9F7-96DAE1CB4A6C}"/>
                    </a:ext>
                  </a:extLst>
                </p:cNvPr>
                <p:cNvSpPr/>
                <p:nvPr/>
              </p:nvSpPr>
              <p:spPr>
                <a:xfrm>
                  <a:off x="8682" y="2718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80">
                  <a:extLst>
                    <a:ext uri="{FF2B5EF4-FFF2-40B4-BE49-F238E27FC236}">
                      <a16:creationId xmlns:a16="http://schemas.microsoft.com/office/drawing/2014/main" id="{EF501DC8-1F8D-ACFA-C7AD-8E9F72CEB0A5}"/>
                    </a:ext>
                  </a:extLst>
                </p:cNvPr>
                <p:cNvSpPr/>
                <p:nvPr/>
              </p:nvSpPr>
              <p:spPr>
                <a:xfrm>
                  <a:off x="8677" y="3843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81">
                  <a:extLst>
                    <a:ext uri="{FF2B5EF4-FFF2-40B4-BE49-F238E27FC236}">
                      <a16:creationId xmlns:a16="http://schemas.microsoft.com/office/drawing/2014/main" id="{A9AF3917-655D-AED1-0A41-F4274D79381C}"/>
                    </a:ext>
                  </a:extLst>
                </p:cNvPr>
                <p:cNvSpPr/>
                <p:nvPr/>
              </p:nvSpPr>
              <p:spPr>
                <a:xfrm>
                  <a:off x="8677" y="4968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82">
                  <a:extLst>
                    <a:ext uri="{FF2B5EF4-FFF2-40B4-BE49-F238E27FC236}">
                      <a16:creationId xmlns:a16="http://schemas.microsoft.com/office/drawing/2014/main" id="{7FA0749D-E7A1-9704-3DAB-2350387C1874}"/>
                    </a:ext>
                  </a:extLst>
                </p:cNvPr>
                <p:cNvSpPr/>
                <p:nvPr/>
              </p:nvSpPr>
              <p:spPr>
                <a:xfrm>
                  <a:off x="8682" y="6093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 Box 83">
                <a:extLst>
                  <a:ext uri="{FF2B5EF4-FFF2-40B4-BE49-F238E27FC236}">
                    <a16:creationId xmlns:a16="http://schemas.microsoft.com/office/drawing/2014/main" id="{95D24A09-82BD-B3CF-368B-45C35A27425B}"/>
                  </a:ext>
                </a:extLst>
              </p:cNvPr>
              <p:cNvSpPr txBox="1"/>
              <p:nvPr/>
            </p:nvSpPr>
            <p:spPr>
              <a:xfrm>
                <a:off x="7440" y="1493"/>
                <a:ext cx="25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hidden layer 3</a:t>
                </a:r>
              </a:p>
            </p:txBody>
          </p:sp>
        </p:grpSp>
        <p:grpSp>
          <p:nvGrpSpPr>
            <p:cNvPr id="41" name="Group 74">
              <a:extLst>
                <a:ext uri="{FF2B5EF4-FFF2-40B4-BE49-F238E27FC236}">
                  <a16:creationId xmlns:a16="http://schemas.microsoft.com/office/drawing/2014/main" id="{8E878E77-1D36-07A9-E69B-839FB7F33764}"/>
                </a:ext>
              </a:extLst>
            </p:cNvPr>
            <p:cNvGrpSpPr/>
            <p:nvPr/>
          </p:nvGrpSpPr>
          <p:grpSpPr>
            <a:xfrm>
              <a:off x="4917077" y="2763363"/>
              <a:ext cx="182245" cy="2322195"/>
              <a:chOff x="8677" y="2718"/>
              <a:chExt cx="287" cy="3657"/>
            </a:xfrm>
          </p:grpSpPr>
          <p:sp>
            <p:nvSpPr>
              <p:cNvPr id="42" name="Oval 64">
                <a:extLst>
                  <a:ext uri="{FF2B5EF4-FFF2-40B4-BE49-F238E27FC236}">
                    <a16:creationId xmlns:a16="http://schemas.microsoft.com/office/drawing/2014/main" id="{1C36541A-BB6D-0580-332F-BB244754F591}"/>
                  </a:ext>
                </a:extLst>
              </p:cNvPr>
              <p:cNvSpPr/>
              <p:nvPr/>
            </p:nvSpPr>
            <p:spPr>
              <a:xfrm>
                <a:off x="8682" y="271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65">
                <a:extLst>
                  <a:ext uri="{FF2B5EF4-FFF2-40B4-BE49-F238E27FC236}">
                    <a16:creationId xmlns:a16="http://schemas.microsoft.com/office/drawing/2014/main" id="{2E273487-2720-E167-1A45-EBA37962625B}"/>
                  </a:ext>
                </a:extLst>
              </p:cNvPr>
              <p:cNvSpPr/>
              <p:nvPr/>
            </p:nvSpPr>
            <p:spPr>
              <a:xfrm>
                <a:off x="8677" y="384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66">
                <a:extLst>
                  <a:ext uri="{FF2B5EF4-FFF2-40B4-BE49-F238E27FC236}">
                    <a16:creationId xmlns:a16="http://schemas.microsoft.com/office/drawing/2014/main" id="{418812A6-13B7-4B49-F47A-BCBFB3B328BF}"/>
                  </a:ext>
                </a:extLst>
              </p:cNvPr>
              <p:cNvSpPr/>
              <p:nvPr/>
            </p:nvSpPr>
            <p:spPr>
              <a:xfrm>
                <a:off x="8677" y="4968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69">
                <a:extLst>
                  <a:ext uri="{FF2B5EF4-FFF2-40B4-BE49-F238E27FC236}">
                    <a16:creationId xmlns:a16="http://schemas.microsoft.com/office/drawing/2014/main" id="{49324B69-E784-F88F-C656-B21FE5D14CD3}"/>
                  </a:ext>
                </a:extLst>
              </p:cNvPr>
              <p:cNvSpPr/>
              <p:nvPr/>
            </p:nvSpPr>
            <p:spPr>
              <a:xfrm>
                <a:off x="8682" y="6093"/>
                <a:ext cx="283" cy="28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 Box 75">
              <a:extLst>
                <a:ext uri="{FF2B5EF4-FFF2-40B4-BE49-F238E27FC236}">
                  <a16:creationId xmlns:a16="http://schemas.microsoft.com/office/drawing/2014/main" id="{C353C7C2-6BAB-EBD8-3081-4F3BFE5DB327}"/>
                </a:ext>
              </a:extLst>
            </p:cNvPr>
            <p:cNvSpPr txBox="1"/>
            <p:nvPr/>
          </p:nvSpPr>
          <p:spPr>
            <a:xfrm>
              <a:off x="4248820" y="2156935"/>
              <a:ext cx="16471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hidden layer 2</a:t>
              </a:r>
            </a:p>
          </p:txBody>
        </p:sp>
        <p:sp>
          <p:nvSpPr>
            <p:cNvPr id="47" name="Text Box 101">
              <a:extLst>
                <a:ext uri="{FF2B5EF4-FFF2-40B4-BE49-F238E27FC236}">
                  <a16:creationId xmlns:a16="http://schemas.microsoft.com/office/drawing/2014/main" id="{4ADBC7C1-A989-13A0-C714-05023E4DE473}"/>
                </a:ext>
              </a:extLst>
            </p:cNvPr>
            <p:cNvSpPr txBox="1"/>
            <p:nvPr/>
          </p:nvSpPr>
          <p:spPr>
            <a:xfrm>
              <a:off x="7614825" y="2167850"/>
              <a:ext cx="16471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hidden layer 4</a:t>
              </a: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A51B261-DE82-67AD-8A32-7E7DF239877B}"/>
                </a:ext>
              </a:extLst>
            </p:cNvPr>
            <p:cNvGrpSpPr/>
            <p:nvPr/>
          </p:nvGrpSpPr>
          <p:grpSpPr>
            <a:xfrm flipH="1">
              <a:off x="3275235" y="2845537"/>
              <a:ext cx="1673860" cy="2168525"/>
              <a:chOff x="5068566" y="-2887033"/>
              <a:chExt cx="1673860" cy="2168525"/>
            </a:xfrm>
          </p:grpSpPr>
          <p:grpSp>
            <p:nvGrpSpPr>
              <p:cNvPr id="49" name="Group 100">
                <a:extLst>
                  <a:ext uri="{FF2B5EF4-FFF2-40B4-BE49-F238E27FC236}">
                    <a16:creationId xmlns:a16="http://schemas.microsoft.com/office/drawing/2014/main" id="{F2D027F5-F42D-4C8B-E80A-46D3A9EC0963}"/>
                  </a:ext>
                </a:extLst>
              </p:cNvPr>
              <p:cNvGrpSpPr/>
              <p:nvPr/>
            </p:nvGrpSpPr>
            <p:grpSpPr>
              <a:xfrm>
                <a:off x="6562086" y="-2504128"/>
                <a:ext cx="180340" cy="1417955"/>
                <a:chOff x="13485" y="3213"/>
                <a:chExt cx="284" cy="2233"/>
              </a:xfrm>
            </p:grpSpPr>
            <p:sp>
              <p:nvSpPr>
                <p:cNvPr id="58" name="Oval 72">
                  <a:extLst>
                    <a:ext uri="{FF2B5EF4-FFF2-40B4-BE49-F238E27FC236}">
                      <a16:creationId xmlns:a16="http://schemas.microsoft.com/office/drawing/2014/main" id="{A0595D40-F9A6-CAFB-F8F7-67FB4F0D558E}"/>
                    </a:ext>
                  </a:extLst>
                </p:cNvPr>
                <p:cNvSpPr/>
                <p:nvPr/>
              </p:nvSpPr>
              <p:spPr>
                <a:xfrm>
                  <a:off x="13486" y="5163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73">
                  <a:extLst>
                    <a:ext uri="{FF2B5EF4-FFF2-40B4-BE49-F238E27FC236}">
                      <a16:creationId xmlns:a16="http://schemas.microsoft.com/office/drawing/2014/main" id="{7ED4B841-1EA3-EDBA-5788-E8B55F36826C}"/>
                    </a:ext>
                  </a:extLst>
                </p:cNvPr>
                <p:cNvSpPr/>
                <p:nvPr/>
              </p:nvSpPr>
              <p:spPr>
                <a:xfrm>
                  <a:off x="13485" y="3213"/>
                  <a:ext cx="283" cy="28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102">
                <a:extLst>
                  <a:ext uri="{FF2B5EF4-FFF2-40B4-BE49-F238E27FC236}">
                    <a16:creationId xmlns:a16="http://schemas.microsoft.com/office/drawing/2014/main" id="{E363159E-12F3-CE7E-DC8C-39073FE7CA99}"/>
                  </a:ext>
                </a:extLst>
              </p:cNvPr>
              <p:cNvCxnSpPr/>
              <p:nvPr/>
            </p:nvCxnSpPr>
            <p:spPr>
              <a:xfrm>
                <a:off x="5071741" y="-2887033"/>
                <a:ext cx="1490345" cy="4730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103">
                <a:extLst>
                  <a:ext uri="{FF2B5EF4-FFF2-40B4-BE49-F238E27FC236}">
                    <a16:creationId xmlns:a16="http://schemas.microsoft.com/office/drawing/2014/main" id="{8C25251A-03EE-1CF9-74D4-9898F07DF0CD}"/>
                  </a:ext>
                </a:extLst>
              </p:cNvPr>
              <p:cNvCxnSpPr/>
              <p:nvPr/>
            </p:nvCxnSpPr>
            <p:spPr>
              <a:xfrm>
                <a:off x="5071741" y="-2887033"/>
                <a:ext cx="1490980" cy="171132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104">
                <a:extLst>
                  <a:ext uri="{FF2B5EF4-FFF2-40B4-BE49-F238E27FC236}">
                    <a16:creationId xmlns:a16="http://schemas.microsoft.com/office/drawing/2014/main" id="{02D59175-349D-DADC-C8F6-4EA907DB4F83}"/>
                  </a:ext>
                </a:extLst>
              </p:cNvPr>
              <p:cNvCxnSpPr/>
              <p:nvPr/>
            </p:nvCxnSpPr>
            <p:spPr>
              <a:xfrm>
                <a:off x="5068566" y="-2172658"/>
                <a:ext cx="1494155" cy="99695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105">
                <a:extLst>
                  <a:ext uri="{FF2B5EF4-FFF2-40B4-BE49-F238E27FC236}">
                    <a16:creationId xmlns:a16="http://schemas.microsoft.com/office/drawing/2014/main" id="{E339FAA6-0497-4A84-88EF-9F278D368BC8}"/>
                  </a:ext>
                </a:extLst>
              </p:cNvPr>
              <p:cNvCxnSpPr/>
              <p:nvPr/>
            </p:nvCxnSpPr>
            <p:spPr>
              <a:xfrm flipV="1">
                <a:off x="5068566" y="-2413958"/>
                <a:ext cx="1493520" cy="2413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06">
                <a:extLst>
                  <a:ext uri="{FF2B5EF4-FFF2-40B4-BE49-F238E27FC236}">
                    <a16:creationId xmlns:a16="http://schemas.microsoft.com/office/drawing/2014/main" id="{BC9E8355-22BC-CF4D-5A0C-E9828AAF7B21}"/>
                  </a:ext>
                </a:extLst>
              </p:cNvPr>
              <p:cNvCxnSpPr/>
              <p:nvPr/>
            </p:nvCxnSpPr>
            <p:spPr>
              <a:xfrm flipV="1">
                <a:off x="5068566" y="-2413958"/>
                <a:ext cx="1493520" cy="9556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07">
                <a:extLst>
                  <a:ext uri="{FF2B5EF4-FFF2-40B4-BE49-F238E27FC236}">
                    <a16:creationId xmlns:a16="http://schemas.microsoft.com/office/drawing/2014/main" id="{254A90B7-A785-B5C3-CD2D-7841AA3061D2}"/>
                  </a:ext>
                </a:extLst>
              </p:cNvPr>
              <p:cNvCxnSpPr/>
              <p:nvPr/>
            </p:nvCxnSpPr>
            <p:spPr>
              <a:xfrm>
                <a:off x="5068566" y="-1458283"/>
                <a:ext cx="1494155" cy="2825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08">
                <a:extLst>
                  <a:ext uri="{FF2B5EF4-FFF2-40B4-BE49-F238E27FC236}">
                    <a16:creationId xmlns:a16="http://schemas.microsoft.com/office/drawing/2014/main" id="{9F8D44F9-C45D-AA2B-4D3B-E25704EB5F3D}"/>
                  </a:ext>
                </a:extLst>
              </p:cNvPr>
              <p:cNvCxnSpPr/>
              <p:nvPr/>
            </p:nvCxnSpPr>
            <p:spPr>
              <a:xfrm flipV="1">
                <a:off x="5071741" y="-2413958"/>
                <a:ext cx="1490345" cy="167005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09">
                <a:extLst>
                  <a:ext uri="{FF2B5EF4-FFF2-40B4-BE49-F238E27FC236}">
                    <a16:creationId xmlns:a16="http://schemas.microsoft.com/office/drawing/2014/main" id="{FE5AD82E-B5F7-C94D-415A-41D91AB2FCE2}"/>
                  </a:ext>
                </a:extLst>
              </p:cNvPr>
              <p:cNvCxnSpPr/>
              <p:nvPr/>
            </p:nvCxnSpPr>
            <p:spPr>
              <a:xfrm flipV="1">
                <a:off x="5100902" y="-1150308"/>
                <a:ext cx="1490980" cy="4318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0" name="Text Box 75">
              <a:extLst>
                <a:ext uri="{FF2B5EF4-FFF2-40B4-BE49-F238E27FC236}">
                  <a16:creationId xmlns:a16="http://schemas.microsoft.com/office/drawing/2014/main" id="{5F44C5FF-95F4-52E8-3BE4-FE02A2872705}"/>
                </a:ext>
              </a:extLst>
            </p:cNvPr>
            <p:cNvSpPr txBox="1"/>
            <p:nvPr/>
          </p:nvSpPr>
          <p:spPr>
            <a:xfrm>
              <a:off x="2602184" y="2156935"/>
              <a:ext cx="16471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hidden layer 1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028D098-CB50-29D5-5A23-5CC05FE513E3}"/>
                </a:ext>
              </a:extLst>
            </p:cNvPr>
            <p:cNvGrpSpPr/>
            <p:nvPr/>
          </p:nvGrpSpPr>
          <p:grpSpPr>
            <a:xfrm>
              <a:off x="1631379" y="1329751"/>
              <a:ext cx="8099114" cy="4025819"/>
              <a:chOff x="-35654" y="-2203523"/>
              <a:chExt cx="8099114" cy="4025819"/>
            </a:xfrm>
          </p:grpSpPr>
          <p:sp>
            <p:nvSpPr>
              <p:cNvPr id="61" name="Text Box 195">
                <a:extLst>
                  <a:ext uri="{FF2B5EF4-FFF2-40B4-BE49-F238E27FC236}">
                    <a16:creationId xmlns:a16="http://schemas.microsoft.com/office/drawing/2014/main" id="{B09E2982-BBDE-328C-1518-877D6E9DEAA7}"/>
                  </a:ext>
                </a:extLst>
              </p:cNvPr>
              <p:cNvSpPr txBox="1"/>
              <p:nvPr/>
            </p:nvSpPr>
            <p:spPr>
              <a:xfrm>
                <a:off x="42585" y="-2203523"/>
                <a:ext cx="191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i="1" baseline="-25000" dirty="0">
                    <a:solidFill>
                      <a:schemeClr val="accent1">
                        <a:lumMod val="75000"/>
                      </a:schemeClr>
                    </a:solidFill>
                    <a:sym typeface="+mn-ea"/>
                  </a:rPr>
                  <a:t>MLP</a:t>
                </a:r>
                <a:endParaRPr lang="en-US" sz="7200" i="1" baseline="-25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721CF11-0384-ADF0-AF0B-E4BE2B2C382E}"/>
                  </a:ext>
                </a:extLst>
              </p:cNvPr>
              <p:cNvSpPr/>
              <p:nvPr/>
            </p:nvSpPr>
            <p:spPr>
              <a:xfrm>
                <a:off x="-35654" y="-1941616"/>
                <a:ext cx="8099114" cy="3763912"/>
              </a:xfrm>
              <a:prstGeom prst="roundRect">
                <a:avLst/>
              </a:prstGeom>
              <a:noFill/>
              <a:ln w="19050"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20B534EC-F69E-EBF5-ED88-46886CF38F21}"/>
              </a:ext>
            </a:extLst>
          </p:cNvPr>
          <p:cNvGrpSpPr/>
          <p:nvPr/>
        </p:nvGrpSpPr>
        <p:grpSpPr>
          <a:xfrm>
            <a:off x="116721" y="1226893"/>
            <a:ext cx="12351937" cy="4155221"/>
            <a:chOff x="116721" y="1226893"/>
            <a:chExt cx="12351937" cy="4155221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8B77436D-9A07-C23D-4BF2-C69EA7318FC8}"/>
                </a:ext>
              </a:extLst>
            </p:cNvPr>
            <p:cNvGrpSpPr/>
            <p:nvPr/>
          </p:nvGrpSpPr>
          <p:grpSpPr>
            <a:xfrm>
              <a:off x="116721" y="1226893"/>
              <a:ext cx="8340983" cy="3914370"/>
              <a:chOff x="1335921" y="1191451"/>
              <a:chExt cx="8340983" cy="3914370"/>
            </a:xfrm>
          </p:grpSpPr>
          <p:sp>
            <p:nvSpPr>
              <p:cNvPr id="101" name="Rounded Rectangle 118">
                <a:extLst>
                  <a:ext uri="{FF2B5EF4-FFF2-40B4-BE49-F238E27FC236}">
                    <a16:creationId xmlns:a16="http://schemas.microsoft.com/office/drawing/2014/main" id="{D81BE096-45ED-C2A0-E1C3-A75C6383BFB3}"/>
                  </a:ext>
                </a:extLst>
              </p:cNvPr>
              <p:cNvSpPr/>
              <p:nvPr/>
            </p:nvSpPr>
            <p:spPr>
              <a:xfrm>
                <a:off x="4921584" y="4684815"/>
                <a:ext cx="1421765" cy="3816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53">
                <a:extLst>
                  <a:ext uri="{FF2B5EF4-FFF2-40B4-BE49-F238E27FC236}">
                    <a16:creationId xmlns:a16="http://schemas.microsoft.com/office/drawing/2014/main" id="{24EA961D-F135-CDB7-5FB9-D2A48EEC2196}"/>
                  </a:ext>
                </a:extLst>
              </p:cNvPr>
              <p:cNvGrpSpPr/>
              <p:nvPr/>
            </p:nvGrpSpPr>
            <p:grpSpPr>
              <a:xfrm>
                <a:off x="1960983" y="2709662"/>
                <a:ext cx="375049" cy="874731"/>
                <a:chOff x="11001" y="5659"/>
                <a:chExt cx="252" cy="1156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5" name="Rectangles 46">
                  <a:extLst>
                    <a:ext uri="{FF2B5EF4-FFF2-40B4-BE49-F238E27FC236}">
                      <a16:creationId xmlns:a16="http://schemas.microsoft.com/office/drawing/2014/main" id="{C36704F0-2680-6853-6060-466B7ED10F8B}"/>
                    </a:ext>
                  </a:extLst>
                </p:cNvPr>
                <p:cNvSpPr/>
                <p:nvPr/>
              </p:nvSpPr>
              <p:spPr>
                <a:xfrm>
                  <a:off x="11001" y="6047"/>
                  <a:ext cx="253" cy="38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s 47">
                  <a:extLst>
                    <a:ext uri="{FF2B5EF4-FFF2-40B4-BE49-F238E27FC236}">
                      <a16:creationId xmlns:a16="http://schemas.microsoft.com/office/drawing/2014/main" id="{169DB25A-79CE-ED08-7FAC-DB0EF2D2AC34}"/>
                    </a:ext>
                  </a:extLst>
                </p:cNvPr>
                <p:cNvSpPr/>
                <p:nvPr/>
              </p:nvSpPr>
              <p:spPr>
                <a:xfrm>
                  <a:off x="11001" y="5659"/>
                  <a:ext cx="253" cy="38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s 49">
                  <a:extLst>
                    <a:ext uri="{FF2B5EF4-FFF2-40B4-BE49-F238E27FC236}">
                      <a16:creationId xmlns:a16="http://schemas.microsoft.com/office/drawing/2014/main" id="{D2EA495A-9ED9-62CA-96EA-60438FE260A0}"/>
                    </a:ext>
                  </a:extLst>
                </p:cNvPr>
                <p:cNvSpPr/>
                <p:nvPr/>
              </p:nvSpPr>
              <p:spPr>
                <a:xfrm>
                  <a:off x="11001" y="6435"/>
                  <a:ext cx="253" cy="38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A6415D24-7FAD-F5AD-90FC-5F6670396545}"/>
                  </a:ext>
                </a:extLst>
              </p:cNvPr>
              <p:cNvGrpSpPr/>
              <p:nvPr/>
            </p:nvGrpSpPr>
            <p:grpSpPr>
              <a:xfrm>
                <a:off x="3124291" y="2425426"/>
                <a:ext cx="375049" cy="1160170"/>
                <a:chOff x="3125032" y="2427292"/>
                <a:chExt cx="375049" cy="1160170"/>
              </a:xfrm>
            </p:grpSpPr>
            <p:sp>
              <p:nvSpPr>
                <p:cNvPr id="27" name="Rectangles 197">
                  <a:extLst>
                    <a:ext uri="{FF2B5EF4-FFF2-40B4-BE49-F238E27FC236}">
                      <a16:creationId xmlns:a16="http://schemas.microsoft.com/office/drawing/2014/main" id="{9C8D6F6F-1FCD-6D58-2C91-BC0B63105C92}"/>
                    </a:ext>
                  </a:extLst>
                </p:cNvPr>
                <p:cNvSpPr/>
                <p:nvPr/>
              </p:nvSpPr>
              <p:spPr>
                <a:xfrm>
                  <a:off x="3125032" y="2427292"/>
                  <a:ext cx="375049" cy="2915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s 198">
                  <a:extLst>
                    <a:ext uri="{FF2B5EF4-FFF2-40B4-BE49-F238E27FC236}">
                      <a16:creationId xmlns:a16="http://schemas.microsoft.com/office/drawing/2014/main" id="{E06A39F4-4DB3-8F63-DD03-D869A7CBD9F3}"/>
                    </a:ext>
                  </a:extLst>
                </p:cNvPr>
                <p:cNvSpPr/>
                <p:nvPr/>
              </p:nvSpPr>
              <p:spPr>
                <a:xfrm>
                  <a:off x="3125032" y="3295885"/>
                  <a:ext cx="375049" cy="2915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s 199">
                  <a:extLst>
                    <a:ext uri="{FF2B5EF4-FFF2-40B4-BE49-F238E27FC236}">
                      <a16:creationId xmlns:a16="http://schemas.microsoft.com/office/drawing/2014/main" id="{4C2C1B4B-8613-CFE2-8EA9-BA6323E1CE9A}"/>
                    </a:ext>
                  </a:extLst>
                </p:cNvPr>
                <p:cNvSpPr/>
                <p:nvPr/>
              </p:nvSpPr>
              <p:spPr>
                <a:xfrm>
                  <a:off x="3125032" y="3004308"/>
                  <a:ext cx="375049" cy="2915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s 200">
                  <a:extLst>
                    <a:ext uri="{FF2B5EF4-FFF2-40B4-BE49-F238E27FC236}">
                      <a16:creationId xmlns:a16="http://schemas.microsoft.com/office/drawing/2014/main" id="{BBA86238-7F7E-24C2-8683-3ACA6E81C23D}"/>
                    </a:ext>
                  </a:extLst>
                </p:cNvPr>
                <p:cNvSpPr/>
                <p:nvPr/>
              </p:nvSpPr>
              <p:spPr>
                <a:xfrm>
                  <a:off x="3125032" y="2712731"/>
                  <a:ext cx="375049" cy="2915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Rectangles 201">
                <a:extLst>
                  <a:ext uri="{FF2B5EF4-FFF2-40B4-BE49-F238E27FC236}">
                    <a16:creationId xmlns:a16="http://schemas.microsoft.com/office/drawing/2014/main" id="{8F2EC60D-9AD0-D442-3638-CD490A3CA0C3}"/>
                  </a:ext>
                </a:extLst>
              </p:cNvPr>
              <p:cNvSpPr/>
              <p:nvPr/>
            </p:nvSpPr>
            <p:spPr>
              <a:xfrm>
                <a:off x="3125032" y="3587463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s 197">
                <a:extLst>
                  <a:ext uri="{FF2B5EF4-FFF2-40B4-BE49-F238E27FC236}">
                    <a16:creationId xmlns:a16="http://schemas.microsoft.com/office/drawing/2014/main" id="{05CD02AC-BDAE-FAF1-DE86-D691719C5625}"/>
                  </a:ext>
                </a:extLst>
              </p:cNvPr>
              <p:cNvSpPr/>
              <p:nvPr/>
            </p:nvSpPr>
            <p:spPr>
              <a:xfrm>
                <a:off x="3491187" y="2424223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s 198">
                <a:extLst>
                  <a:ext uri="{FF2B5EF4-FFF2-40B4-BE49-F238E27FC236}">
                    <a16:creationId xmlns:a16="http://schemas.microsoft.com/office/drawing/2014/main" id="{D10E81C2-2F92-91BF-769F-BA9AFDC3CEB5}"/>
                  </a:ext>
                </a:extLst>
              </p:cNvPr>
              <p:cNvSpPr/>
              <p:nvPr/>
            </p:nvSpPr>
            <p:spPr>
              <a:xfrm>
                <a:off x="3491187" y="3292816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s 199">
                <a:extLst>
                  <a:ext uri="{FF2B5EF4-FFF2-40B4-BE49-F238E27FC236}">
                    <a16:creationId xmlns:a16="http://schemas.microsoft.com/office/drawing/2014/main" id="{71E61D43-99F7-370C-2CF3-130CB897C80F}"/>
                  </a:ext>
                </a:extLst>
              </p:cNvPr>
              <p:cNvSpPr/>
              <p:nvPr/>
            </p:nvSpPr>
            <p:spPr>
              <a:xfrm>
                <a:off x="3491187" y="3001239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s 200">
                <a:extLst>
                  <a:ext uri="{FF2B5EF4-FFF2-40B4-BE49-F238E27FC236}">
                    <a16:creationId xmlns:a16="http://schemas.microsoft.com/office/drawing/2014/main" id="{ED7B657F-CF4E-D537-5238-594AA38B32D2}"/>
                  </a:ext>
                </a:extLst>
              </p:cNvPr>
              <p:cNvSpPr/>
              <p:nvPr/>
            </p:nvSpPr>
            <p:spPr>
              <a:xfrm>
                <a:off x="3491187" y="2709662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s 201">
                <a:extLst>
                  <a:ext uri="{FF2B5EF4-FFF2-40B4-BE49-F238E27FC236}">
                    <a16:creationId xmlns:a16="http://schemas.microsoft.com/office/drawing/2014/main" id="{EF014C01-FAF2-436B-70B1-51C95BB27513}"/>
                  </a:ext>
                </a:extLst>
              </p:cNvPr>
              <p:cNvSpPr/>
              <p:nvPr/>
            </p:nvSpPr>
            <p:spPr>
              <a:xfrm>
                <a:off x="3491187" y="3584394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s 197">
                <a:extLst>
                  <a:ext uri="{FF2B5EF4-FFF2-40B4-BE49-F238E27FC236}">
                    <a16:creationId xmlns:a16="http://schemas.microsoft.com/office/drawing/2014/main" id="{708A2BE1-27E7-E654-754E-A4F1623AF642}"/>
                  </a:ext>
                </a:extLst>
              </p:cNvPr>
              <p:cNvSpPr/>
              <p:nvPr/>
            </p:nvSpPr>
            <p:spPr>
              <a:xfrm>
                <a:off x="3866237" y="2424223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s 198">
                <a:extLst>
                  <a:ext uri="{FF2B5EF4-FFF2-40B4-BE49-F238E27FC236}">
                    <a16:creationId xmlns:a16="http://schemas.microsoft.com/office/drawing/2014/main" id="{C893CFE5-870E-4D17-FEB8-AA613DA4AB03}"/>
                  </a:ext>
                </a:extLst>
              </p:cNvPr>
              <p:cNvSpPr/>
              <p:nvPr/>
            </p:nvSpPr>
            <p:spPr>
              <a:xfrm>
                <a:off x="3866237" y="3292816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s 199">
                <a:extLst>
                  <a:ext uri="{FF2B5EF4-FFF2-40B4-BE49-F238E27FC236}">
                    <a16:creationId xmlns:a16="http://schemas.microsoft.com/office/drawing/2014/main" id="{FB7381CC-07CE-5E77-81F2-A83B46F9C41A}"/>
                  </a:ext>
                </a:extLst>
              </p:cNvPr>
              <p:cNvSpPr/>
              <p:nvPr/>
            </p:nvSpPr>
            <p:spPr>
              <a:xfrm>
                <a:off x="3866237" y="3001239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s 200">
                <a:extLst>
                  <a:ext uri="{FF2B5EF4-FFF2-40B4-BE49-F238E27FC236}">
                    <a16:creationId xmlns:a16="http://schemas.microsoft.com/office/drawing/2014/main" id="{1913A291-4A32-ADF4-0EC4-0BDC4DC66016}"/>
                  </a:ext>
                </a:extLst>
              </p:cNvPr>
              <p:cNvSpPr/>
              <p:nvPr/>
            </p:nvSpPr>
            <p:spPr>
              <a:xfrm>
                <a:off x="3866237" y="2709662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s 201">
                <a:extLst>
                  <a:ext uri="{FF2B5EF4-FFF2-40B4-BE49-F238E27FC236}">
                    <a16:creationId xmlns:a16="http://schemas.microsoft.com/office/drawing/2014/main" id="{4C3A0BA0-9FCE-A9E6-3830-0F530BAEFE76}"/>
                  </a:ext>
                </a:extLst>
              </p:cNvPr>
              <p:cNvSpPr/>
              <p:nvPr/>
            </p:nvSpPr>
            <p:spPr>
              <a:xfrm>
                <a:off x="3866237" y="3584394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s 197">
                <a:extLst>
                  <a:ext uri="{FF2B5EF4-FFF2-40B4-BE49-F238E27FC236}">
                    <a16:creationId xmlns:a16="http://schemas.microsoft.com/office/drawing/2014/main" id="{7885A2E8-73A0-12F1-791E-9E546BC89FE6}"/>
                  </a:ext>
                </a:extLst>
              </p:cNvPr>
              <p:cNvSpPr/>
              <p:nvPr/>
            </p:nvSpPr>
            <p:spPr>
              <a:xfrm>
                <a:off x="4233875" y="2424223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s 198">
                <a:extLst>
                  <a:ext uri="{FF2B5EF4-FFF2-40B4-BE49-F238E27FC236}">
                    <a16:creationId xmlns:a16="http://schemas.microsoft.com/office/drawing/2014/main" id="{BE573E65-7944-52F8-47E9-4672149433AE}"/>
                  </a:ext>
                </a:extLst>
              </p:cNvPr>
              <p:cNvSpPr/>
              <p:nvPr/>
            </p:nvSpPr>
            <p:spPr>
              <a:xfrm>
                <a:off x="4233875" y="3292816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s 199">
                <a:extLst>
                  <a:ext uri="{FF2B5EF4-FFF2-40B4-BE49-F238E27FC236}">
                    <a16:creationId xmlns:a16="http://schemas.microsoft.com/office/drawing/2014/main" id="{E8EE8969-84C9-F875-9E75-87E4775F46E4}"/>
                  </a:ext>
                </a:extLst>
              </p:cNvPr>
              <p:cNvSpPr/>
              <p:nvPr/>
            </p:nvSpPr>
            <p:spPr>
              <a:xfrm>
                <a:off x="4233875" y="3001239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s 200">
                <a:extLst>
                  <a:ext uri="{FF2B5EF4-FFF2-40B4-BE49-F238E27FC236}">
                    <a16:creationId xmlns:a16="http://schemas.microsoft.com/office/drawing/2014/main" id="{5BC4F153-956B-8CED-172E-34F85FAA7A67}"/>
                  </a:ext>
                </a:extLst>
              </p:cNvPr>
              <p:cNvSpPr/>
              <p:nvPr/>
            </p:nvSpPr>
            <p:spPr>
              <a:xfrm>
                <a:off x="4233875" y="2709662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s 201">
                <a:extLst>
                  <a:ext uri="{FF2B5EF4-FFF2-40B4-BE49-F238E27FC236}">
                    <a16:creationId xmlns:a16="http://schemas.microsoft.com/office/drawing/2014/main" id="{55A6D103-EB43-DE67-BEE0-D4450A328E54}"/>
                  </a:ext>
                </a:extLst>
              </p:cNvPr>
              <p:cNvSpPr/>
              <p:nvPr/>
            </p:nvSpPr>
            <p:spPr>
              <a:xfrm>
                <a:off x="4233875" y="3584394"/>
                <a:ext cx="375049" cy="2915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D0D68E9E-0CC3-2C62-32FD-68CB49D5F343}"/>
                  </a:ext>
                </a:extLst>
              </p:cNvPr>
              <p:cNvGrpSpPr/>
              <p:nvPr/>
            </p:nvGrpSpPr>
            <p:grpSpPr>
              <a:xfrm>
                <a:off x="5394953" y="1832675"/>
                <a:ext cx="376537" cy="2628703"/>
                <a:chOff x="5586686" y="1695280"/>
                <a:chExt cx="376537" cy="2628703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grpSp>
              <p:nvGrpSpPr>
                <p:cNvPr id="52" name="Group 53">
                  <a:extLst>
                    <a:ext uri="{FF2B5EF4-FFF2-40B4-BE49-F238E27FC236}">
                      <a16:creationId xmlns:a16="http://schemas.microsoft.com/office/drawing/2014/main" id="{C23AC861-6512-5672-C9C4-48973179E572}"/>
                    </a:ext>
                  </a:extLst>
                </p:cNvPr>
                <p:cNvGrpSpPr/>
                <p:nvPr/>
              </p:nvGrpSpPr>
              <p:grpSpPr>
                <a:xfrm>
                  <a:off x="5588174" y="3449252"/>
                  <a:ext cx="375049" cy="874731"/>
                  <a:chOff x="11001" y="5659"/>
                  <a:chExt cx="252" cy="1156"/>
                </a:xfrm>
                <a:grpFill/>
              </p:grpSpPr>
              <p:sp>
                <p:nvSpPr>
                  <p:cNvPr id="53" name="Rectangles 46">
                    <a:extLst>
                      <a:ext uri="{FF2B5EF4-FFF2-40B4-BE49-F238E27FC236}">
                        <a16:creationId xmlns:a16="http://schemas.microsoft.com/office/drawing/2014/main" id="{47300A35-FCF4-F545-6C79-0468124A7BBF}"/>
                      </a:ext>
                    </a:extLst>
                  </p:cNvPr>
                  <p:cNvSpPr/>
                  <p:nvPr/>
                </p:nvSpPr>
                <p:spPr>
                  <a:xfrm>
                    <a:off x="11001" y="6047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s 47">
                    <a:extLst>
                      <a:ext uri="{FF2B5EF4-FFF2-40B4-BE49-F238E27FC236}">
                        <a16:creationId xmlns:a16="http://schemas.microsoft.com/office/drawing/2014/main" id="{E18564A2-9A21-80A6-96E4-1AD0F9674BC3}"/>
                      </a:ext>
                    </a:extLst>
                  </p:cNvPr>
                  <p:cNvSpPr/>
                  <p:nvPr/>
                </p:nvSpPr>
                <p:spPr>
                  <a:xfrm>
                    <a:off x="11001" y="5659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s 49">
                    <a:extLst>
                      <a:ext uri="{FF2B5EF4-FFF2-40B4-BE49-F238E27FC236}">
                        <a16:creationId xmlns:a16="http://schemas.microsoft.com/office/drawing/2014/main" id="{EF579961-687D-05FC-213B-D41A2152E283}"/>
                      </a:ext>
                    </a:extLst>
                  </p:cNvPr>
                  <p:cNvSpPr/>
                  <p:nvPr/>
                </p:nvSpPr>
                <p:spPr>
                  <a:xfrm>
                    <a:off x="11001" y="6435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3">
                  <a:extLst>
                    <a:ext uri="{FF2B5EF4-FFF2-40B4-BE49-F238E27FC236}">
                      <a16:creationId xmlns:a16="http://schemas.microsoft.com/office/drawing/2014/main" id="{6094A1B0-DF65-7EC6-F5F5-8A32366B5A84}"/>
                    </a:ext>
                  </a:extLst>
                </p:cNvPr>
                <p:cNvGrpSpPr/>
                <p:nvPr/>
              </p:nvGrpSpPr>
              <p:grpSpPr>
                <a:xfrm>
                  <a:off x="5586686" y="2574521"/>
                  <a:ext cx="375049" cy="874731"/>
                  <a:chOff x="11001" y="5659"/>
                  <a:chExt cx="252" cy="1156"/>
                </a:xfrm>
                <a:grpFill/>
              </p:grpSpPr>
              <p:sp>
                <p:nvSpPr>
                  <p:cNvPr id="57" name="Rectangles 46">
                    <a:extLst>
                      <a:ext uri="{FF2B5EF4-FFF2-40B4-BE49-F238E27FC236}">
                        <a16:creationId xmlns:a16="http://schemas.microsoft.com/office/drawing/2014/main" id="{47A59401-2D4E-8D5F-2A75-1ACFC7E83DA6}"/>
                      </a:ext>
                    </a:extLst>
                  </p:cNvPr>
                  <p:cNvSpPr/>
                  <p:nvPr/>
                </p:nvSpPr>
                <p:spPr>
                  <a:xfrm>
                    <a:off x="11001" y="6047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s 47">
                    <a:extLst>
                      <a:ext uri="{FF2B5EF4-FFF2-40B4-BE49-F238E27FC236}">
                        <a16:creationId xmlns:a16="http://schemas.microsoft.com/office/drawing/2014/main" id="{CB093BF3-D1BF-A8FD-19CB-A80CB80D4470}"/>
                      </a:ext>
                    </a:extLst>
                  </p:cNvPr>
                  <p:cNvSpPr/>
                  <p:nvPr/>
                </p:nvSpPr>
                <p:spPr>
                  <a:xfrm>
                    <a:off x="11001" y="5659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s 49">
                    <a:extLst>
                      <a:ext uri="{FF2B5EF4-FFF2-40B4-BE49-F238E27FC236}">
                        <a16:creationId xmlns:a16="http://schemas.microsoft.com/office/drawing/2014/main" id="{F91695CB-F89A-3E7F-B726-19CC356328D9}"/>
                      </a:ext>
                    </a:extLst>
                  </p:cNvPr>
                  <p:cNvSpPr/>
                  <p:nvPr/>
                </p:nvSpPr>
                <p:spPr>
                  <a:xfrm>
                    <a:off x="11001" y="6435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3">
                  <a:extLst>
                    <a:ext uri="{FF2B5EF4-FFF2-40B4-BE49-F238E27FC236}">
                      <a16:creationId xmlns:a16="http://schemas.microsoft.com/office/drawing/2014/main" id="{8ED2FC10-E093-F6CE-79FC-6E8F94B24C9F}"/>
                    </a:ext>
                  </a:extLst>
                </p:cNvPr>
                <p:cNvGrpSpPr/>
                <p:nvPr/>
              </p:nvGrpSpPr>
              <p:grpSpPr>
                <a:xfrm>
                  <a:off x="5586686" y="1695280"/>
                  <a:ext cx="375049" cy="874731"/>
                  <a:chOff x="11001" y="5659"/>
                  <a:chExt cx="252" cy="1156"/>
                </a:xfrm>
                <a:grpFill/>
              </p:grpSpPr>
              <p:sp>
                <p:nvSpPr>
                  <p:cNvPr id="61" name="Rectangles 46">
                    <a:extLst>
                      <a:ext uri="{FF2B5EF4-FFF2-40B4-BE49-F238E27FC236}">
                        <a16:creationId xmlns:a16="http://schemas.microsoft.com/office/drawing/2014/main" id="{98E21C47-A24C-1D29-A210-D181CE9B3FB1}"/>
                      </a:ext>
                    </a:extLst>
                  </p:cNvPr>
                  <p:cNvSpPr/>
                  <p:nvPr/>
                </p:nvSpPr>
                <p:spPr>
                  <a:xfrm>
                    <a:off x="11001" y="6047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s 47">
                    <a:extLst>
                      <a:ext uri="{FF2B5EF4-FFF2-40B4-BE49-F238E27FC236}">
                        <a16:creationId xmlns:a16="http://schemas.microsoft.com/office/drawing/2014/main" id="{5226E9B7-FE29-5C4C-DAFA-BD1DBB7E1268}"/>
                      </a:ext>
                    </a:extLst>
                  </p:cNvPr>
                  <p:cNvSpPr/>
                  <p:nvPr/>
                </p:nvSpPr>
                <p:spPr>
                  <a:xfrm>
                    <a:off x="11001" y="5659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49">
                    <a:extLst>
                      <a:ext uri="{FF2B5EF4-FFF2-40B4-BE49-F238E27FC236}">
                        <a16:creationId xmlns:a16="http://schemas.microsoft.com/office/drawing/2014/main" id="{8FB2E6AF-E71F-4D05-2BDB-A06012B40728}"/>
                      </a:ext>
                    </a:extLst>
                  </p:cNvPr>
                  <p:cNvSpPr/>
                  <p:nvPr/>
                </p:nvSpPr>
                <p:spPr>
                  <a:xfrm>
                    <a:off x="11001" y="6435"/>
                    <a:ext cx="253" cy="380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73E8FB78-AD5E-5F74-B1AD-BBB3949B5103}"/>
                  </a:ext>
                </a:extLst>
              </p:cNvPr>
              <p:cNvGrpSpPr/>
              <p:nvPr/>
            </p:nvGrpSpPr>
            <p:grpSpPr>
              <a:xfrm>
                <a:off x="6560447" y="2591049"/>
                <a:ext cx="1489858" cy="1160170"/>
                <a:chOff x="6560447" y="2591049"/>
                <a:chExt cx="1489858" cy="1160170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433DD828-DA9A-9B71-269B-69C397422D60}"/>
                    </a:ext>
                  </a:extLst>
                </p:cNvPr>
                <p:cNvGrpSpPr/>
                <p:nvPr/>
              </p:nvGrpSpPr>
              <p:grpSpPr>
                <a:xfrm>
                  <a:off x="7675256" y="2591049"/>
                  <a:ext cx="375049" cy="1160170"/>
                  <a:chOff x="3125032" y="2427292"/>
                  <a:chExt cx="375049" cy="1160170"/>
                </a:xfrm>
                <a:grpFill/>
              </p:grpSpPr>
              <p:sp>
                <p:nvSpPr>
                  <p:cNvPr id="67" name="Rectangles 197">
                    <a:extLst>
                      <a:ext uri="{FF2B5EF4-FFF2-40B4-BE49-F238E27FC236}">
                        <a16:creationId xmlns:a16="http://schemas.microsoft.com/office/drawing/2014/main" id="{DD2C8615-7EC8-2984-0C33-A54D8029D928}"/>
                      </a:ext>
                    </a:extLst>
                  </p:cNvPr>
                  <p:cNvSpPr/>
                  <p:nvPr/>
                </p:nvSpPr>
                <p:spPr>
                  <a:xfrm>
                    <a:off x="3125032" y="2427292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s 198">
                    <a:extLst>
                      <a:ext uri="{FF2B5EF4-FFF2-40B4-BE49-F238E27FC236}">
                        <a16:creationId xmlns:a16="http://schemas.microsoft.com/office/drawing/2014/main" id="{A5A5BD4E-B8C6-B6A0-5946-FF979C75633E}"/>
                      </a:ext>
                    </a:extLst>
                  </p:cNvPr>
                  <p:cNvSpPr/>
                  <p:nvPr/>
                </p:nvSpPr>
                <p:spPr>
                  <a:xfrm>
                    <a:off x="3125032" y="3295885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s 199">
                    <a:extLst>
                      <a:ext uri="{FF2B5EF4-FFF2-40B4-BE49-F238E27FC236}">
                        <a16:creationId xmlns:a16="http://schemas.microsoft.com/office/drawing/2014/main" id="{05FAFFA6-536A-5D4D-8012-1BA856DB5D47}"/>
                      </a:ext>
                    </a:extLst>
                  </p:cNvPr>
                  <p:cNvSpPr/>
                  <p:nvPr/>
                </p:nvSpPr>
                <p:spPr>
                  <a:xfrm>
                    <a:off x="3125032" y="3004308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s 200">
                    <a:extLst>
                      <a:ext uri="{FF2B5EF4-FFF2-40B4-BE49-F238E27FC236}">
                        <a16:creationId xmlns:a16="http://schemas.microsoft.com/office/drawing/2014/main" id="{0B903B35-97D3-B907-5258-1586791DF262}"/>
                      </a:ext>
                    </a:extLst>
                  </p:cNvPr>
                  <p:cNvSpPr/>
                  <p:nvPr/>
                </p:nvSpPr>
                <p:spPr>
                  <a:xfrm>
                    <a:off x="3125032" y="2712731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45CBB97E-0BA2-C9A6-4F7D-E58882502576}"/>
                    </a:ext>
                  </a:extLst>
                </p:cNvPr>
                <p:cNvGrpSpPr/>
                <p:nvPr/>
              </p:nvGrpSpPr>
              <p:grpSpPr>
                <a:xfrm>
                  <a:off x="7300207" y="2591049"/>
                  <a:ext cx="375049" cy="1160170"/>
                  <a:chOff x="3125032" y="2427292"/>
                  <a:chExt cx="375049" cy="1160170"/>
                </a:xfrm>
                <a:grpFill/>
              </p:grpSpPr>
              <p:sp>
                <p:nvSpPr>
                  <p:cNvPr id="72" name="Rectangles 197">
                    <a:extLst>
                      <a:ext uri="{FF2B5EF4-FFF2-40B4-BE49-F238E27FC236}">
                        <a16:creationId xmlns:a16="http://schemas.microsoft.com/office/drawing/2014/main" id="{8F9C6CD9-A360-F9F0-2C06-16C5A473E429}"/>
                      </a:ext>
                    </a:extLst>
                  </p:cNvPr>
                  <p:cNvSpPr/>
                  <p:nvPr/>
                </p:nvSpPr>
                <p:spPr>
                  <a:xfrm>
                    <a:off x="3125032" y="2427292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s 198">
                    <a:extLst>
                      <a:ext uri="{FF2B5EF4-FFF2-40B4-BE49-F238E27FC236}">
                        <a16:creationId xmlns:a16="http://schemas.microsoft.com/office/drawing/2014/main" id="{758153E1-0882-9869-C62E-4BC48A18362D}"/>
                      </a:ext>
                    </a:extLst>
                  </p:cNvPr>
                  <p:cNvSpPr/>
                  <p:nvPr/>
                </p:nvSpPr>
                <p:spPr>
                  <a:xfrm>
                    <a:off x="3125032" y="3295885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s 199">
                    <a:extLst>
                      <a:ext uri="{FF2B5EF4-FFF2-40B4-BE49-F238E27FC236}">
                        <a16:creationId xmlns:a16="http://schemas.microsoft.com/office/drawing/2014/main" id="{BAAFC88A-8D18-7A26-9402-C6FB63A89B99}"/>
                      </a:ext>
                    </a:extLst>
                  </p:cNvPr>
                  <p:cNvSpPr/>
                  <p:nvPr/>
                </p:nvSpPr>
                <p:spPr>
                  <a:xfrm>
                    <a:off x="3125032" y="3004308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s 200">
                    <a:extLst>
                      <a:ext uri="{FF2B5EF4-FFF2-40B4-BE49-F238E27FC236}">
                        <a16:creationId xmlns:a16="http://schemas.microsoft.com/office/drawing/2014/main" id="{548ADF45-3DA2-F771-C22C-DB0917B7F4A8}"/>
                      </a:ext>
                    </a:extLst>
                  </p:cNvPr>
                  <p:cNvSpPr/>
                  <p:nvPr/>
                </p:nvSpPr>
                <p:spPr>
                  <a:xfrm>
                    <a:off x="3125032" y="2712731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A52C4237-F1EB-F204-41D5-D9EA7637E152}"/>
                    </a:ext>
                  </a:extLst>
                </p:cNvPr>
                <p:cNvGrpSpPr/>
                <p:nvPr/>
              </p:nvGrpSpPr>
              <p:grpSpPr>
                <a:xfrm>
                  <a:off x="6928992" y="2591049"/>
                  <a:ext cx="375049" cy="1160170"/>
                  <a:chOff x="3125032" y="2427292"/>
                  <a:chExt cx="375049" cy="1160170"/>
                </a:xfrm>
                <a:grpFill/>
              </p:grpSpPr>
              <p:sp>
                <p:nvSpPr>
                  <p:cNvPr id="77" name="Rectangles 197">
                    <a:extLst>
                      <a:ext uri="{FF2B5EF4-FFF2-40B4-BE49-F238E27FC236}">
                        <a16:creationId xmlns:a16="http://schemas.microsoft.com/office/drawing/2014/main" id="{D767A836-FEC8-8A43-9D3C-C946B421B937}"/>
                      </a:ext>
                    </a:extLst>
                  </p:cNvPr>
                  <p:cNvSpPr/>
                  <p:nvPr/>
                </p:nvSpPr>
                <p:spPr>
                  <a:xfrm>
                    <a:off x="3125032" y="2427292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198">
                    <a:extLst>
                      <a:ext uri="{FF2B5EF4-FFF2-40B4-BE49-F238E27FC236}">
                        <a16:creationId xmlns:a16="http://schemas.microsoft.com/office/drawing/2014/main" id="{533ABAC6-5459-E1ED-7176-A99F062147C1}"/>
                      </a:ext>
                    </a:extLst>
                  </p:cNvPr>
                  <p:cNvSpPr/>
                  <p:nvPr/>
                </p:nvSpPr>
                <p:spPr>
                  <a:xfrm>
                    <a:off x="3125032" y="3295885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199">
                    <a:extLst>
                      <a:ext uri="{FF2B5EF4-FFF2-40B4-BE49-F238E27FC236}">
                        <a16:creationId xmlns:a16="http://schemas.microsoft.com/office/drawing/2014/main" id="{4D18F37E-2CEA-12AE-61BE-737AE064FB61}"/>
                      </a:ext>
                    </a:extLst>
                  </p:cNvPr>
                  <p:cNvSpPr/>
                  <p:nvPr/>
                </p:nvSpPr>
                <p:spPr>
                  <a:xfrm>
                    <a:off x="3125032" y="3004308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s 200">
                    <a:extLst>
                      <a:ext uri="{FF2B5EF4-FFF2-40B4-BE49-F238E27FC236}">
                        <a16:creationId xmlns:a16="http://schemas.microsoft.com/office/drawing/2014/main" id="{FCA5263A-630F-C48B-77CD-FCBA5289D17E}"/>
                      </a:ext>
                    </a:extLst>
                  </p:cNvPr>
                  <p:cNvSpPr/>
                  <p:nvPr/>
                </p:nvSpPr>
                <p:spPr>
                  <a:xfrm>
                    <a:off x="3125032" y="2712731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BE36034B-0548-0272-5F79-E1C592A12E24}"/>
                    </a:ext>
                  </a:extLst>
                </p:cNvPr>
                <p:cNvGrpSpPr/>
                <p:nvPr/>
              </p:nvGrpSpPr>
              <p:grpSpPr>
                <a:xfrm>
                  <a:off x="6560447" y="2591049"/>
                  <a:ext cx="375049" cy="1160170"/>
                  <a:chOff x="3125032" y="2427292"/>
                  <a:chExt cx="375049" cy="1160170"/>
                </a:xfrm>
                <a:grpFill/>
              </p:grpSpPr>
              <p:sp>
                <p:nvSpPr>
                  <p:cNvPr id="82" name="Rectangles 197">
                    <a:extLst>
                      <a:ext uri="{FF2B5EF4-FFF2-40B4-BE49-F238E27FC236}">
                        <a16:creationId xmlns:a16="http://schemas.microsoft.com/office/drawing/2014/main" id="{1A2F399C-44E6-360A-B2FB-C758B6932A88}"/>
                      </a:ext>
                    </a:extLst>
                  </p:cNvPr>
                  <p:cNvSpPr/>
                  <p:nvPr/>
                </p:nvSpPr>
                <p:spPr>
                  <a:xfrm>
                    <a:off x="3125032" y="2427292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s 198">
                    <a:extLst>
                      <a:ext uri="{FF2B5EF4-FFF2-40B4-BE49-F238E27FC236}">
                        <a16:creationId xmlns:a16="http://schemas.microsoft.com/office/drawing/2014/main" id="{3A4DDA9A-E3D5-5961-5FCF-831E54F7B2D4}"/>
                      </a:ext>
                    </a:extLst>
                  </p:cNvPr>
                  <p:cNvSpPr/>
                  <p:nvPr/>
                </p:nvSpPr>
                <p:spPr>
                  <a:xfrm>
                    <a:off x="3125032" y="3295885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s 199">
                    <a:extLst>
                      <a:ext uri="{FF2B5EF4-FFF2-40B4-BE49-F238E27FC236}">
                        <a16:creationId xmlns:a16="http://schemas.microsoft.com/office/drawing/2014/main" id="{73C7B6EC-1322-561B-ACC0-FDABC825363D}"/>
                      </a:ext>
                    </a:extLst>
                  </p:cNvPr>
                  <p:cNvSpPr/>
                  <p:nvPr/>
                </p:nvSpPr>
                <p:spPr>
                  <a:xfrm>
                    <a:off x="3125032" y="3004308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s 200">
                    <a:extLst>
                      <a:ext uri="{FF2B5EF4-FFF2-40B4-BE49-F238E27FC236}">
                        <a16:creationId xmlns:a16="http://schemas.microsoft.com/office/drawing/2014/main" id="{9DA8E2B0-B7B4-FB46-1C19-55C11CA824A4}"/>
                      </a:ext>
                    </a:extLst>
                  </p:cNvPr>
                  <p:cNvSpPr/>
                  <p:nvPr/>
                </p:nvSpPr>
                <p:spPr>
                  <a:xfrm>
                    <a:off x="3125032" y="2712731"/>
                    <a:ext cx="375049" cy="291577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7" name="Group 53">
                <a:extLst>
                  <a:ext uri="{FF2B5EF4-FFF2-40B4-BE49-F238E27FC236}">
                    <a16:creationId xmlns:a16="http://schemas.microsoft.com/office/drawing/2014/main" id="{3AEC5720-FC6C-83BD-0C47-7FC9A35E1998}"/>
                  </a:ext>
                </a:extLst>
              </p:cNvPr>
              <p:cNvGrpSpPr/>
              <p:nvPr/>
            </p:nvGrpSpPr>
            <p:grpSpPr>
              <a:xfrm>
                <a:off x="8831094" y="2743488"/>
                <a:ext cx="375049" cy="874731"/>
                <a:chOff x="11001" y="5659"/>
                <a:chExt cx="252" cy="1156"/>
              </a:xfrm>
              <a:solidFill>
                <a:srgbClr val="E390AF"/>
              </a:solidFill>
            </p:grpSpPr>
            <p:sp>
              <p:nvSpPr>
                <p:cNvPr id="88" name="Rectangles 46">
                  <a:extLst>
                    <a:ext uri="{FF2B5EF4-FFF2-40B4-BE49-F238E27FC236}">
                      <a16:creationId xmlns:a16="http://schemas.microsoft.com/office/drawing/2014/main" id="{CB400BF6-C6BD-A8EE-10D1-A2818C012271}"/>
                    </a:ext>
                  </a:extLst>
                </p:cNvPr>
                <p:cNvSpPr/>
                <p:nvPr/>
              </p:nvSpPr>
              <p:spPr>
                <a:xfrm>
                  <a:off x="11001" y="6047"/>
                  <a:ext cx="253" cy="38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s 47">
                  <a:extLst>
                    <a:ext uri="{FF2B5EF4-FFF2-40B4-BE49-F238E27FC236}">
                      <a16:creationId xmlns:a16="http://schemas.microsoft.com/office/drawing/2014/main" id="{9CA20C8F-E572-BCAD-D75A-699872A7B5EB}"/>
                    </a:ext>
                  </a:extLst>
                </p:cNvPr>
                <p:cNvSpPr/>
                <p:nvPr/>
              </p:nvSpPr>
              <p:spPr>
                <a:xfrm>
                  <a:off x="11001" y="5659"/>
                  <a:ext cx="253" cy="38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s 49">
                  <a:extLst>
                    <a:ext uri="{FF2B5EF4-FFF2-40B4-BE49-F238E27FC236}">
                      <a16:creationId xmlns:a16="http://schemas.microsoft.com/office/drawing/2014/main" id="{E51C6A3E-2863-A068-A00B-76D729F6D09F}"/>
                    </a:ext>
                  </a:extLst>
                </p:cNvPr>
                <p:cNvSpPr/>
                <p:nvPr/>
              </p:nvSpPr>
              <p:spPr>
                <a:xfrm>
                  <a:off x="11001" y="6435"/>
                  <a:ext cx="253" cy="38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Text Box 35">
                <a:extLst>
                  <a:ext uri="{FF2B5EF4-FFF2-40B4-BE49-F238E27FC236}">
                    <a16:creationId xmlns:a16="http://schemas.microsoft.com/office/drawing/2014/main" id="{FF4799FB-3C41-FF51-EA9E-C1F1737B24D2}"/>
                  </a:ext>
                </a:extLst>
              </p:cNvPr>
              <p:cNvSpPr txBox="1"/>
              <p:nvPr/>
            </p:nvSpPr>
            <p:spPr>
              <a:xfrm>
                <a:off x="4925678" y="4645446"/>
                <a:ext cx="13150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dim=10</a:t>
                </a:r>
              </a:p>
            </p:txBody>
          </p:sp>
          <p:sp>
            <p:nvSpPr>
              <p:cNvPr id="92" name="Text Box 35">
                <a:extLst>
                  <a:ext uri="{FF2B5EF4-FFF2-40B4-BE49-F238E27FC236}">
                    <a16:creationId xmlns:a16="http://schemas.microsoft.com/office/drawing/2014/main" id="{31BEFCC9-979E-77FA-2FA8-82F828451F00}"/>
                  </a:ext>
                </a:extLst>
              </p:cNvPr>
              <p:cNvSpPr txBox="1"/>
              <p:nvPr/>
            </p:nvSpPr>
            <p:spPr>
              <a:xfrm>
                <a:off x="1335921" y="1983902"/>
                <a:ext cx="16266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attributes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3" name="Text Box 35">
                <a:extLst>
                  <a:ext uri="{FF2B5EF4-FFF2-40B4-BE49-F238E27FC236}">
                    <a16:creationId xmlns:a16="http://schemas.microsoft.com/office/drawing/2014/main" id="{BF0F0AE2-BCC3-5C95-2ECB-0C9DBAEEA57B}"/>
                  </a:ext>
                </a:extLst>
              </p:cNvPr>
              <p:cNvSpPr txBox="1"/>
              <p:nvPr/>
            </p:nvSpPr>
            <p:spPr>
              <a:xfrm>
                <a:off x="4921583" y="1197710"/>
                <a:ext cx="1850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hidden layer</a:t>
                </a:r>
              </a:p>
            </p:txBody>
          </p:sp>
          <p:sp>
            <p:nvSpPr>
              <p:cNvPr id="94" name="Text Box 35">
                <a:extLst>
                  <a:ext uri="{FF2B5EF4-FFF2-40B4-BE49-F238E27FC236}">
                    <a16:creationId xmlns:a16="http://schemas.microsoft.com/office/drawing/2014/main" id="{1899222D-E495-0380-1BA2-FA5B9765AB93}"/>
                  </a:ext>
                </a:extLst>
              </p:cNvPr>
              <p:cNvSpPr txBox="1"/>
              <p:nvPr/>
            </p:nvSpPr>
            <p:spPr>
              <a:xfrm>
                <a:off x="2670693" y="1191451"/>
                <a:ext cx="2164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test-network</a:t>
                </a:r>
              </a:p>
            </p:txBody>
          </p:sp>
          <p:sp>
            <p:nvSpPr>
              <p:cNvPr id="95" name="Text Box 35">
                <a:extLst>
                  <a:ext uri="{FF2B5EF4-FFF2-40B4-BE49-F238E27FC236}">
                    <a16:creationId xmlns:a16="http://schemas.microsoft.com/office/drawing/2014/main" id="{9067CBE1-D2BD-1857-A946-99BDED985A14}"/>
                  </a:ext>
                </a:extLst>
              </p:cNvPr>
              <p:cNvSpPr txBox="1"/>
              <p:nvPr/>
            </p:nvSpPr>
            <p:spPr>
              <a:xfrm>
                <a:off x="8361819" y="1981599"/>
                <a:ext cx="13150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output</a:t>
                </a: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1E422726-AD3C-3355-77AA-DFBD7F74A566}"/>
                  </a:ext>
                </a:extLst>
              </p:cNvPr>
              <p:cNvCxnSpPr>
                <a:stCxn id="5" idx="3"/>
                <a:endCxn id="29" idx="1"/>
              </p:cNvCxnSpPr>
              <p:nvPr/>
            </p:nvCxnSpPr>
            <p:spPr>
              <a:xfrm>
                <a:off x="2337520" y="3147028"/>
                <a:ext cx="786771" cy="120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45DCBA2-82A6-01C0-3189-EE30AA09EA90}"/>
                  </a:ext>
                </a:extLst>
              </p:cNvPr>
              <p:cNvCxnSpPr/>
              <p:nvPr/>
            </p:nvCxnSpPr>
            <p:spPr>
              <a:xfrm>
                <a:off x="8062659" y="3171939"/>
                <a:ext cx="786771" cy="120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02F55F78-BB31-211B-9444-8A79DBC1A9E0}"/>
                  </a:ext>
                </a:extLst>
              </p:cNvPr>
              <p:cNvCxnSpPr/>
              <p:nvPr/>
            </p:nvCxnSpPr>
            <p:spPr>
              <a:xfrm>
                <a:off x="5787679" y="3148078"/>
                <a:ext cx="786771" cy="120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81DFB3F1-3BA8-3C43-2B04-D4520D57DCAF}"/>
                  </a:ext>
                </a:extLst>
              </p:cNvPr>
              <p:cNvCxnSpPr/>
              <p:nvPr/>
            </p:nvCxnSpPr>
            <p:spPr>
              <a:xfrm>
                <a:off x="4613935" y="3149281"/>
                <a:ext cx="786771" cy="120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E68A8C1-DA91-1509-E26A-A40F4B1F0AFA}"/>
                  </a:ext>
                </a:extLst>
              </p:cNvPr>
              <p:cNvSpPr/>
              <p:nvPr/>
            </p:nvSpPr>
            <p:spPr>
              <a:xfrm>
                <a:off x="2724693" y="1977607"/>
                <a:ext cx="2304000" cy="234000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6" name="图片 175">
              <a:extLst>
                <a:ext uri="{FF2B5EF4-FFF2-40B4-BE49-F238E27FC236}">
                  <a16:creationId xmlns:a16="http://schemas.microsoft.com/office/drawing/2014/main" id="{7178675F-1FFF-7E36-1F25-D93EE7D15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1499" y="1719984"/>
              <a:ext cx="3947159" cy="2924969"/>
            </a:xfrm>
            <a:prstGeom prst="rect">
              <a:avLst/>
            </a:prstGeom>
          </p:spPr>
        </p:pic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3A147291-8478-B4FE-E476-BB1B86D948FC}"/>
                </a:ext>
              </a:extLst>
            </p:cNvPr>
            <p:cNvCxnSpPr>
              <a:cxnSpLocks/>
              <a:stCxn id="102" idx="4"/>
            </p:cNvCxnSpPr>
            <p:nvPr/>
          </p:nvCxnSpPr>
          <p:spPr>
            <a:xfrm>
              <a:off x="2657493" y="4353049"/>
              <a:ext cx="769817" cy="1029065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43790869-8AAE-8691-9E56-164315BFA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7310" y="5373381"/>
              <a:ext cx="6408846" cy="427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665F801-11A9-1D9F-FE28-DE3D671B2C49}"/>
                </a:ext>
              </a:extLst>
            </p:cNvPr>
            <p:cNvCxnSpPr>
              <a:endCxn id="176" idx="2"/>
            </p:cNvCxnSpPr>
            <p:nvPr/>
          </p:nvCxnSpPr>
          <p:spPr>
            <a:xfrm flipV="1">
              <a:off x="9836156" y="4644953"/>
              <a:ext cx="658923" cy="737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88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168</Words>
  <Application>Microsoft Office PowerPoint</Application>
  <PresentationFormat>宽屏</PresentationFormat>
  <Paragraphs>90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Administrator</dc:creator>
  <cp:lastModifiedBy>wbr20021116@outlook.com</cp:lastModifiedBy>
  <cp:revision>6</cp:revision>
  <dcterms:created xsi:type="dcterms:W3CDTF">2023-02-18T15:19:00Z</dcterms:created>
  <dcterms:modified xsi:type="dcterms:W3CDTF">2023-02-20T17:13:23Z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4241E68DE2FC4C3BB4394F9A51D825ED</vt:lpwstr>
  </property>
  <property fmtid="{D5CDD505-2E9C-101B-9397-08002B2CF9AE}" pid="3" name="KSOProductBuildVer">
    <vt:lpwstr>1033-11.2.0.11440</vt:lpwstr>
  </property>
</Properties>
</file>