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730A9-8377-F5AC-9107-0B2B469DB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D87933-F44D-061F-CF52-4A414615D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4B172-BEE4-D3C4-8B8E-5053A4F9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C26E-0936-4E81-9657-A8E034DFBC9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08DF5-4420-17B6-5719-415DFA80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E655F1-700F-62FC-4DBD-8BE2E26A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DDF9-C184-47EE-8AC7-3D002F863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1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6F414-9085-8DCE-9D25-9EF89B27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962ECD-895B-4C57-C7A4-F093360B3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E6B9E6-3C31-F96B-236F-78D7FD15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C26E-0936-4E81-9657-A8E034DFBC9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A7761-8A23-5449-B2FF-25D6C744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C82105-845E-F4A0-BF7B-0FF83922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DDF9-C184-47EE-8AC7-3D002F863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1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72A414-5021-5552-B924-BC38902F9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1C31BC-D13B-D123-D870-05EB14C53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BFD71-CBA9-5603-7133-9EFDD96F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C26E-0936-4E81-9657-A8E034DFBC9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45092-6F6D-26BA-9936-637D55A0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C8BE79-859E-43D5-687D-0CA763BE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DDF9-C184-47EE-8AC7-3D002F863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21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D92F-7409-3763-2F67-F14E87BA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DE788-948C-EB47-62A5-9D63CC2EC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3047C-0BB5-BDF2-0999-4DFD311B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C26E-0936-4E81-9657-A8E034DFBC9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3AB53-2392-AC35-FAF1-E88E245C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E2AEA-0D82-AE4C-892F-5EB553A6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DDF9-C184-47EE-8AC7-3D002F863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8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A3D49-2307-512C-A34D-0EC4852C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0ED67F-F8D0-39F4-351C-7635F154B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77322-FB2F-144C-CB47-CC2D2F42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C26E-0936-4E81-9657-A8E034DFBC9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BD40D-00EB-3B3D-919A-D2179730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0475C-5914-311A-C2F0-EC534CDC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DDF9-C184-47EE-8AC7-3D002F863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34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DDFAE-3A1B-197A-2101-D5EAD8E5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E80A3-EA6D-870E-85E0-DE2741CE9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3F9F53-53DD-99ED-EE40-C1AB846C2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7A743B-DA81-970D-B5DD-85F442B6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C26E-0936-4E81-9657-A8E034DFBC9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F1F62-57A8-7D29-C700-AC37F728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701561-9F53-F32F-C36E-0E7308DA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DDF9-C184-47EE-8AC7-3D002F863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45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908C9-3DC4-7CBF-0E6E-E09B8276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AAA770-C714-2E63-5614-1EA116EDA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371B6E-86F4-97B0-77F5-92F274B23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CC3CF0-EDCB-F073-85E8-78AEAA4B8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8B8E47-09AA-A2D3-7F61-3443D7307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F91CFF-F6BF-B557-B8EF-99928A38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C26E-0936-4E81-9657-A8E034DFBC9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0D69F4-05EB-9A1C-1FA2-A4E1DF21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BD8115-2DCC-8BA1-9C69-2611D890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DDF9-C184-47EE-8AC7-3D002F863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09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3308C-F8A0-155A-C28C-2FBC12C3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E986BA-B0DB-8EDA-992F-43E35F8B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C26E-0936-4E81-9657-A8E034DFBC9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D9B738-BA59-8E5C-FE4C-B0720406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E33D8D-E914-8957-3A6A-5DEA4B7D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DDF9-C184-47EE-8AC7-3D002F863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6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354CE1-7D71-9F75-89D3-63DB0F1B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C26E-0936-4E81-9657-A8E034DFBC9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00CC95-7C0F-DDDC-4089-D486D1F43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045290-AFE4-92AE-6AA5-9D6E461E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DDF9-C184-47EE-8AC7-3D002F863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65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26C74-1BB2-4013-2A1D-7DAC6673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0DEFF-959D-F8C5-0147-0C70EB0F4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FD4881-4FB5-1E31-24DD-23ADF5168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1D31CB-B94D-E87B-07B4-8AC61DD9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C26E-0936-4E81-9657-A8E034DFBC9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2E175C-C225-2B97-69CF-BB02F150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FED8FF-E7E5-067D-12A7-5F3FA593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DDF9-C184-47EE-8AC7-3D002F863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69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4D8B0-8C61-21DD-27D7-7B742023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1BF295-2099-D0DC-428F-D34F8D4B1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D0DCBF-73E0-D7B8-644E-8481F89A9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8F88D1-FE84-A3FE-D2A7-9860806D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C26E-0936-4E81-9657-A8E034DFBC9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653BBE-33F1-1C17-0D94-E78E32D1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028828-D39F-A91F-F6CD-C615ABBD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DDF9-C184-47EE-8AC7-3D002F863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0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14EA6-B6B7-0C85-4CED-098ED756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4F12B0-9C98-1D84-C8CB-DDFE290F9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F27C3-F817-C213-9830-929E80B3C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CC26E-0936-4E81-9657-A8E034DFBC9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63A2-DDD1-F194-A4D5-5C268CF28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7EA84-ECC3-34E8-983F-4FF16EA90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DDDF9-C184-47EE-8AC7-3D002F863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5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35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博然 温</dc:creator>
  <cp:lastModifiedBy>博然 温</cp:lastModifiedBy>
  <cp:revision>1</cp:revision>
  <dcterms:created xsi:type="dcterms:W3CDTF">2024-05-30T10:46:55Z</dcterms:created>
  <dcterms:modified xsi:type="dcterms:W3CDTF">2024-05-30T10:47:34Z</dcterms:modified>
</cp:coreProperties>
</file>