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1DDFA-FDEE-4B02-369B-44E949CF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BD24C-5902-422F-6F1E-F08C93D6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FC59B-3E5D-F4C7-97C2-DBBF6400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9FAB-4C93-7A11-65DB-D18312DE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AA84C-DE55-F297-CD33-1779C6A2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90A4-0502-A469-A69B-EC00F75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8A3C6-69B8-B097-AABA-C3C6C76C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3DD17-08CA-52B1-3B01-6ED6C4C3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271B6-0635-904C-C5C5-E11ED7A7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B6D57-96C2-9C07-2B11-24E4D9DE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0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518F1C-3BC5-9303-0653-38F7A5C39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336AF-78E6-9F2A-8302-751BBA70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8AE2-1D96-8D4E-73FA-565D2345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E0836-87FD-E6D6-6BC5-07ED7DC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77B5B-648B-DDC2-C943-69DA2E29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0CD92-F571-4121-AEB2-D80E203A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02B83-D547-6A1F-168C-4CD364C3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4BE36-4970-04E0-019A-95352D9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E397B-E8CD-819C-99F8-5251A129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1AFDF-D247-36FA-5BF9-76476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5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E585B-1BC4-54F6-21C5-D3FC1B9A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2774F-8183-D90E-568D-2BE03B90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A22CD-8282-E51B-8E25-02295A55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DFE9A-724B-DD07-308A-309604DC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E621F-6356-9CC3-E3F6-C4A49F59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5D785-6E25-677F-5DFD-929D009F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698B5-5396-C8C4-A37D-6E0C4350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D4D1E-D65E-743E-FAB5-BEC2CBF0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59A9A-1054-AB18-A46A-15B7F981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5EC98-C152-3285-4869-A3A99B1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A5523-976C-CFE0-9A18-D9B65CDC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8EF5C-CB2F-3ED9-1A19-F44E1FD2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0900A-B7C7-1A0F-1B7B-A49E6316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832C2-8541-8FFF-CD87-D0D35A72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FCF93D-632F-26C6-A883-94E79975B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77902B-C820-7F15-5649-668BC2505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506B4C-965C-DFEA-B63B-C20CCD36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44419-8233-6525-FE7D-326EF39C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4181A1-15F0-BDD9-B223-3D72D645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A456-D3F5-E8F6-44BA-BDA94ED8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8AF28-6947-4B89-538F-C969799F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9E1C9-3E0B-424A-D098-4B05BD70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73007C-E4AD-A10B-22D6-E8283BC8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2E9CA-51AB-AE09-F82B-6FD65E7B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81B91A-CBEE-AD9F-674A-F8745E0E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45DFE-F7CD-7B1C-8A1D-043A48BF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9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60655-5080-956E-9B55-F405E1E7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382AC-30A8-139F-C260-065CF8FF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A377E-52E7-87DB-421D-D19D5D44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CB1AB-23DD-D8BE-8461-F20A426B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D03E4-63B4-BE11-ECBD-72333D2A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1BA83-048E-EE36-0CFB-2546DB69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4161B-CA20-EA2E-68C1-D12462B4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9493A-2819-E34F-3EE5-F9A6B98A7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3BD6CA-BB52-B41D-9EB2-1F4A65F8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AD00D5-AC8C-F1BC-56D7-A2FE87FC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80B66-0710-7EC8-F496-6799D5C9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F5BD9-D242-EB92-F1E7-C1287AE5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2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AE6372-54A8-4164-E99F-AE0417BE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B6B78-015C-BBC0-3C86-CDF80E0D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617F6-BD75-362E-C395-3886A43E4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5CBA-D29E-4B2F-B5D2-D08587B4559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9B4F2-3E29-DF97-1757-222339003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BA116-9DAF-DF72-5E44-69DB0DC1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774F-7129-472B-9A6B-C3A312E3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D26C2A-8918-492F-3314-1BE6BF86C7B9}"/>
              </a:ext>
            </a:extLst>
          </p:cNvPr>
          <p:cNvSpPr txBox="1"/>
          <p:nvPr/>
        </p:nvSpPr>
        <p:spPr>
          <a:xfrm>
            <a:off x="1679510" y="4012163"/>
            <a:ext cx="114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A115E0-39D6-557A-4675-FFDD8FD4E937}"/>
              </a:ext>
            </a:extLst>
          </p:cNvPr>
          <p:cNvSpPr txBox="1"/>
          <p:nvPr/>
        </p:nvSpPr>
        <p:spPr>
          <a:xfrm>
            <a:off x="6385248" y="4012163"/>
            <a:ext cx="85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D05DD-14E2-C0D9-4E56-D34400298946}"/>
              </a:ext>
            </a:extLst>
          </p:cNvPr>
          <p:cNvSpPr txBox="1"/>
          <p:nvPr/>
        </p:nvSpPr>
        <p:spPr>
          <a:xfrm>
            <a:off x="3931755" y="2246022"/>
            <a:ext cx="114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KAMF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AB6A9F-4FFA-E048-7BBD-E3551A2985A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20954" y="4242996"/>
            <a:ext cx="35642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6CF5AB-8330-1A6F-9D23-DD0C97C5CF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02477" y="2707687"/>
            <a:ext cx="0" cy="1321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2D8111D-44B4-E400-CD70-753F92CC36C5}"/>
              </a:ext>
            </a:extLst>
          </p:cNvPr>
          <p:cNvSpPr txBox="1"/>
          <p:nvPr/>
        </p:nvSpPr>
        <p:spPr>
          <a:xfrm>
            <a:off x="6199107" y="2246022"/>
            <a:ext cx="1227587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Language</a:t>
            </a:r>
          </a:p>
          <a:p>
            <a:pPr algn="ctr"/>
            <a:r>
              <a:rPr lang="en-US" altLang="zh-CN" dirty="0"/>
              <a:t>Avgtemp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7584FD-5DD1-CFFC-F5D0-CE3884D2A30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6812901" y="3169352"/>
            <a:ext cx="0" cy="8428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D26C2A-8918-492F-3314-1BE6BF86C7B9}"/>
              </a:ext>
            </a:extLst>
          </p:cNvPr>
          <p:cNvSpPr txBox="1"/>
          <p:nvPr/>
        </p:nvSpPr>
        <p:spPr>
          <a:xfrm>
            <a:off x="1895912" y="3989220"/>
            <a:ext cx="92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A115E0-39D6-557A-4675-FFDD8FD4E937}"/>
              </a:ext>
            </a:extLst>
          </p:cNvPr>
          <p:cNvSpPr txBox="1"/>
          <p:nvPr/>
        </p:nvSpPr>
        <p:spPr>
          <a:xfrm>
            <a:off x="3732069" y="2260317"/>
            <a:ext cx="137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D05DD-14E2-C0D9-4E56-D34400298946}"/>
              </a:ext>
            </a:extLst>
          </p:cNvPr>
          <p:cNvSpPr txBox="1"/>
          <p:nvPr/>
        </p:nvSpPr>
        <p:spPr>
          <a:xfrm>
            <a:off x="6123069" y="3989219"/>
            <a:ext cx="145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AvgTemp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AB6A9F-4FFA-E048-7BBD-E3551A2985A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820954" y="3091314"/>
            <a:ext cx="1598248" cy="1128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6CF5AB-8330-1A6F-9D23-DD0C97C5CF87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4419202" y="3091314"/>
            <a:ext cx="1703867" cy="1128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7584FD-5DD1-CFFC-F5D0-CE3884D2A30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20954" y="4220052"/>
            <a:ext cx="33021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2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493FFB-BAB0-305F-4748-2A317D4F6249}"/>
              </a:ext>
            </a:extLst>
          </p:cNvPr>
          <p:cNvSpPr txBox="1"/>
          <p:nvPr/>
        </p:nvSpPr>
        <p:spPr>
          <a:xfrm>
            <a:off x="2201410" y="2444984"/>
            <a:ext cx="114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KAMF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1BFE541-052B-E3E9-421C-F481AA5DF3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72132" y="2906649"/>
            <a:ext cx="806343" cy="734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477DA6-5F1E-0B03-D000-A65F1E18FFAB}"/>
              </a:ext>
            </a:extLst>
          </p:cNvPr>
          <p:cNvSpPr txBox="1"/>
          <p:nvPr/>
        </p:nvSpPr>
        <p:spPr>
          <a:xfrm>
            <a:off x="1679510" y="4012163"/>
            <a:ext cx="114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F0F510-2C9F-CDB2-7F12-378FD901D867}"/>
              </a:ext>
            </a:extLst>
          </p:cNvPr>
          <p:cNvSpPr txBox="1"/>
          <p:nvPr/>
        </p:nvSpPr>
        <p:spPr>
          <a:xfrm>
            <a:off x="4100026" y="2444984"/>
            <a:ext cx="85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680337-2DBB-527E-0833-1F2149CA1678}"/>
              </a:ext>
            </a:extLst>
          </p:cNvPr>
          <p:cNvSpPr txBox="1"/>
          <p:nvPr/>
        </p:nvSpPr>
        <p:spPr>
          <a:xfrm>
            <a:off x="6242449" y="3989221"/>
            <a:ext cx="122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FA3E745-1B46-B008-769B-C218530417A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820954" y="2906649"/>
            <a:ext cx="1706725" cy="1336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F38D284-5086-C95A-060D-4A2E12B453D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4527679" y="2906649"/>
            <a:ext cx="1714770" cy="131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2D59480-5EB0-728C-CB3D-4B791BC91A3B}"/>
              </a:ext>
            </a:extLst>
          </p:cNvPr>
          <p:cNvSpPr txBox="1"/>
          <p:nvPr/>
        </p:nvSpPr>
        <p:spPr>
          <a:xfrm>
            <a:off x="6234404" y="2214151"/>
            <a:ext cx="1227587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Language</a:t>
            </a:r>
          </a:p>
          <a:p>
            <a:pPr algn="ctr"/>
            <a:r>
              <a:rPr lang="en-US" altLang="zh-CN" dirty="0"/>
              <a:t>Avgtemp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DAE3F2-4400-A95E-6B58-53BDBCEDB96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20954" y="4220054"/>
            <a:ext cx="3421495" cy="22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02AF2C-D83C-38EC-3860-18123F144046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4955332" y="2675816"/>
            <a:ext cx="1279072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F7B4D8-DD60-4F89-67E7-44E0864E077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848198" y="3137481"/>
            <a:ext cx="8045" cy="8517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4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YuKi</cp:lastModifiedBy>
  <cp:revision>3</cp:revision>
  <dcterms:created xsi:type="dcterms:W3CDTF">2023-04-23T04:18:49Z</dcterms:created>
  <dcterms:modified xsi:type="dcterms:W3CDTF">2023-04-24T09:42:58Z</dcterms:modified>
</cp:coreProperties>
</file>