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5" r:id="rId5"/>
    <p:sldId id="266" r:id="rId6"/>
    <p:sldId id="272" r:id="rId7"/>
    <p:sldId id="261" r:id="rId8"/>
    <p:sldId id="271" r:id="rId9"/>
    <p:sldId id="268" r:id="rId10"/>
    <p:sldId id="269" r:id="rId11"/>
    <p:sldId id="270" r:id="rId12"/>
    <p:sldId id="267" r:id="rId13"/>
    <p:sldId id="281" r:id="rId14"/>
    <p:sldId id="26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0130" y="1549400"/>
            <a:ext cx="9912985" cy="93853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包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easystats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介绍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76020" y="3322320"/>
            <a:ext cx="9890125" cy="2686050"/>
          </a:xfrm>
        </p:spPr>
        <p:txBody>
          <a:bodyPr/>
          <a:p>
            <a:endParaRPr lang="zh-CN" altLang="en-US" sz="3200" b="1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报告人：</a:t>
            </a:r>
            <a:r>
              <a:rPr lang="zh-CN" altLang="en-US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邱志鹏</a:t>
            </a:r>
            <a:endParaRPr lang="zh-CN" altLang="en-US" b="1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erformance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880745"/>
            <a:ext cx="6747510" cy="5231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0" y="7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Report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1294130"/>
            <a:ext cx="8183880" cy="4519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555" y="1658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itation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235" y="721995"/>
            <a:ext cx="6833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输入代码：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citation("easystats")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306195"/>
            <a:ext cx="9763760" cy="45808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356350"/>
            <a:ext cx="73679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https://easystats.github.io/easystats/articles/citation.html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4134" y="1799167"/>
            <a:ext cx="11243733" cy="2964933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Thanks for attention!</a:t>
            </a:r>
            <a:br>
              <a:rPr lang="en-US" altLang="zh-CN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Any questions?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580" y="335915"/>
            <a:ext cx="11036935" cy="705485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easystats</a:t>
            </a:r>
            <a:r>
              <a:rPr lang="en-US" altLang="zh-CN"/>
              <a:t> </a:t>
            </a:r>
            <a:r>
              <a:rPr lang="zh-CN" altLang="en-US"/>
              <a:t>是什么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145" y="2259965"/>
            <a:ext cx="6098540" cy="442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" y="1041400"/>
            <a:ext cx="10624820" cy="1217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An R Framework for Easy Statistical Modeling, Visualization, and Reporting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简言之，让统计更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easy</a:t>
            </a:r>
            <a:r>
              <a:rPr lang="zh-CN" altLang="en-US" sz="2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easystats</a:t>
            </a:r>
            <a:r>
              <a:rPr lang="zh-CN" altLang="en-US" sz="2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集合包。涵盖统计分析和数据可视化的所有方面。</a:t>
            </a:r>
            <a:endParaRPr lang="en-US" altLang="zh-CN" sz="2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zh-CN" altLang="en-US"/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tidyverse</a:t>
            </a:r>
            <a:r>
              <a:rPr lang="zh-CN" altLang="en-US"/>
              <a:t>有什么</a:t>
            </a:r>
            <a:r>
              <a:rPr lang="zh-CN" altLang="en-US"/>
              <a:t>区别？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6090" y="704850"/>
            <a:ext cx="12690475" cy="202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这两个生态系统的设计考虑了非常不同的目标。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tidyverse</a:t>
            </a:r>
            <a:r>
              <a:rPr lang="zh-CN" altLang="en-US" sz="2400"/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包主要用于数据操作和探索。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/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easystats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更关注分析的最后阶段：理解和解释结果，并在手稿或报告中报告它们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08400" y="202762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其他特点：持续</a:t>
            </a:r>
            <a:r>
              <a:rPr lang="zh-CN" altLang="en-US"/>
              <a:t>更新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-166" b="3752"/>
          <a:stretch>
            <a:fillRect/>
          </a:stretch>
        </p:blipFill>
        <p:spPr>
          <a:xfrm>
            <a:off x="2237105" y="2658745"/>
            <a:ext cx="7717790" cy="4187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600" t="3395" r="-105" b="5380"/>
          <a:stretch>
            <a:fillRect/>
          </a:stretch>
        </p:blipFill>
        <p:spPr>
          <a:xfrm>
            <a:off x="6245225" y="1195705"/>
            <a:ext cx="5668010" cy="44665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775" y="70"/>
            <a:ext cx="10969200" cy="705600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easystats</a:t>
            </a:r>
            <a:r>
              <a:rPr lang="zh-CN" altLang="en-US"/>
              <a:t>生态圈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830" y="705485"/>
            <a:ext cx="6163945" cy="5944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report：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生成自动统计报告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correlation：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相关性的多合一包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modelbased：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基于统计模型估计效果、组平均值和组间对比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bayestestR：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非常适合贝叶斯统计的初学者或专家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effectize: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计算、转换、解释和使用效果大小和标准化参数的索引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see 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创建漂亮结果可视化的绘图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parameters：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获取有关模型包含参数所有信息的表格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performance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模型的质量和性能指标（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zh-CN" altLang="en-US" sz="24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、ICC、LOO、AIC、BF、…）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insight：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对于开发人员来说，一个包可以帮助您使用不同的模型和包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datawizard：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清理和转换数据的魔法药水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445" y="86430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/>
              <a:t>截止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202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-0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 easystats</a:t>
            </a:r>
            <a:r>
              <a:rPr lang="zh-CN" altLang="en-US"/>
              <a:t>生态中各个包的下载情况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0320" y="866775"/>
            <a:ext cx="6769100" cy="5294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928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nstallation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95705" y="1007110"/>
          <a:ext cx="9793605" cy="300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137410"/>
                <a:gridCol w="5735955"/>
              </a:tblGrid>
              <a:tr h="669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endParaRPr lang="en-US" altLang="zh-CN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Source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Command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76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Release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CRAN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install.packages("easystats")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831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Development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r-universe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install.packages("easystats", repos = "https://easystats.r-universe.dev")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830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Development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GitHub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remotes::install_github("easystats/easystats")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12520" y="4496435"/>
            <a:ext cx="9603740" cy="1579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 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easystats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有时依赖于默认情况下不下载的特定功能的一些附加包。如果想不会出现任何问题，只需运行以下命令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easystats::install_suggested()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Datawizard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807720"/>
            <a:ext cx="8756015" cy="5737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455" y="7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Correlation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1547495"/>
            <a:ext cx="9166225" cy="4295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arameters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124585"/>
            <a:ext cx="9862820" cy="4608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771*236"/>
  <p:tag name="TABLE_ENDDRAG_RECT" val="116*118*771*23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33488"/>
</p:tagLst>
</file>

<file path=ppt/tags/tag79.xml><?xml version="1.0" encoding="utf-8"?>
<p:tagLst xmlns:p="http://schemas.openxmlformats.org/presentationml/2006/main">
  <p:tag name="commondata" val="eyJoZGlkIjoiZTA4NzIyN2MxYTlmMzQ1NGE2MjU5NWRkMjhlOGMxYT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WPS 演示</Application>
  <PresentationFormat>宽屏</PresentationFormat>
  <Paragraphs>84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R包easystats 的介绍</vt:lpstr>
      <vt:lpstr>easystats 是什么?</vt:lpstr>
      <vt:lpstr>和tidyverse有什么区别？</vt:lpstr>
      <vt:lpstr>easystats生态圈</vt:lpstr>
      <vt:lpstr>截止2024-04， easystats生态中各个包的下载情况</vt:lpstr>
      <vt:lpstr>Installation</vt:lpstr>
      <vt:lpstr>Datawizard</vt:lpstr>
      <vt:lpstr>Correlation</vt:lpstr>
      <vt:lpstr>Parameters</vt:lpstr>
      <vt:lpstr>Performance</vt:lpstr>
      <vt:lpstr>Report</vt:lpstr>
      <vt:lpstr>Citation</vt:lpstr>
      <vt:lpstr>Thanks for attention!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Cesare</cp:lastModifiedBy>
  <cp:revision>167</cp:revision>
  <dcterms:created xsi:type="dcterms:W3CDTF">2019-06-19T02:08:00Z</dcterms:created>
  <dcterms:modified xsi:type="dcterms:W3CDTF">2024-04-25T06:20:25Z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C1554BFC6C1E4C648F003C93E5834B0C_11</vt:lpwstr>
  </property>
</Properties>
</file>