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db9c7be0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b2db9c7be0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2db9c7b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2db9c7b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2db9c7b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2db9c7b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2db9c7b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2db9c7b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2db9c7b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2db9c7b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2db9c7b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2db9c7b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2db9c7b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2db9c7b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db9c7b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db9c7b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db9c7be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db9c7be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2db9c7b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2db9c7b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2db9c7be0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b2db9c7be0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db9c7b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db9c7b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2db9c7b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2db9c7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db9c7b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2db9c7b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db9c7b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2db9c7b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2db9c7b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2db9c7b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2db9c7be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2db9c7be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2db9c7b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2db9c7b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db9c7be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db9c7b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182138"/>
            <a:ext cx="6726063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1942558"/>
            <a:ext cx="6726064" cy="1245249"/>
          </a:xfrm>
          <a:prstGeom prst="rect">
            <a:avLst/>
          </a:prstGeom>
          <a:solidFill>
            <a:srgbClr val="262626">
              <a:alpha val="2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833786" y="1942558"/>
            <a:ext cx="2307832" cy="12452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510242" y="2050282"/>
            <a:ext cx="6108101" cy="102980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242" y="3295529"/>
            <a:ext cx="6108101" cy="838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941510" y="2062753"/>
            <a:ext cx="878916" cy="101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0241" y="1752655"/>
            <a:ext cx="807808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0651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-1" y="20447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510242" y="2152421"/>
            <a:ext cx="7210395" cy="81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10242" y="3174128"/>
            <a:ext cx="7210395" cy="1278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047091" y="21524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10240" y="1752655"/>
            <a:ext cx="3847228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95557" y="1752655"/>
            <a:ext cx="3738203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510239" y="564922"/>
            <a:ext cx="7210397" cy="810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10239" y="1669651"/>
            <a:ext cx="3921082" cy="5198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510241" y="2272506"/>
            <a:ext cx="3921082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3" type="body"/>
          </p:nvPr>
        </p:nvSpPr>
        <p:spPr>
          <a:xfrm>
            <a:off x="4728149" y="1669651"/>
            <a:ext cx="3921081" cy="51905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9"/>
          <p:cNvSpPr txBox="1"/>
          <p:nvPr>
            <p:ph idx="4" type="body"/>
          </p:nvPr>
        </p:nvSpPr>
        <p:spPr>
          <a:xfrm>
            <a:off x="4728149" y="2272505"/>
            <a:ext cx="3921082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10241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948909" y="1752654"/>
            <a:ext cx="4684849" cy="26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510241" y="1752654"/>
            <a:ext cx="3150875" cy="26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510242" y="564921"/>
            <a:ext cx="7210393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3959460" y="1752657"/>
            <a:ext cx="4674298" cy="26994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10242" y="1752655"/>
            <a:ext cx="3098121" cy="2699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510242" y="3533712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>
            <p:ph idx="2" type="pic"/>
          </p:nvPr>
        </p:nvSpPr>
        <p:spPr>
          <a:xfrm>
            <a:off x="510242" y="457198"/>
            <a:ext cx="8109737" cy="2692181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510239" y="3877187"/>
            <a:ext cx="7210396" cy="4672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047091" y="353348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510242" y="457198"/>
            <a:ext cx="8120287" cy="269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10242" y="3533711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047091" y="353371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6" name="Google Shape;1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845892" y="457198"/>
            <a:ext cx="7499767" cy="227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1051716" y="2740034"/>
            <a:ext cx="611743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510242" y="3533711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047091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lang="en" sz="54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100"/>
          </a:p>
        </p:txBody>
      </p:sp>
      <p:sp>
        <p:nvSpPr>
          <p:cNvPr id="155" name="Google Shape;155;p25"/>
          <p:cNvSpPr txBox="1"/>
          <p:nvPr/>
        </p:nvSpPr>
        <p:spPr>
          <a:xfrm>
            <a:off x="8251297" y="235245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lang="en" sz="54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510239" y="3533711"/>
            <a:ext cx="7210396" cy="4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10240" y="3975112"/>
            <a:ext cx="7210396" cy="376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047091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5" name="Google Shape;1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501917" y="564921"/>
            <a:ext cx="7218720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510242" y="1752655"/>
            <a:ext cx="252021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10242" y="2267005"/>
            <a:ext cx="2520211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3249714" y="1752655"/>
            <a:ext cx="264457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3" name="Google Shape;173;p27"/>
          <p:cNvSpPr txBox="1"/>
          <p:nvPr>
            <p:ph idx="4" type="body"/>
          </p:nvPr>
        </p:nvSpPr>
        <p:spPr>
          <a:xfrm>
            <a:off x="3249715" y="2265593"/>
            <a:ext cx="2644570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4" name="Google Shape;174;p27"/>
          <p:cNvSpPr txBox="1"/>
          <p:nvPr>
            <p:ph idx="5" type="body"/>
          </p:nvPr>
        </p:nvSpPr>
        <p:spPr>
          <a:xfrm>
            <a:off x="6121572" y="1750958"/>
            <a:ext cx="252021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5" name="Google Shape;175;p27"/>
          <p:cNvSpPr txBox="1"/>
          <p:nvPr>
            <p:ph idx="6" type="body"/>
          </p:nvPr>
        </p:nvSpPr>
        <p:spPr>
          <a:xfrm>
            <a:off x="6121572" y="2263897"/>
            <a:ext cx="2520211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8" name="Google Shape;17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510242" y="564921"/>
            <a:ext cx="7210395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10242" y="3071964"/>
            <a:ext cx="259168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28"/>
          <p:cNvSpPr/>
          <p:nvPr>
            <p:ph idx="2" type="pic"/>
          </p:nvPr>
        </p:nvSpPr>
        <p:spPr>
          <a:xfrm>
            <a:off x="513925" y="1772972"/>
            <a:ext cx="2591688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510242" y="3660152"/>
            <a:ext cx="2591688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6" name="Google Shape;186;p28"/>
          <p:cNvSpPr txBox="1"/>
          <p:nvPr>
            <p:ph idx="4" type="body"/>
          </p:nvPr>
        </p:nvSpPr>
        <p:spPr>
          <a:xfrm>
            <a:off x="3347018" y="3068182"/>
            <a:ext cx="259168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7" name="Google Shape;187;p28"/>
          <p:cNvSpPr/>
          <p:nvPr>
            <p:ph idx="5" type="pic"/>
          </p:nvPr>
        </p:nvSpPr>
        <p:spPr>
          <a:xfrm>
            <a:off x="3347197" y="1765407"/>
            <a:ext cx="2591688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6" type="body"/>
          </p:nvPr>
        </p:nvSpPr>
        <p:spPr>
          <a:xfrm>
            <a:off x="3346840" y="3660152"/>
            <a:ext cx="2591688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9" name="Google Shape;189;p28"/>
          <p:cNvSpPr txBox="1"/>
          <p:nvPr>
            <p:ph idx="7" type="body"/>
          </p:nvPr>
        </p:nvSpPr>
        <p:spPr>
          <a:xfrm>
            <a:off x="6180469" y="3071964"/>
            <a:ext cx="246560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0" name="Google Shape;190;p28"/>
          <p:cNvSpPr/>
          <p:nvPr>
            <p:ph idx="8" type="pic"/>
          </p:nvPr>
        </p:nvSpPr>
        <p:spPr>
          <a:xfrm>
            <a:off x="6180469" y="1765407"/>
            <a:ext cx="2465353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9" type="body"/>
          </p:nvPr>
        </p:nvSpPr>
        <p:spPr>
          <a:xfrm>
            <a:off x="6182800" y="3660152"/>
            <a:ext cx="2465609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94" name="Google Shape;19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 rot="5400000">
            <a:off x="3222256" y="-959361"/>
            <a:ext cx="2699487" cy="8123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 rot="5400000">
            <a:off x="7401151" y="4029302"/>
            <a:ext cx="1202248" cy="1026149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 rot="5400000">
            <a:off x="6366939" y="1687182"/>
            <a:ext cx="3265320" cy="805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 rot="5400000">
            <a:off x="1839022" y="-871583"/>
            <a:ext cx="3994942" cy="6652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7573163" y="4048975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51" name="Google Shape;51;p13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10241" y="1752655"/>
            <a:ext cx="807808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047091" y="564920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wencakisa/devbg-python-serverless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aws.amazon.com/IAM/latest/UserGuide/id_roles.html" TargetMode="External"/><Relationship Id="rId4" Type="http://schemas.openxmlformats.org/officeDocument/2006/relationships/hyperlink" Target="https://docs.aws.amazon.com/AmazonS3/latest/API/API_SelectObjectContent.html" TargetMode="External"/><Relationship Id="rId9" Type="http://schemas.openxmlformats.org/officeDocument/2006/relationships/hyperlink" Target="https://boto3.amazonaws.com/v1/documentation/api/latest/index.html" TargetMode="External"/><Relationship Id="rId5" Type="http://schemas.openxmlformats.org/officeDocument/2006/relationships/hyperlink" Target="https://docs.aws.amazon.com/lambda/latest/dg/runtimes-context.html" TargetMode="External"/><Relationship Id="rId6" Type="http://schemas.openxmlformats.org/officeDocument/2006/relationships/hyperlink" Target="https://docs.aws.amazon.com/apigateway/latest/developerguide/api-gateway-documenting-api.html" TargetMode="External"/><Relationship Id="rId7" Type="http://schemas.openxmlformats.org/officeDocument/2006/relationships/hyperlink" Target="https://docs.aws.amazon.com/systems-manager/latest/userguide/systems-manager-parameter-store.html" TargetMode="External"/><Relationship Id="rId8" Type="http://schemas.openxmlformats.org/officeDocument/2006/relationships/hyperlink" Target="https://boto3.amazonaws.com/v1/documentation/api/latest/index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wencakisa" TargetMode="External"/><Relationship Id="rId4" Type="http://schemas.openxmlformats.org/officeDocument/2006/relationships/hyperlink" Target="https://github.com/HackSoftware" TargetMode="External"/><Relationship Id="rId5" Type="http://schemas.openxmlformats.org/officeDocument/2006/relationships/hyperlink" Target="http://linkedin.com/in/ventsislav-tashe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ctrTitle"/>
          </p:nvPr>
        </p:nvSpPr>
        <p:spPr>
          <a:xfrm>
            <a:off x="510300" y="1942798"/>
            <a:ext cx="6108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Building a serverless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Python application on AWS</a:t>
            </a:r>
            <a:endParaRPr sz="3800"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510242" y="3272479"/>
            <a:ext cx="610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A hands-on webinar, hosted by DEV.BG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 → </a:t>
            </a:r>
            <a:r>
              <a:rPr lang="en"/>
              <a:t>Lambda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Invoking the Lambda function from the API endpoint.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&amp; Access Management (IAM)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Allowing the Lambda function to access other AWS services.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Manager (SSM)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Storing our secrets in a safe place.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 → Lambda → S3</a:t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Filtering data based on a URL query parameter.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7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7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510241" y="1752655"/>
            <a:ext cx="8078100" cy="26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IAM roles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S3 Select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Lambda execution context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Gateway (REST)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SSM Parameter Store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</a:t>
            </a:r>
            <a:r>
              <a:rPr lang="en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oto3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https://github.com/wencakisa/devbg-python-serverless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38" name="Google Shape;338;p49"/>
          <p:cNvSpPr txBox="1"/>
          <p:nvPr/>
        </p:nvSpPr>
        <p:spPr>
          <a:xfrm>
            <a:off x="510250" y="2021425"/>
            <a:ext cx="4506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  </a:t>
            </a:r>
            <a:r>
              <a:rPr b="1"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@wencakisa</a:t>
            </a: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| </a:t>
            </a:r>
            <a:r>
              <a:rPr b="1"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@HackSoftware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LinkedIn: </a:t>
            </a:r>
            <a:r>
              <a:rPr b="1"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ventsislav-tashev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2425429" y="3266935"/>
            <a:ext cx="33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Следващо събитие: </a:t>
            </a:r>
            <a:endParaRPr i="1"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510278" y="3763266"/>
            <a:ext cx="7210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Заглавие на следващото събитие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10242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lecturer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929150" y="1730900"/>
            <a:ext cx="4791600" cy="26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Software Developer</a:t>
            </a:r>
            <a:r>
              <a:rPr lang="en" sz="2000"/>
              <a:t> </a:t>
            </a:r>
            <a:r>
              <a:rPr lang="en" sz="2000"/>
              <a:t>@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Django</a:t>
            </a:r>
            <a:r>
              <a:rPr lang="en" sz="2000"/>
              <a:t> &amp; </a:t>
            </a:r>
            <a:r>
              <a:rPr b="1" lang="en" sz="2000"/>
              <a:t>React</a:t>
            </a:r>
            <a:r>
              <a:rPr lang="en" sz="2000"/>
              <a:t> </a:t>
            </a:r>
            <a:r>
              <a:rPr lang="en" sz="2000"/>
              <a:t>🧡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Interested in cloud computing &amp; dev-ops.</a:t>
            </a:r>
            <a:endParaRPr sz="2000"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14562" l="18868" r="5201" t="13490"/>
          <a:stretch/>
        </p:blipFill>
        <p:spPr>
          <a:xfrm>
            <a:off x="510251" y="1605362"/>
            <a:ext cx="2076000" cy="2950500"/>
          </a:xfrm>
          <a:prstGeom prst="roundRect">
            <a:avLst>
              <a:gd fmla="val 23189" name="adj"/>
            </a:avLst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900" y="1851176"/>
            <a:ext cx="1530850" cy="3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Storage Service (S3)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bucket &amp; uploading JSON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an API with a mock response endpoint.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Lambda function with a </a:t>
            </a:r>
            <a:r>
              <a:rPr b="1" lang="en"/>
              <a:t>Python</a:t>
            </a:r>
            <a:r>
              <a:rPr lang="en"/>
              <a:t> runtime.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2299" r="3847" t="0"/>
          <a:stretch/>
        </p:blipFill>
        <p:spPr>
          <a:xfrm>
            <a:off x="766263" y="600325"/>
            <a:ext cx="7611474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2214300" y="34828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/peaks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4880775" y="3612100"/>
            <a:ext cx="93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listPeaks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5436825" y="2173025"/>
            <a:ext cx="133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peaks-bucket</a:t>
            </a:r>
            <a:endParaRPr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