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Varela Round"/>
      <p:regular r:id="rId17"/>
    </p:embeddedFont>
    <p:embeddedFont>
      <p:font typeface="Calistoga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VarelaRound-regular.fntdata"/><Relationship Id="rId16" Type="http://schemas.openxmlformats.org/officeDocument/2006/relationships/slide" Target="slides/slide12.xml"/><Relationship Id="rId18" Type="http://schemas.openxmlformats.org/officeDocument/2006/relationships/font" Target="fonts/Calistog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f583cc8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f583cc8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a48d587e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a48d587e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a05a627a2_4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a05a627a2_4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05a627a2_4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a05a627a2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a05a627a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a05a627a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a05a627a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a05a627a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a05a627a2_4_25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a05a627a2_4_25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f583cc8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f583cc8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f583cc81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f583cc81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f583cc8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f583cc8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f583cc8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af583cc8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98650" y="1253300"/>
            <a:ext cx="5946600" cy="1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2663" y="3186800"/>
            <a:ext cx="7717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7348057" y="3854085"/>
            <a:ext cx="2208369" cy="1992070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0872" y="-133263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1708429">
            <a:off x="7939779" y="4462770"/>
            <a:ext cx="1944629" cy="1936671"/>
            <a:chOff x="5771850" y="3333300"/>
            <a:chExt cx="1460025" cy="1454050"/>
          </a:xfrm>
        </p:grpSpPr>
        <p:sp>
          <p:nvSpPr>
            <p:cNvPr id="14" name="Google Shape;14;p2"/>
            <p:cNvSpPr/>
            <p:nvPr/>
          </p:nvSpPr>
          <p:spPr>
            <a:xfrm>
              <a:off x="5771850" y="3333300"/>
              <a:ext cx="1460025" cy="1086150"/>
            </a:xfrm>
            <a:custGeom>
              <a:rect b="b" l="l" r="r" t="t"/>
              <a:pathLst>
                <a:path extrusionOk="0" h="43446" w="58401">
                  <a:moveTo>
                    <a:pt x="31711" y="0"/>
                  </a:moveTo>
                  <a:cubicBezTo>
                    <a:pt x="29668" y="0"/>
                    <a:pt x="27619" y="110"/>
                    <a:pt x="25587" y="345"/>
                  </a:cubicBezTo>
                  <a:cubicBezTo>
                    <a:pt x="14216" y="1655"/>
                    <a:pt x="5096" y="6989"/>
                    <a:pt x="2655" y="12739"/>
                  </a:cubicBezTo>
                  <a:cubicBezTo>
                    <a:pt x="0" y="18990"/>
                    <a:pt x="3846" y="25503"/>
                    <a:pt x="5894" y="31658"/>
                  </a:cubicBezTo>
                  <a:cubicBezTo>
                    <a:pt x="7203" y="35587"/>
                    <a:pt x="7977" y="39695"/>
                    <a:pt x="6239" y="43445"/>
                  </a:cubicBezTo>
                  <a:lnTo>
                    <a:pt x="58400" y="43445"/>
                  </a:lnTo>
                  <a:lnTo>
                    <a:pt x="58400" y="5917"/>
                  </a:lnTo>
                  <a:cubicBezTo>
                    <a:pt x="57174" y="5346"/>
                    <a:pt x="55876" y="4786"/>
                    <a:pt x="54531" y="4274"/>
                  </a:cubicBezTo>
                  <a:cubicBezTo>
                    <a:pt x="48020" y="1767"/>
                    <a:pt x="39915" y="0"/>
                    <a:pt x="31711" y="0"/>
                  </a:cubicBezTo>
                  <a:close/>
                </a:path>
              </a:pathLst>
            </a:custGeom>
            <a:solidFill>
              <a:srgbClr val="E07C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6525" y="3548200"/>
              <a:ext cx="1038550" cy="1239150"/>
            </a:xfrm>
            <a:custGeom>
              <a:rect b="b" l="l" r="r" t="t"/>
              <a:pathLst>
                <a:path extrusionOk="0" h="49566" w="41542">
                  <a:moveTo>
                    <a:pt x="27496" y="1"/>
                  </a:moveTo>
                  <a:cubicBezTo>
                    <a:pt x="25827" y="1"/>
                    <a:pt x="24130" y="170"/>
                    <a:pt x="22432" y="500"/>
                  </a:cubicBezTo>
                  <a:cubicBezTo>
                    <a:pt x="13597" y="2203"/>
                    <a:pt x="5489" y="8620"/>
                    <a:pt x="2406" y="16907"/>
                  </a:cubicBezTo>
                  <a:cubicBezTo>
                    <a:pt x="1" y="23431"/>
                    <a:pt x="3108" y="30658"/>
                    <a:pt x="5001" y="36933"/>
                  </a:cubicBezTo>
                  <a:cubicBezTo>
                    <a:pt x="6156" y="40803"/>
                    <a:pt x="7561" y="45398"/>
                    <a:pt x="7025" y="49566"/>
                  </a:cubicBezTo>
                  <a:lnTo>
                    <a:pt x="41541" y="49566"/>
                  </a:lnTo>
                  <a:lnTo>
                    <a:pt x="41541" y="5239"/>
                  </a:lnTo>
                  <a:cubicBezTo>
                    <a:pt x="37711" y="1670"/>
                    <a:pt x="32743" y="1"/>
                    <a:pt x="2749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1160075">
            <a:off x="7676137" y="4597170"/>
            <a:ext cx="670145" cy="599944"/>
            <a:chOff x="3293925" y="2011925"/>
            <a:chExt cx="541025" cy="484350"/>
          </a:xfrm>
        </p:grpSpPr>
        <p:sp>
          <p:nvSpPr>
            <p:cNvPr id="17" name="Google Shape;17;p2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9360624">
            <a:off x="-788129" y="4013227"/>
            <a:ext cx="4932347" cy="2405949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9176484">
            <a:off x="7401671" y="-1415580"/>
            <a:ext cx="3843914" cy="3293284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 rot="6406474">
            <a:off x="433608" y="239525"/>
            <a:ext cx="670173" cy="599969"/>
            <a:chOff x="3293925" y="2011925"/>
            <a:chExt cx="541025" cy="484350"/>
          </a:xfrm>
        </p:grpSpPr>
        <p:sp>
          <p:nvSpPr>
            <p:cNvPr id="37" name="Google Shape;37;p2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2"/>
          <p:cNvSpPr/>
          <p:nvPr/>
        </p:nvSpPr>
        <p:spPr>
          <a:xfrm>
            <a:off x="2650500" y="401613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025325" y="211899"/>
            <a:ext cx="179809" cy="18973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rot="9176484">
            <a:off x="7840476" y="-1742470"/>
            <a:ext cx="3843914" cy="3293284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rot="-10533880">
            <a:off x="-904467" y="-285692"/>
            <a:ext cx="1383233" cy="1650410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713225" y="1609538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713275" y="3661513"/>
            <a:ext cx="7717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11"/>
          <p:cNvSpPr/>
          <p:nvPr/>
        </p:nvSpPr>
        <p:spPr>
          <a:xfrm rot="1291562">
            <a:off x="315723" y="-1570000"/>
            <a:ext cx="8625340" cy="3139994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rot="2322860">
            <a:off x="6763054" y="3579727"/>
            <a:ext cx="2714370" cy="297176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rot="892050">
            <a:off x="7073559" y="4091225"/>
            <a:ext cx="2714427" cy="297173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5137600">
            <a:off x="-643968" y="3351085"/>
            <a:ext cx="2714381" cy="2971696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BIG_NUMBER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/>
          <p:nvPr/>
        </p:nvSpPr>
        <p:spPr>
          <a:xfrm rot="1291562">
            <a:off x="315723" y="-1371275"/>
            <a:ext cx="8625340" cy="3139994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rot="900441">
            <a:off x="6509038" y="2482716"/>
            <a:ext cx="3067944" cy="335888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892050">
            <a:off x="7073559" y="3438225"/>
            <a:ext cx="2714427" cy="2971739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rot="5137600">
            <a:off x="-643955" y="2765635"/>
            <a:ext cx="2714381" cy="2971696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 txBox="1"/>
          <p:nvPr>
            <p:ph type="title"/>
          </p:nvPr>
        </p:nvSpPr>
        <p:spPr>
          <a:xfrm>
            <a:off x="1901113" y="1589725"/>
            <a:ext cx="53607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hasCustomPrompt="1" type="title"/>
          </p:nvPr>
        </p:nvSpPr>
        <p:spPr>
          <a:xfrm>
            <a:off x="1538925" y="425225"/>
            <a:ext cx="60663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2771775" y="1215750"/>
            <a:ext cx="36006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hasCustomPrompt="1" idx="2" type="title"/>
          </p:nvPr>
        </p:nvSpPr>
        <p:spPr>
          <a:xfrm>
            <a:off x="1495425" y="1896428"/>
            <a:ext cx="60624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2" name="Google Shape;142;p14"/>
          <p:cNvSpPr txBox="1"/>
          <p:nvPr>
            <p:ph idx="3" type="subTitle"/>
          </p:nvPr>
        </p:nvSpPr>
        <p:spPr>
          <a:xfrm>
            <a:off x="2770725" y="2685303"/>
            <a:ext cx="3602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hasCustomPrompt="1" idx="4" type="title"/>
          </p:nvPr>
        </p:nvSpPr>
        <p:spPr>
          <a:xfrm>
            <a:off x="1362075" y="3371898"/>
            <a:ext cx="60624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/>
          <p:nvPr>
            <p:ph idx="5" type="subTitle"/>
          </p:nvPr>
        </p:nvSpPr>
        <p:spPr>
          <a:xfrm>
            <a:off x="2770725" y="4186748"/>
            <a:ext cx="36027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 rot="-5400000">
            <a:off x="6896354" y="-1154334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 rot="10800000">
            <a:off x="-1227523" y="3370361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18600" y="1487850"/>
            <a:ext cx="39534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618600" y="3229350"/>
            <a:ext cx="3854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0" name="Google Shape;150;p15"/>
          <p:cNvSpPr/>
          <p:nvPr/>
        </p:nvSpPr>
        <p:spPr>
          <a:xfrm rot="-4474782">
            <a:off x="3655356" y="173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4474753">
            <a:off x="3995591" y="331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10800000">
            <a:off x="-482651" y="3852792"/>
            <a:ext cx="1932555" cy="1702411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8100000">
            <a:off x="-1107137" y="4292325"/>
            <a:ext cx="1932444" cy="170235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632525" y="266384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2" type="subTitle"/>
          </p:nvPr>
        </p:nvSpPr>
        <p:spPr>
          <a:xfrm>
            <a:off x="582425" y="3065638"/>
            <a:ext cx="2606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1" name="Google Shape;161;p16"/>
          <p:cNvSpPr txBox="1"/>
          <p:nvPr>
            <p:ph idx="3" type="subTitle"/>
          </p:nvPr>
        </p:nvSpPr>
        <p:spPr>
          <a:xfrm>
            <a:off x="3327976" y="26660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4" type="subTitle"/>
          </p:nvPr>
        </p:nvSpPr>
        <p:spPr>
          <a:xfrm>
            <a:off x="3278176" y="3066688"/>
            <a:ext cx="2606100" cy="9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3" name="Google Shape;163;p16"/>
          <p:cNvSpPr txBox="1"/>
          <p:nvPr>
            <p:ph idx="5" type="subTitle"/>
          </p:nvPr>
        </p:nvSpPr>
        <p:spPr>
          <a:xfrm>
            <a:off x="6018477" y="26660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6" type="subTitle"/>
          </p:nvPr>
        </p:nvSpPr>
        <p:spPr>
          <a:xfrm>
            <a:off x="5973327" y="3065638"/>
            <a:ext cx="26061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TITLE_AND_TWO_COLUMNS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652438" y="363875"/>
            <a:ext cx="39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5724113" y="3503038"/>
            <a:ext cx="17340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2" type="subTitle"/>
          </p:nvPr>
        </p:nvSpPr>
        <p:spPr>
          <a:xfrm>
            <a:off x="4809713" y="3841615"/>
            <a:ext cx="35628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9" name="Google Shape;169;p17"/>
          <p:cNvSpPr txBox="1"/>
          <p:nvPr>
            <p:ph idx="3" type="subTitle"/>
          </p:nvPr>
        </p:nvSpPr>
        <p:spPr>
          <a:xfrm>
            <a:off x="5722463" y="1471925"/>
            <a:ext cx="17373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4" type="subTitle"/>
          </p:nvPr>
        </p:nvSpPr>
        <p:spPr>
          <a:xfrm>
            <a:off x="4808063" y="1814382"/>
            <a:ext cx="35661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1" name="Google Shape;171;p17"/>
          <p:cNvSpPr txBox="1"/>
          <p:nvPr>
            <p:ph idx="5" type="subTitle"/>
          </p:nvPr>
        </p:nvSpPr>
        <p:spPr>
          <a:xfrm>
            <a:off x="5722463" y="2496861"/>
            <a:ext cx="1737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6" type="subTitle"/>
          </p:nvPr>
        </p:nvSpPr>
        <p:spPr>
          <a:xfrm>
            <a:off x="4808063" y="2830798"/>
            <a:ext cx="356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3" name="Google Shape;173;p17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60447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973197" y="1471925"/>
            <a:ext cx="26334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1035174" y="1913825"/>
            <a:ext cx="2509500" cy="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972897" y="3235025"/>
            <a:ext cx="26340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1036644" y="3676928"/>
            <a:ext cx="25065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-4711899">
            <a:off x="525468" y="43778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4755365" y="1495000"/>
            <a:ext cx="3681000" cy="3215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713225" y="1495000"/>
            <a:ext cx="3681000" cy="3215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rot="370644">
            <a:off x="1677479" y="1722511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370644">
            <a:off x="5719619" y="1722511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621750" y="372983"/>
            <a:ext cx="74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1919237" y="1713056"/>
            <a:ext cx="1280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793925" y="2459050"/>
            <a:ext cx="35307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5956951" y="1713050"/>
            <a:ext cx="1277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858125" y="2459050"/>
            <a:ext cx="34866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 rot="2397382">
            <a:off x="-1862266" y="-787493"/>
            <a:ext cx="2826521" cy="2421517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10800000">
            <a:off x="8433021" y="3394673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266120">
            <a:off x="8859282" y="3580240"/>
            <a:ext cx="1383233" cy="1650410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 rot="1716161">
            <a:off x="8051900" y="4295887"/>
            <a:ext cx="1367782" cy="809571"/>
            <a:chOff x="3293925" y="2011925"/>
            <a:chExt cx="541025" cy="484350"/>
          </a:xfrm>
        </p:grpSpPr>
        <p:sp>
          <p:nvSpPr>
            <p:cNvPr id="199" name="Google Shape;199;p20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713225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175106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2" type="subTitle"/>
          </p:nvPr>
        </p:nvSpPr>
        <p:spPr>
          <a:xfrm>
            <a:off x="1751064" y="3652200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18" name="Google Shape;218;p21"/>
          <p:cNvSpPr txBox="1"/>
          <p:nvPr>
            <p:ph idx="3" type="subTitle"/>
          </p:nvPr>
        </p:nvSpPr>
        <p:spPr>
          <a:xfrm>
            <a:off x="1750764" y="1631125"/>
            <a:ext cx="2075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4" type="subTitle"/>
          </p:nvPr>
        </p:nvSpPr>
        <p:spPr>
          <a:xfrm>
            <a:off x="1751064" y="2080194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0" name="Google Shape;220;p21"/>
          <p:cNvSpPr txBox="1"/>
          <p:nvPr>
            <p:ph idx="5" type="subTitle"/>
          </p:nvPr>
        </p:nvSpPr>
        <p:spPr>
          <a:xfrm>
            <a:off x="5318136" y="163113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6" type="subTitle"/>
          </p:nvPr>
        </p:nvSpPr>
        <p:spPr>
          <a:xfrm>
            <a:off x="5318136" y="2080194"/>
            <a:ext cx="2075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2" name="Google Shape;222;p21"/>
          <p:cNvSpPr txBox="1"/>
          <p:nvPr>
            <p:ph idx="7" type="subTitle"/>
          </p:nvPr>
        </p:nvSpPr>
        <p:spPr>
          <a:xfrm>
            <a:off x="5318136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8" type="subTitle"/>
          </p:nvPr>
        </p:nvSpPr>
        <p:spPr>
          <a:xfrm>
            <a:off x="5318136" y="3652950"/>
            <a:ext cx="20751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24" name="Google Shape;224;p21"/>
          <p:cNvSpPr/>
          <p:nvPr/>
        </p:nvSpPr>
        <p:spPr>
          <a:xfrm rot="2043753">
            <a:off x="4188351" y="-1422602"/>
            <a:ext cx="5418879" cy="3139999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 rot="-5400000">
            <a:off x="6927079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 rot="-2245319">
            <a:off x="6489728" y="-193422"/>
            <a:ext cx="1367786" cy="809567"/>
            <a:chOff x="3293925" y="2011925"/>
            <a:chExt cx="541025" cy="484350"/>
          </a:xfrm>
        </p:grpSpPr>
        <p:sp>
          <p:nvSpPr>
            <p:cNvPr id="227" name="Google Shape;227;p21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1"/>
          <p:cNvGrpSpPr/>
          <p:nvPr/>
        </p:nvGrpSpPr>
        <p:grpSpPr>
          <a:xfrm rot="1716161">
            <a:off x="-375500" y="4203737"/>
            <a:ext cx="1367782" cy="809571"/>
            <a:chOff x="3293925" y="2011925"/>
            <a:chExt cx="541025" cy="484350"/>
          </a:xfrm>
        </p:grpSpPr>
        <p:sp>
          <p:nvSpPr>
            <p:cNvPr id="243" name="Google Shape;243;p21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ONLY_1_2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1" type="subTitle"/>
          </p:nvPr>
        </p:nvSpPr>
        <p:spPr>
          <a:xfrm>
            <a:off x="759246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2" type="subTitle"/>
          </p:nvPr>
        </p:nvSpPr>
        <p:spPr>
          <a:xfrm>
            <a:off x="640146" y="4044125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2" name="Google Shape;262;p22"/>
          <p:cNvSpPr txBox="1"/>
          <p:nvPr>
            <p:ph idx="3" type="subTitle"/>
          </p:nvPr>
        </p:nvSpPr>
        <p:spPr>
          <a:xfrm>
            <a:off x="642246" y="1959898"/>
            <a:ext cx="2309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3" name="Google Shape;263;p22"/>
          <p:cNvSpPr txBox="1"/>
          <p:nvPr>
            <p:ph idx="4" type="subTitle"/>
          </p:nvPr>
        </p:nvSpPr>
        <p:spPr>
          <a:xfrm>
            <a:off x="6309659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5" type="subTitle"/>
          </p:nvPr>
        </p:nvSpPr>
        <p:spPr>
          <a:xfrm>
            <a:off x="6190559" y="1960648"/>
            <a:ext cx="2313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6" type="subTitle"/>
          </p:nvPr>
        </p:nvSpPr>
        <p:spPr>
          <a:xfrm>
            <a:off x="6309659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7" type="subTitle"/>
          </p:nvPr>
        </p:nvSpPr>
        <p:spPr>
          <a:xfrm>
            <a:off x="6190559" y="4044875"/>
            <a:ext cx="23133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7" name="Google Shape;267;p22"/>
          <p:cNvSpPr txBox="1"/>
          <p:nvPr>
            <p:ph idx="8" type="subTitle"/>
          </p:nvPr>
        </p:nvSpPr>
        <p:spPr>
          <a:xfrm>
            <a:off x="3563036" y="3608722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2"/>
          <p:cNvSpPr txBox="1"/>
          <p:nvPr>
            <p:ph idx="9" type="subTitle"/>
          </p:nvPr>
        </p:nvSpPr>
        <p:spPr>
          <a:xfrm>
            <a:off x="3443936" y="4044125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69" name="Google Shape;269;p22"/>
          <p:cNvSpPr txBox="1"/>
          <p:nvPr>
            <p:ph idx="13" type="subTitle"/>
          </p:nvPr>
        </p:nvSpPr>
        <p:spPr>
          <a:xfrm>
            <a:off x="3443936" y="1959898"/>
            <a:ext cx="2313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70" name="Google Shape;270;p22"/>
          <p:cNvSpPr txBox="1"/>
          <p:nvPr>
            <p:ph idx="14" type="subTitle"/>
          </p:nvPr>
        </p:nvSpPr>
        <p:spPr>
          <a:xfrm>
            <a:off x="3563036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15" type="subTitle"/>
          </p:nvPr>
        </p:nvSpPr>
        <p:spPr>
          <a:xfrm>
            <a:off x="759246" y="152718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 rot="-8754873">
            <a:off x="-1484779" y="3979990"/>
            <a:ext cx="2876280" cy="2533518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 rot="6300543">
            <a:off x="-695699" y="3882058"/>
            <a:ext cx="1924607" cy="2107172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1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74180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165312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2" type="subTitle"/>
          </p:nvPr>
        </p:nvSpPr>
        <p:spPr>
          <a:xfrm>
            <a:off x="1653124" y="3526413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79" name="Google Shape;279;p23"/>
          <p:cNvSpPr txBox="1"/>
          <p:nvPr>
            <p:ph idx="3" type="subTitle"/>
          </p:nvPr>
        </p:nvSpPr>
        <p:spPr>
          <a:xfrm>
            <a:off x="1653126" y="1631125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4" type="subTitle"/>
          </p:nvPr>
        </p:nvSpPr>
        <p:spPr>
          <a:xfrm>
            <a:off x="1653125" y="1951275"/>
            <a:ext cx="23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1" name="Google Shape;281;p23"/>
          <p:cNvSpPr txBox="1"/>
          <p:nvPr>
            <p:ph idx="5" type="subTitle"/>
          </p:nvPr>
        </p:nvSpPr>
        <p:spPr>
          <a:xfrm>
            <a:off x="6187434" y="1631130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6" type="subTitle"/>
          </p:nvPr>
        </p:nvSpPr>
        <p:spPr>
          <a:xfrm>
            <a:off x="6187434" y="1949622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3" name="Google Shape;283;p23"/>
          <p:cNvSpPr txBox="1"/>
          <p:nvPr>
            <p:ph idx="7" type="subTitle"/>
          </p:nvPr>
        </p:nvSpPr>
        <p:spPr>
          <a:xfrm>
            <a:off x="6187434" y="3197747"/>
            <a:ext cx="2075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8" type="subTitle"/>
          </p:nvPr>
        </p:nvSpPr>
        <p:spPr>
          <a:xfrm>
            <a:off x="6187434" y="3526413"/>
            <a:ext cx="2386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85" name="Google Shape;285;p23"/>
          <p:cNvSpPr txBox="1"/>
          <p:nvPr>
            <p:ph hasCustomPrompt="1" idx="9" type="title"/>
          </p:nvPr>
        </p:nvSpPr>
        <p:spPr>
          <a:xfrm>
            <a:off x="547611" y="1878833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/>
          <p:nvPr>
            <p:ph hasCustomPrompt="1" idx="13" type="title"/>
          </p:nvPr>
        </p:nvSpPr>
        <p:spPr>
          <a:xfrm>
            <a:off x="547611" y="3381157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7" name="Google Shape;287;p23"/>
          <p:cNvSpPr txBox="1"/>
          <p:nvPr>
            <p:ph hasCustomPrompt="1" idx="14" type="title"/>
          </p:nvPr>
        </p:nvSpPr>
        <p:spPr>
          <a:xfrm>
            <a:off x="5074324" y="1878833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/>
          <p:nvPr>
            <p:ph hasCustomPrompt="1" idx="15" type="title"/>
          </p:nvPr>
        </p:nvSpPr>
        <p:spPr>
          <a:xfrm>
            <a:off x="5074324" y="3381157"/>
            <a:ext cx="9888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89" name="Google Shape;289;p23"/>
          <p:cNvSpPr/>
          <p:nvPr/>
        </p:nvSpPr>
        <p:spPr>
          <a:xfrm rot="5254399">
            <a:off x="-515045" y="3703994"/>
            <a:ext cx="2714135" cy="297193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 rot="-4971722">
            <a:off x="-1738314" y="43601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 rot="5400000">
            <a:off x="8054488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 rot="-959135">
            <a:off x="8689272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ONLY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713225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hasCustomPrompt="1" idx="2" type="title"/>
          </p:nvPr>
        </p:nvSpPr>
        <p:spPr>
          <a:xfrm>
            <a:off x="1139149" y="2508249"/>
            <a:ext cx="1245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6" name="Google Shape;296;p24"/>
          <p:cNvSpPr txBox="1"/>
          <p:nvPr>
            <p:ph hasCustomPrompt="1" idx="3" type="title"/>
          </p:nvPr>
        </p:nvSpPr>
        <p:spPr>
          <a:xfrm>
            <a:off x="3950691" y="2508249"/>
            <a:ext cx="1243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7" name="Google Shape;297;p24"/>
          <p:cNvSpPr txBox="1"/>
          <p:nvPr>
            <p:ph hasCustomPrompt="1" idx="4" type="title"/>
          </p:nvPr>
        </p:nvSpPr>
        <p:spPr>
          <a:xfrm>
            <a:off x="6762999" y="2508249"/>
            <a:ext cx="1243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10800000">
            <a:off x="-1227523" y="33417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-4711899">
            <a:off x="525468" y="43778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4"/>
          <p:cNvGrpSpPr/>
          <p:nvPr/>
        </p:nvGrpSpPr>
        <p:grpSpPr>
          <a:xfrm rot="1716161">
            <a:off x="1003400" y="4348212"/>
            <a:ext cx="1367782" cy="809571"/>
            <a:chOff x="3293925" y="2011925"/>
            <a:chExt cx="541025" cy="484350"/>
          </a:xfrm>
        </p:grpSpPr>
        <p:sp>
          <p:nvSpPr>
            <p:cNvPr id="305" name="Google Shape;305;p24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ctrTitle"/>
          </p:nvPr>
        </p:nvSpPr>
        <p:spPr>
          <a:xfrm>
            <a:off x="713225" y="694825"/>
            <a:ext cx="7717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22" name="Google Shape;322;p25"/>
          <p:cNvSpPr txBox="1"/>
          <p:nvPr>
            <p:ph idx="1" type="subTitle"/>
          </p:nvPr>
        </p:nvSpPr>
        <p:spPr>
          <a:xfrm>
            <a:off x="1716000" y="1865713"/>
            <a:ext cx="571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3" name="Google Shape;323;p25"/>
          <p:cNvSpPr txBox="1"/>
          <p:nvPr/>
        </p:nvSpPr>
        <p:spPr>
          <a:xfrm>
            <a:off x="1852558" y="3769859"/>
            <a:ext cx="545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5"/>
          <p:cNvSpPr/>
          <p:nvPr/>
        </p:nvSpPr>
        <p:spPr>
          <a:xfrm rot="5786196">
            <a:off x="-296007" y="3321696"/>
            <a:ext cx="2714228" cy="297199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 rot="-4971722">
            <a:off x="-680539" y="44744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 rot="5400000">
            <a:off x="8102113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 rot="-959135">
            <a:off x="8736897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5"/>
          <p:cNvGrpSpPr/>
          <p:nvPr/>
        </p:nvGrpSpPr>
        <p:grpSpPr>
          <a:xfrm rot="1716161">
            <a:off x="-796825" y="3590162"/>
            <a:ext cx="1367782" cy="809571"/>
            <a:chOff x="3293925" y="2011925"/>
            <a:chExt cx="541025" cy="484350"/>
          </a:xfrm>
        </p:grpSpPr>
        <p:sp>
          <p:nvSpPr>
            <p:cNvPr id="329" name="Google Shape;329;p25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rgbClr val="025D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713225" y="1497557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1" type="subTitle"/>
          </p:nvPr>
        </p:nvSpPr>
        <p:spPr>
          <a:xfrm>
            <a:off x="713225" y="2588450"/>
            <a:ext cx="3259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47" name="Google Shape;347;p26"/>
          <p:cNvSpPr txBox="1"/>
          <p:nvPr>
            <p:ph idx="2" type="subTitle"/>
          </p:nvPr>
        </p:nvSpPr>
        <p:spPr>
          <a:xfrm>
            <a:off x="713225" y="2239756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8" name="Google Shape;348;p26"/>
          <p:cNvSpPr/>
          <p:nvPr/>
        </p:nvSpPr>
        <p:spPr>
          <a:xfrm rot="-5400000">
            <a:off x="6896354" y="-1182909"/>
            <a:ext cx="2714313" cy="2971927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rot="-8754873">
            <a:off x="-1275229" y="3951415"/>
            <a:ext cx="2876280" cy="2533518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6300543">
            <a:off x="-695699" y="3882058"/>
            <a:ext cx="1924607" cy="2107172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ONE_COLUMN_TEXT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572000" y="1497557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5171725" y="2588450"/>
            <a:ext cx="32592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5924400" y="2239756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27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5254399">
            <a:off x="-515045" y="3703994"/>
            <a:ext cx="2714135" cy="2971933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rot="-4971722">
            <a:off x="-1738314" y="43601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rot="5400000">
            <a:off x="8054488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rot="-959135">
            <a:off x="8689272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 rot="-4711628">
            <a:off x="208211" y="4699019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-4711899">
            <a:off x="153993" y="4377977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SECTION_TITLE_AND_DESCRIPTION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713375" y="1373125"/>
            <a:ext cx="7717500" cy="3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65" name="Google Shape;365;p28"/>
          <p:cNvSpPr/>
          <p:nvPr/>
        </p:nvSpPr>
        <p:spPr>
          <a:xfrm rot="5400000">
            <a:off x="8213427" y="26145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-405972" y="-204938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 rot="10464459">
            <a:off x="8492277" y="3814834"/>
            <a:ext cx="1303442" cy="1778119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4572000" y="1898625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1" name="Google Shape;371;p29"/>
          <p:cNvSpPr txBox="1"/>
          <p:nvPr>
            <p:ph idx="1" type="subTitle"/>
          </p:nvPr>
        </p:nvSpPr>
        <p:spPr>
          <a:xfrm>
            <a:off x="4572000" y="2992350"/>
            <a:ext cx="38589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2" name="Google Shape;372;p29"/>
          <p:cNvSpPr/>
          <p:nvPr/>
        </p:nvSpPr>
        <p:spPr>
          <a:xfrm flipH="1" rot="10550662">
            <a:off x="-2527197" y="-1013245"/>
            <a:ext cx="7723936" cy="6617142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 flipH="1">
            <a:off x="-284978" y="-56775"/>
            <a:ext cx="3028800" cy="52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 flipH="1" rot="-8810769">
            <a:off x="-3007017" y="-1993039"/>
            <a:ext cx="6225659" cy="5333503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 flipH="1" rot="-7200925">
            <a:off x="-4672627" y="-3365350"/>
            <a:ext cx="6225610" cy="5333549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2" type="subTitle"/>
          </p:nvPr>
        </p:nvSpPr>
        <p:spPr>
          <a:xfrm>
            <a:off x="4572000" y="3938702"/>
            <a:ext cx="38589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>
            <p:ph type="title"/>
          </p:nvPr>
        </p:nvSpPr>
        <p:spPr>
          <a:xfrm>
            <a:off x="713225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2" name="Google Shape;382;p30"/>
          <p:cNvSpPr txBox="1"/>
          <p:nvPr>
            <p:ph idx="1" type="subTitle"/>
          </p:nvPr>
        </p:nvSpPr>
        <p:spPr>
          <a:xfrm>
            <a:off x="1391310" y="1671050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3" name="Google Shape;383;p30"/>
          <p:cNvSpPr txBox="1"/>
          <p:nvPr>
            <p:ph idx="2" type="subTitle"/>
          </p:nvPr>
        </p:nvSpPr>
        <p:spPr>
          <a:xfrm>
            <a:off x="811736" y="2227519"/>
            <a:ext cx="3621000" cy="18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4" name="Google Shape;384;p30"/>
          <p:cNvSpPr txBox="1"/>
          <p:nvPr>
            <p:ph idx="3" type="subTitle"/>
          </p:nvPr>
        </p:nvSpPr>
        <p:spPr>
          <a:xfrm>
            <a:off x="5273284" y="1616900"/>
            <a:ext cx="25065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4" type="subTitle"/>
          </p:nvPr>
        </p:nvSpPr>
        <p:spPr>
          <a:xfrm>
            <a:off x="4716934" y="2227069"/>
            <a:ext cx="3619200" cy="18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 rot="5400000">
            <a:off x="8213427" y="2614586"/>
            <a:ext cx="2876184" cy="253356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405972" y="-204938"/>
            <a:ext cx="1303500" cy="177819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621750" y="363875"/>
            <a:ext cx="78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b="0"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subTitle"/>
          </p:nvPr>
        </p:nvSpPr>
        <p:spPr>
          <a:xfrm>
            <a:off x="614050" y="1051327"/>
            <a:ext cx="7816800" cy="3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>
            <a:off x="8456375" y="86202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797038" y="117435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-4711628">
            <a:off x="646361" y="4708544"/>
            <a:ext cx="261345" cy="275770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4711899">
            <a:off x="303068" y="4513702"/>
            <a:ext cx="179818" cy="189743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-156137" y="-147313"/>
            <a:ext cx="1269922" cy="1165036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7649024" y="3130999"/>
            <a:ext cx="2432456" cy="2663444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8284932" y="3578224"/>
            <a:ext cx="1571346" cy="2259099"/>
          </a:xfrm>
          <a:custGeom>
            <a:rect b="b" l="l" r="r" t="t"/>
            <a:pathLst>
              <a:path extrusionOk="0" h="67577" w="50400">
                <a:moveTo>
                  <a:pt x="50399" y="1"/>
                </a:moveTo>
                <a:cubicBezTo>
                  <a:pt x="39065" y="2894"/>
                  <a:pt x="32349" y="17574"/>
                  <a:pt x="19181" y="23218"/>
                </a:cubicBezTo>
                <a:cubicBezTo>
                  <a:pt x="0" y="31433"/>
                  <a:pt x="26039" y="58841"/>
                  <a:pt x="26039" y="58841"/>
                </a:cubicBezTo>
                <a:cubicBezTo>
                  <a:pt x="32681" y="64820"/>
                  <a:pt x="38041" y="67576"/>
                  <a:pt x="43362" y="67576"/>
                </a:cubicBezTo>
                <a:cubicBezTo>
                  <a:pt x="45681" y="67576"/>
                  <a:pt x="47993" y="67053"/>
                  <a:pt x="50399" y="66044"/>
                </a:cubicBezTo>
                <a:lnTo>
                  <a:pt x="503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13250" y="3638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485924" y="266804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1302324" y="2930263"/>
            <a:ext cx="2873700" cy="12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5151577" y="2670294"/>
            <a:ext cx="250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967977" y="2929363"/>
            <a:ext cx="28737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5"/>
          <p:cNvSpPr/>
          <p:nvPr/>
        </p:nvSpPr>
        <p:spPr>
          <a:xfrm rot="-4474782">
            <a:off x="8406131" y="3107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-4474753">
            <a:off x="8746366" y="4690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 rot="-4474782">
            <a:off x="378256" y="4181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 rot="-4474753">
            <a:off x="718491" y="4339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621750" y="365908"/>
            <a:ext cx="780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04438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1380638" y="2225774"/>
            <a:ext cx="2506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2" type="subTitle"/>
          </p:nvPr>
        </p:nvSpPr>
        <p:spPr>
          <a:xfrm>
            <a:off x="1197038" y="2559366"/>
            <a:ext cx="287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 rot="5786196">
            <a:off x="-296007" y="3321696"/>
            <a:ext cx="2714228" cy="297199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 rot="-4971722">
            <a:off x="-680539" y="4474467"/>
            <a:ext cx="3207625" cy="3139985"/>
          </a:xfrm>
          <a:custGeom>
            <a:rect b="b" l="l" r="r" t="t"/>
            <a:pathLst>
              <a:path extrusionOk="0" h="123228" w="155846">
                <a:moveTo>
                  <a:pt x="143537" y="1"/>
                </a:moveTo>
                <a:lnTo>
                  <a:pt x="1" y="114182"/>
                </a:lnTo>
                <a:cubicBezTo>
                  <a:pt x="5901" y="119314"/>
                  <a:pt x="13518" y="123227"/>
                  <a:pt x="21197" y="123227"/>
                </a:cubicBezTo>
                <a:cubicBezTo>
                  <a:pt x="22851" y="123227"/>
                  <a:pt x="24509" y="123045"/>
                  <a:pt x="26153" y="122655"/>
                </a:cubicBezTo>
                <a:cubicBezTo>
                  <a:pt x="37494" y="119920"/>
                  <a:pt x="44333" y="108678"/>
                  <a:pt x="49803" y="98371"/>
                </a:cubicBezTo>
                <a:cubicBezTo>
                  <a:pt x="55240" y="88064"/>
                  <a:pt x="61745" y="76722"/>
                  <a:pt x="72986" y="73553"/>
                </a:cubicBezTo>
                <a:cubicBezTo>
                  <a:pt x="75163" y="72935"/>
                  <a:pt x="77361" y="72673"/>
                  <a:pt x="79569" y="72673"/>
                </a:cubicBezTo>
                <a:cubicBezTo>
                  <a:pt x="87002" y="72673"/>
                  <a:pt x="94547" y="75642"/>
                  <a:pt x="101774" y="77956"/>
                </a:cubicBezTo>
                <a:cubicBezTo>
                  <a:pt x="106502" y="79449"/>
                  <a:pt x="111703" y="80629"/>
                  <a:pt x="116672" y="80629"/>
                </a:cubicBezTo>
                <a:cubicBezTo>
                  <a:pt x="121588" y="80629"/>
                  <a:pt x="126278" y="79474"/>
                  <a:pt x="130060" y="76322"/>
                </a:cubicBezTo>
                <a:cubicBezTo>
                  <a:pt x="135765" y="71552"/>
                  <a:pt x="137566" y="63646"/>
                  <a:pt x="138133" y="56208"/>
                </a:cubicBezTo>
                <a:cubicBezTo>
                  <a:pt x="139234" y="41864"/>
                  <a:pt x="141435" y="33491"/>
                  <a:pt x="149408" y="21483"/>
                </a:cubicBezTo>
                <a:cubicBezTo>
                  <a:pt x="155846" y="11776"/>
                  <a:pt x="155178" y="5171"/>
                  <a:pt x="1435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rot="5400000">
            <a:off x="8102113" y="-43013"/>
            <a:ext cx="1269922" cy="1165035"/>
          </a:xfrm>
          <a:custGeom>
            <a:rect b="b" l="l" r="r" t="t"/>
            <a:pathLst>
              <a:path extrusionOk="0" h="34850" w="40732">
                <a:moveTo>
                  <a:pt x="1" y="0"/>
                </a:moveTo>
                <a:lnTo>
                  <a:pt x="1" y="34850"/>
                </a:lnTo>
                <a:cubicBezTo>
                  <a:pt x="10776" y="28194"/>
                  <a:pt x="30385" y="14812"/>
                  <a:pt x="40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 rot="-959135">
            <a:off x="8736897" y="-740031"/>
            <a:ext cx="1383248" cy="1650428"/>
          </a:xfrm>
          <a:custGeom>
            <a:rect b="b" l="l" r="r" t="t"/>
            <a:pathLst>
              <a:path extrusionOk="0" h="49566" w="41542">
                <a:moveTo>
                  <a:pt x="27496" y="1"/>
                </a:moveTo>
                <a:cubicBezTo>
                  <a:pt x="25827" y="1"/>
                  <a:pt x="24130" y="170"/>
                  <a:pt x="22432" y="500"/>
                </a:cubicBezTo>
                <a:cubicBezTo>
                  <a:pt x="13597" y="2203"/>
                  <a:pt x="5489" y="8620"/>
                  <a:pt x="2406" y="16907"/>
                </a:cubicBezTo>
                <a:cubicBezTo>
                  <a:pt x="1" y="23431"/>
                  <a:pt x="3108" y="30658"/>
                  <a:pt x="5001" y="36933"/>
                </a:cubicBezTo>
                <a:cubicBezTo>
                  <a:pt x="6156" y="40803"/>
                  <a:pt x="7561" y="45398"/>
                  <a:pt x="7025" y="49566"/>
                </a:cubicBezTo>
                <a:lnTo>
                  <a:pt x="41541" y="49566"/>
                </a:lnTo>
                <a:lnTo>
                  <a:pt x="41541" y="5239"/>
                </a:lnTo>
                <a:cubicBezTo>
                  <a:pt x="37711" y="1670"/>
                  <a:pt x="32743" y="1"/>
                  <a:pt x="27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 rot="-3120753">
            <a:off x="-1048909" y="-91644"/>
            <a:ext cx="5693188" cy="7029847"/>
          </a:xfrm>
          <a:custGeom>
            <a:rect b="b" l="l" r="r" t="t"/>
            <a:pathLst>
              <a:path extrusionOk="0" h="54234" w="39756">
                <a:moveTo>
                  <a:pt x="0" y="1"/>
                </a:moveTo>
                <a:lnTo>
                  <a:pt x="0" y="54234"/>
                </a:lnTo>
                <a:cubicBezTo>
                  <a:pt x="11883" y="53269"/>
                  <a:pt x="27551" y="49412"/>
                  <a:pt x="28337" y="37982"/>
                </a:cubicBezTo>
                <a:cubicBezTo>
                  <a:pt x="29528" y="20718"/>
                  <a:pt x="21193" y="20122"/>
                  <a:pt x="32504" y="10597"/>
                </a:cubicBezTo>
                <a:cubicBezTo>
                  <a:pt x="36541" y="7204"/>
                  <a:pt x="38672" y="3442"/>
                  <a:pt x="397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595475" y="3273913"/>
            <a:ext cx="31626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147583">
            <a:off x="3464463" y="4203802"/>
            <a:ext cx="1367781" cy="809544"/>
            <a:chOff x="3293925" y="2011925"/>
            <a:chExt cx="541025" cy="484350"/>
          </a:xfrm>
        </p:grpSpPr>
        <p:sp>
          <p:nvSpPr>
            <p:cNvPr id="94" name="Google Shape;94;p8"/>
            <p:cNvSpPr/>
            <p:nvPr/>
          </p:nvSpPr>
          <p:spPr>
            <a:xfrm>
              <a:off x="3743650" y="2103225"/>
              <a:ext cx="91300" cy="64275"/>
            </a:xfrm>
            <a:custGeom>
              <a:rect b="b" l="l" r="r" t="t"/>
              <a:pathLst>
                <a:path extrusionOk="0" h="2571" w="3652">
                  <a:moveTo>
                    <a:pt x="3240" y="1"/>
                  </a:moveTo>
                  <a:cubicBezTo>
                    <a:pt x="3188" y="1"/>
                    <a:pt x="3135" y="17"/>
                    <a:pt x="3083" y="54"/>
                  </a:cubicBezTo>
                  <a:cubicBezTo>
                    <a:pt x="2154" y="768"/>
                    <a:pt x="1154" y="1351"/>
                    <a:pt x="225" y="2066"/>
                  </a:cubicBezTo>
                  <a:cubicBezTo>
                    <a:pt x="0" y="2242"/>
                    <a:pt x="185" y="2570"/>
                    <a:pt x="416" y="2570"/>
                  </a:cubicBezTo>
                  <a:cubicBezTo>
                    <a:pt x="467" y="2570"/>
                    <a:pt x="519" y="2555"/>
                    <a:pt x="570" y="2518"/>
                  </a:cubicBezTo>
                  <a:cubicBezTo>
                    <a:pt x="1499" y="1804"/>
                    <a:pt x="2511" y="1221"/>
                    <a:pt x="3428" y="506"/>
                  </a:cubicBezTo>
                  <a:cubicBezTo>
                    <a:pt x="3652" y="321"/>
                    <a:pt x="3470" y="1"/>
                    <a:pt x="3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699525" y="2028700"/>
              <a:ext cx="124975" cy="102900"/>
            </a:xfrm>
            <a:custGeom>
              <a:rect b="b" l="l" r="r" t="t"/>
              <a:pathLst>
                <a:path extrusionOk="0" h="4116" w="4999">
                  <a:moveTo>
                    <a:pt x="4592" y="1"/>
                  </a:moveTo>
                  <a:cubicBezTo>
                    <a:pt x="4539" y="1"/>
                    <a:pt x="4484" y="18"/>
                    <a:pt x="4431" y="58"/>
                  </a:cubicBezTo>
                  <a:cubicBezTo>
                    <a:pt x="3002" y="1225"/>
                    <a:pt x="1657" y="2475"/>
                    <a:pt x="228" y="3618"/>
                  </a:cubicBezTo>
                  <a:cubicBezTo>
                    <a:pt x="0" y="3799"/>
                    <a:pt x="174" y="4115"/>
                    <a:pt x="392" y="4115"/>
                  </a:cubicBezTo>
                  <a:cubicBezTo>
                    <a:pt x="448" y="4115"/>
                    <a:pt x="506" y="4095"/>
                    <a:pt x="561" y="4047"/>
                  </a:cubicBezTo>
                  <a:cubicBezTo>
                    <a:pt x="1990" y="2904"/>
                    <a:pt x="3347" y="1654"/>
                    <a:pt x="4776" y="511"/>
                  </a:cubicBezTo>
                  <a:cubicBezTo>
                    <a:pt x="4999" y="327"/>
                    <a:pt x="4820" y="1"/>
                    <a:pt x="4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613625" y="2163150"/>
              <a:ext cx="70700" cy="82525"/>
            </a:xfrm>
            <a:custGeom>
              <a:rect b="b" l="l" r="r" t="t"/>
              <a:pathLst>
                <a:path extrusionOk="0" h="3301" w="2828">
                  <a:moveTo>
                    <a:pt x="2424" y="0"/>
                  </a:moveTo>
                  <a:cubicBezTo>
                    <a:pt x="2350" y="0"/>
                    <a:pt x="2274" y="29"/>
                    <a:pt x="2211" y="97"/>
                  </a:cubicBezTo>
                  <a:cubicBezTo>
                    <a:pt x="1461" y="967"/>
                    <a:pt x="937" y="2002"/>
                    <a:pt x="175" y="2872"/>
                  </a:cubicBezTo>
                  <a:cubicBezTo>
                    <a:pt x="1" y="3064"/>
                    <a:pt x="198" y="3301"/>
                    <a:pt x="399" y="3301"/>
                  </a:cubicBezTo>
                  <a:cubicBezTo>
                    <a:pt x="473" y="3301"/>
                    <a:pt x="547" y="3269"/>
                    <a:pt x="604" y="3193"/>
                  </a:cubicBezTo>
                  <a:cubicBezTo>
                    <a:pt x="1366" y="2336"/>
                    <a:pt x="1890" y="1288"/>
                    <a:pt x="2652" y="431"/>
                  </a:cubicBezTo>
                  <a:cubicBezTo>
                    <a:pt x="2828" y="229"/>
                    <a:pt x="2634" y="0"/>
                    <a:pt x="2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656525" y="2239625"/>
              <a:ext cx="56700" cy="55200"/>
            </a:xfrm>
            <a:custGeom>
              <a:rect b="b" l="l" r="r" t="t"/>
              <a:pathLst>
                <a:path extrusionOk="0" h="2208" w="2268">
                  <a:moveTo>
                    <a:pt x="1886" y="1"/>
                  </a:moveTo>
                  <a:cubicBezTo>
                    <a:pt x="1812" y="1"/>
                    <a:pt x="1735" y="33"/>
                    <a:pt x="1674" y="110"/>
                  </a:cubicBezTo>
                  <a:cubicBezTo>
                    <a:pt x="1234" y="670"/>
                    <a:pt x="781" y="1241"/>
                    <a:pt x="222" y="1706"/>
                  </a:cubicBezTo>
                  <a:cubicBezTo>
                    <a:pt x="0" y="1879"/>
                    <a:pt x="176" y="2208"/>
                    <a:pt x="390" y="2208"/>
                  </a:cubicBezTo>
                  <a:cubicBezTo>
                    <a:pt x="440" y="2208"/>
                    <a:pt x="493" y="2190"/>
                    <a:pt x="543" y="2146"/>
                  </a:cubicBezTo>
                  <a:cubicBezTo>
                    <a:pt x="1150" y="1658"/>
                    <a:pt x="1627" y="1051"/>
                    <a:pt x="2103" y="432"/>
                  </a:cubicBezTo>
                  <a:cubicBezTo>
                    <a:pt x="2268" y="232"/>
                    <a:pt x="2085" y="1"/>
                    <a:pt x="1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594500" y="2349475"/>
              <a:ext cx="53525" cy="52475"/>
            </a:xfrm>
            <a:custGeom>
              <a:rect b="b" l="l" r="r" t="t"/>
              <a:pathLst>
                <a:path extrusionOk="0" h="2099" w="2141">
                  <a:moveTo>
                    <a:pt x="1747" y="0"/>
                  </a:moveTo>
                  <a:cubicBezTo>
                    <a:pt x="1694" y="0"/>
                    <a:pt x="1638" y="19"/>
                    <a:pt x="1583" y="62"/>
                  </a:cubicBezTo>
                  <a:cubicBezTo>
                    <a:pt x="1012" y="503"/>
                    <a:pt x="595" y="1086"/>
                    <a:pt x="167" y="1657"/>
                  </a:cubicBezTo>
                  <a:cubicBezTo>
                    <a:pt x="0" y="1859"/>
                    <a:pt x="200" y="2098"/>
                    <a:pt x="408" y="2098"/>
                  </a:cubicBezTo>
                  <a:cubicBezTo>
                    <a:pt x="483" y="2098"/>
                    <a:pt x="559" y="2067"/>
                    <a:pt x="619" y="1991"/>
                  </a:cubicBezTo>
                  <a:cubicBezTo>
                    <a:pt x="1012" y="1455"/>
                    <a:pt x="1405" y="919"/>
                    <a:pt x="1929" y="503"/>
                  </a:cubicBezTo>
                  <a:cubicBezTo>
                    <a:pt x="2140" y="329"/>
                    <a:pt x="1971" y="0"/>
                    <a:pt x="1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566850" y="2332625"/>
              <a:ext cx="49950" cy="62075"/>
            </a:xfrm>
            <a:custGeom>
              <a:rect b="b" l="l" r="r" t="t"/>
              <a:pathLst>
                <a:path extrusionOk="0" h="2483" w="1998">
                  <a:moveTo>
                    <a:pt x="1613" y="1"/>
                  </a:moveTo>
                  <a:cubicBezTo>
                    <a:pt x="1539" y="1"/>
                    <a:pt x="1464" y="32"/>
                    <a:pt x="1404" y="105"/>
                  </a:cubicBezTo>
                  <a:cubicBezTo>
                    <a:pt x="915" y="748"/>
                    <a:pt x="451" y="1391"/>
                    <a:pt x="94" y="2117"/>
                  </a:cubicBezTo>
                  <a:cubicBezTo>
                    <a:pt x="0" y="2320"/>
                    <a:pt x="183" y="2482"/>
                    <a:pt x="357" y="2482"/>
                  </a:cubicBezTo>
                  <a:cubicBezTo>
                    <a:pt x="448" y="2482"/>
                    <a:pt x="537" y="2438"/>
                    <a:pt x="582" y="2331"/>
                  </a:cubicBezTo>
                  <a:cubicBezTo>
                    <a:pt x="927" y="1641"/>
                    <a:pt x="1380" y="1034"/>
                    <a:pt x="1832" y="438"/>
                  </a:cubicBezTo>
                  <a:cubicBezTo>
                    <a:pt x="1998" y="229"/>
                    <a:pt x="1813" y="1"/>
                    <a:pt x="1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484300" y="2388000"/>
              <a:ext cx="28050" cy="108275"/>
            </a:xfrm>
            <a:custGeom>
              <a:rect b="b" l="l" r="r" t="t"/>
              <a:pathLst>
                <a:path extrusionOk="0" h="4331" w="1122">
                  <a:moveTo>
                    <a:pt x="623" y="1"/>
                  </a:moveTo>
                  <a:cubicBezTo>
                    <a:pt x="474" y="1"/>
                    <a:pt x="327" y="111"/>
                    <a:pt x="360" y="307"/>
                  </a:cubicBezTo>
                  <a:cubicBezTo>
                    <a:pt x="574" y="1557"/>
                    <a:pt x="181" y="2795"/>
                    <a:pt x="26" y="4022"/>
                  </a:cubicBezTo>
                  <a:cubicBezTo>
                    <a:pt x="0" y="4217"/>
                    <a:pt x="149" y="4331"/>
                    <a:pt x="297" y="4331"/>
                  </a:cubicBezTo>
                  <a:cubicBezTo>
                    <a:pt x="419" y="4331"/>
                    <a:pt x="541" y="4254"/>
                    <a:pt x="562" y="4081"/>
                  </a:cubicBezTo>
                  <a:cubicBezTo>
                    <a:pt x="741" y="2807"/>
                    <a:pt x="1122" y="1521"/>
                    <a:pt x="896" y="236"/>
                  </a:cubicBezTo>
                  <a:cubicBezTo>
                    <a:pt x="869" y="75"/>
                    <a:pt x="745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419975" y="2303650"/>
              <a:ext cx="47250" cy="66000"/>
            </a:xfrm>
            <a:custGeom>
              <a:rect b="b" l="l" r="r" t="t"/>
              <a:pathLst>
                <a:path extrusionOk="0" h="2640" w="1890">
                  <a:moveTo>
                    <a:pt x="1535" y="1"/>
                  </a:moveTo>
                  <a:cubicBezTo>
                    <a:pt x="1438" y="1"/>
                    <a:pt x="1340" y="50"/>
                    <a:pt x="1290" y="169"/>
                  </a:cubicBezTo>
                  <a:cubicBezTo>
                    <a:pt x="956" y="871"/>
                    <a:pt x="611" y="1562"/>
                    <a:pt x="159" y="2193"/>
                  </a:cubicBezTo>
                  <a:cubicBezTo>
                    <a:pt x="1" y="2403"/>
                    <a:pt x="192" y="2640"/>
                    <a:pt x="389" y="2640"/>
                  </a:cubicBezTo>
                  <a:cubicBezTo>
                    <a:pt x="460" y="2640"/>
                    <a:pt x="531" y="2610"/>
                    <a:pt x="587" y="2538"/>
                  </a:cubicBezTo>
                  <a:cubicBezTo>
                    <a:pt x="1075" y="1859"/>
                    <a:pt x="1433" y="1121"/>
                    <a:pt x="1790" y="371"/>
                  </a:cubicBezTo>
                  <a:cubicBezTo>
                    <a:pt x="1890" y="164"/>
                    <a:pt x="1712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16525" y="2211800"/>
              <a:ext cx="60275" cy="65000"/>
            </a:xfrm>
            <a:custGeom>
              <a:rect b="b" l="l" r="r" t="t"/>
              <a:pathLst>
                <a:path extrusionOk="0" h="2600" w="2411">
                  <a:moveTo>
                    <a:pt x="2050" y="0"/>
                  </a:moveTo>
                  <a:cubicBezTo>
                    <a:pt x="2013" y="0"/>
                    <a:pt x="1971" y="10"/>
                    <a:pt x="1928" y="33"/>
                  </a:cubicBezTo>
                  <a:cubicBezTo>
                    <a:pt x="1071" y="461"/>
                    <a:pt x="595" y="1342"/>
                    <a:pt x="130" y="2140"/>
                  </a:cubicBezTo>
                  <a:cubicBezTo>
                    <a:pt x="0" y="2357"/>
                    <a:pt x="205" y="2599"/>
                    <a:pt x="395" y="2599"/>
                  </a:cubicBezTo>
                  <a:cubicBezTo>
                    <a:pt x="466" y="2599"/>
                    <a:pt x="534" y="2566"/>
                    <a:pt x="583" y="2485"/>
                  </a:cubicBezTo>
                  <a:cubicBezTo>
                    <a:pt x="976" y="1783"/>
                    <a:pt x="1392" y="926"/>
                    <a:pt x="2143" y="557"/>
                  </a:cubicBezTo>
                  <a:cubicBezTo>
                    <a:pt x="2411" y="412"/>
                    <a:pt x="2295" y="0"/>
                    <a:pt x="20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339150" y="2416575"/>
              <a:ext cx="35225" cy="58050"/>
            </a:xfrm>
            <a:custGeom>
              <a:rect b="b" l="l" r="r" t="t"/>
              <a:pathLst>
                <a:path extrusionOk="0" h="2322" w="1409">
                  <a:moveTo>
                    <a:pt x="1061" y="0"/>
                  </a:moveTo>
                  <a:cubicBezTo>
                    <a:pt x="967" y="0"/>
                    <a:pt x="875" y="52"/>
                    <a:pt x="832" y="176"/>
                  </a:cubicBezTo>
                  <a:cubicBezTo>
                    <a:pt x="629" y="759"/>
                    <a:pt x="451" y="1355"/>
                    <a:pt x="129" y="1867"/>
                  </a:cubicBezTo>
                  <a:cubicBezTo>
                    <a:pt x="0" y="2082"/>
                    <a:pt x="188" y="2322"/>
                    <a:pt x="370" y="2322"/>
                  </a:cubicBezTo>
                  <a:cubicBezTo>
                    <a:pt x="439" y="2322"/>
                    <a:pt x="508" y="2286"/>
                    <a:pt x="558" y="2200"/>
                  </a:cubicBezTo>
                  <a:cubicBezTo>
                    <a:pt x="915" y="1629"/>
                    <a:pt x="1129" y="1009"/>
                    <a:pt x="1332" y="378"/>
                  </a:cubicBezTo>
                  <a:cubicBezTo>
                    <a:pt x="1408" y="165"/>
                    <a:pt x="1230" y="0"/>
                    <a:pt x="1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293925" y="2363575"/>
              <a:ext cx="53150" cy="65100"/>
            </a:xfrm>
            <a:custGeom>
              <a:rect b="b" l="l" r="r" t="t"/>
              <a:pathLst>
                <a:path extrusionOk="0" h="2604" w="2126">
                  <a:moveTo>
                    <a:pt x="1725" y="0"/>
                  </a:moveTo>
                  <a:cubicBezTo>
                    <a:pt x="1674" y="0"/>
                    <a:pt x="1621" y="17"/>
                    <a:pt x="1569" y="58"/>
                  </a:cubicBezTo>
                  <a:cubicBezTo>
                    <a:pt x="831" y="641"/>
                    <a:pt x="176" y="1355"/>
                    <a:pt x="33" y="2308"/>
                  </a:cubicBezTo>
                  <a:cubicBezTo>
                    <a:pt x="1" y="2497"/>
                    <a:pt x="149" y="2603"/>
                    <a:pt x="301" y="2603"/>
                  </a:cubicBezTo>
                  <a:cubicBezTo>
                    <a:pt x="426" y="2603"/>
                    <a:pt x="554" y="2530"/>
                    <a:pt x="581" y="2367"/>
                  </a:cubicBezTo>
                  <a:cubicBezTo>
                    <a:pt x="712" y="1558"/>
                    <a:pt x="1307" y="963"/>
                    <a:pt x="1903" y="486"/>
                  </a:cubicBezTo>
                  <a:cubicBezTo>
                    <a:pt x="2125" y="322"/>
                    <a:pt x="1947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3368175" y="2276025"/>
              <a:ext cx="37450" cy="40725"/>
            </a:xfrm>
            <a:custGeom>
              <a:rect b="b" l="l" r="r" t="t"/>
              <a:pathLst>
                <a:path extrusionOk="0" h="1629" w="1498">
                  <a:moveTo>
                    <a:pt x="1140" y="1"/>
                  </a:moveTo>
                  <a:cubicBezTo>
                    <a:pt x="1042" y="1"/>
                    <a:pt x="943" y="46"/>
                    <a:pt x="885" y="154"/>
                  </a:cubicBezTo>
                  <a:cubicBezTo>
                    <a:pt x="707" y="524"/>
                    <a:pt x="385" y="845"/>
                    <a:pt x="147" y="1178"/>
                  </a:cubicBezTo>
                  <a:cubicBezTo>
                    <a:pt x="0" y="1394"/>
                    <a:pt x="191" y="1628"/>
                    <a:pt x="379" y="1628"/>
                  </a:cubicBezTo>
                  <a:cubicBezTo>
                    <a:pt x="451" y="1628"/>
                    <a:pt x="523" y="1594"/>
                    <a:pt x="576" y="1512"/>
                  </a:cubicBezTo>
                  <a:cubicBezTo>
                    <a:pt x="838" y="1119"/>
                    <a:pt x="1183" y="797"/>
                    <a:pt x="1397" y="369"/>
                  </a:cubicBezTo>
                  <a:cubicBezTo>
                    <a:pt x="1498" y="160"/>
                    <a:pt x="1321" y="1"/>
                    <a:pt x="1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490800" y="2168725"/>
              <a:ext cx="58950" cy="51525"/>
            </a:xfrm>
            <a:custGeom>
              <a:rect b="b" l="l" r="r" t="t"/>
              <a:pathLst>
                <a:path extrusionOk="0" h="2061" w="2358">
                  <a:moveTo>
                    <a:pt x="1988" y="0"/>
                  </a:moveTo>
                  <a:cubicBezTo>
                    <a:pt x="1952" y="0"/>
                    <a:pt x="1914" y="9"/>
                    <a:pt x="1874" y="29"/>
                  </a:cubicBezTo>
                  <a:cubicBezTo>
                    <a:pt x="1159" y="375"/>
                    <a:pt x="600" y="970"/>
                    <a:pt x="147" y="1625"/>
                  </a:cubicBezTo>
                  <a:cubicBezTo>
                    <a:pt x="0" y="1824"/>
                    <a:pt x="193" y="2061"/>
                    <a:pt x="382" y="2061"/>
                  </a:cubicBezTo>
                  <a:cubicBezTo>
                    <a:pt x="453" y="2061"/>
                    <a:pt x="524" y="2027"/>
                    <a:pt x="576" y="1946"/>
                  </a:cubicBezTo>
                  <a:cubicBezTo>
                    <a:pt x="969" y="1387"/>
                    <a:pt x="1457" y="851"/>
                    <a:pt x="2088" y="529"/>
                  </a:cubicBezTo>
                  <a:cubicBezTo>
                    <a:pt x="2358" y="405"/>
                    <a:pt x="2230" y="0"/>
                    <a:pt x="1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547975" y="2116525"/>
              <a:ext cx="83350" cy="62250"/>
            </a:xfrm>
            <a:custGeom>
              <a:rect b="b" l="l" r="r" t="t"/>
              <a:pathLst>
                <a:path extrusionOk="0" h="2490" w="3334">
                  <a:moveTo>
                    <a:pt x="2933" y="0"/>
                  </a:moveTo>
                  <a:cubicBezTo>
                    <a:pt x="2882" y="0"/>
                    <a:pt x="2829" y="17"/>
                    <a:pt x="2778" y="57"/>
                  </a:cubicBezTo>
                  <a:lnTo>
                    <a:pt x="1051" y="1415"/>
                  </a:lnTo>
                  <a:cubicBezTo>
                    <a:pt x="218" y="2072"/>
                    <a:pt x="0" y="2490"/>
                    <a:pt x="252" y="2490"/>
                  </a:cubicBezTo>
                  <a:cubicBezTo>
                    <a:pt x="425" y="2490"/>
                    <a:pt x="818" y="2294"/>
                    <a:pt x="1385" y="1843"/>
                  </a:cubicBezTo>
                  <a:lnTo>
                    <a:pt x="3111" y="498"/>
                  </a:lnTo>
                  <a:cubicBezTo>
                    <a:pt x="3334" y="324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668150" y="2011925"/>
              <a:ext cx="73650" cy="56575"/>
            </a:xfrm>
            <a:custGeom>
              <a:rect b="b" l="l" r="r" t="t"/>
              <a:pathLst>
                <a:path extrusionOk="0" h="2263" w="2946">
                  <a:moveTo>
                    <a:pt x="2551" y="1"/>
                  </a:moveTo>
                  <a:cubicBezTo>
                    <a:pt x="2498" y="1"/>
                    <a:pt x="2442" y="19"/>
                    <a:pt x="2388" y="62"/>
                  </a:cubicBezTo>
                  <a:lnTo>
                    <a:pt x="233" y="1765"/>
                  </a:lnTo>
                  <a:cubicBezTo>
                    <a:pt x="1" y="1939"/>
                    <a:pt x="185" y="2263"/>
                    <a:pt x="410" y="2263"/>
                  </a:cubicBezTo>
                  <a:cubicBezTo>
                    <a:pt x="461" y="2263"/>
                    <a:pt x="515" y="2246"/>
                    <a:pt x="566" y="2206"/>
                  </a:cubicBezTo>
                  <a:lnTo>
                    <a:pt x="2733" y="515"/>
                  </a:lnTo>
                  <a:cubicBezTo>
                    <a:pt x="2945" y="332"/>
                    <a:pt x="2775" y="1"/>
                    <a:pt x="2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 rot="-10550662">
            <a:off x="3707933" y="-1013245"/>
            <a:ext cx="7723936" cy="6617142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6160850" y="-56775"/>
            <a:ext cx="3028800" cy="52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rot="8810769">
            <a:off x="5686030" y="-1993039"/>
            <a:ext cx="6225659" cy="5333503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rot="7200925">
            <a:off x="7351689" y="-3365350"/>
            <a:ext cx="6225610" cy="5333549"/>
          </a:xfrm>
          <a:custGeom>
            <a:rect b="b" l="l" r="r" t="t"/>
            <a:pathLst>
              <a:path extrusionOk="0" h="132002" w="141702">
                <a:moveTo>
                  <a:pt x="0" y="0"/>
                </a:moveTo>
                <a:lnTo>
                  <a:pt x="3703" y="77556"/>
                </a:lnTo>
                <a:cubicBezTo>
                  <a:pt x="4710" y="77606"/>
                  <a:pt x="5720" y="77629"/>
                  <a:pt x="6733" y="77629"/>
                </a:cubicBezTo>
                <a:cubicBezTo>
                  <a:pt x="16734" y="77629"/>
                  <a:pt x="27003" y="75410"/>
                  <a:pt x="36813" y="75410"/>
                </a:cubicBezTo>
                <a:cubicBezTo>
                  <a:pt x="42537" y="75410"/>
                  <a:pt x="48104" y="76165"/>
                  <a:pt x="53372" y="78556"/>
                </a:cubicBezTo>
                <a:cubicBezTo>
                  <a:pt x="66147" y="84361"/>
                  <a:pt x="72986" y="98004"/>
                  <a:pt x="80558" y="109812"/>
                </a:cubicBezTo>
                <a:cubicBezTo>
                  <a:pt x="87705" y="120877"/>
                  <a:pt x="98445" y="132002"/>
                  <a:pt x="111257" y="132002"/>
                </a:cubicBezTo>
                <a:cubicBezTo>
                  <a:pt x="112079" y="132002"/>
                  <a:pt x="112909" y="131956"/>
                  <a:pt x="113748" y="131861"/>
                </a:cubicBezTo>
                <a:cubicBezTo>
                  <a:pt x="123522" y="130760"/>
                  <a:pt x="131561" y="122855"/>
                  <a:pt x="135097" y="113682"/>
                </a:cubicBezTo>
                <a:cubicBezTo>
                  <a:pt x="141701" y="96669"/>
                  <a:pt x="133062" y="75221"/>
                  <a:pt x="116517" y="67482"/>
                </a:cubicBezTo>
                <a:cubicBezTo>
                  <a:pt x="109879" y="64380"/>
                  <a:pt x="101806" y="62845"/>
                  <a:pt x="97903" y="56674"/>
                </a:cubicBezTo>
                <a:cubicBezTo>
                  <a:pt x="95068" y="52204"/>
                  <a:pt x="95402" y="46333"/>
                  <a:pt x="97470" y="41463"/>
                </a:cubicBezTo>
                <a:cubicBezTo>
                  <a:pt x="99505" y="36626"/>
                  <a:pt x="103074" y="32557"/>
                  <a:pt x="106743" y="28788"/>
                </a:cubicBezTo>
                <a:cubicBezTo>
                  <a:pt x="111580" y="23717"/>
                  <a:pt x="117084" y="16846"/>
                  <a:pt x="114082" y="10508"/>
                </a:cubicBezTo>
                <a:cubicBezTo>
                  <a:pt x="112032" y="6218"/>
                  <a:pt x="107007" y="4614"/>
                  <a:pt x="102102" y="4614"/>
                </a:cubicBezTo>
                <a:cubicBezTo>
                  <a:pt x="101019" y="4614"/>
                  <a:pt x="99942" y="4692"/>
                  <a:pt x="98904" y="4837"/>
                </a:cubicBezTo>
                <a:cubicBezTo>
                  <a:pt x="85695" y="6672"/>
                  <a:pt x="74553" y="15278"/>
                  <a:pt x="62978" y="21949"/>
                </a:cubicBezTo>
                <a:cubicBezTo>
                  <a:pt x="55038" y="26467"/>
                  <a:pt x="45740" y="30204"/>
                  <a:pt x="36835" y="30204"/>
                </a:cubicBezTo>
                <a:cubicBezTo>
                  <a:pt x="32721" y="30204"/>
                  <a:pt x="28691" y="29407"/>
                  <a:pt x="24918" y="27520"/>
                </a:cubicBezTo>
                <a:cubicBezTo>
                  <a:pt x="12909" y="21616"/>
                  <a:pt x="12242" y="397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16" name="Google Shape;116;p9"/>
          <p:cNvSpPr txBox="1"/>
          <p:nvPr>
            <p:ph idx="2" type="subTitle"/>
          </p:nvPr>
        </p:nvSpPr>
        <p:spPr>
          <a:xfrm>
            <a:off x="713225" y="3928968"/>
            <a:ext cx="38589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779475" y="2858375"/>
            <a:ext cx="40983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779475" y="1140225"/>
            <a:ext cx="38547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 rot="-4474782">
            <a:off x="3655356" y="173355"/>
            <a:ext cx="266365" cy="281067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 rot="-4474753">
            <a:off x="3995591" y="331670"/>
            <a:ext cx="180749" cy="19072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 rot="10800000">
            <a:off x="-482651" y="3852792"/>
            <a:ext cx="1932555" cy="1702411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 rot="8100000">
            <a:off x="-1107137" y="4292325"/>
            <a:ext cx="1932444" cy="1702357"/>
          </a:xfrm>
          <a:custGeom>
            <a:rect b="b" l="l" r="r" t="t"/>
            <a:pathLst>
              <a:path extrusionOk="0" h="60757" w="67354">
                <a:moveTo>
                  <a:pt x="5668" y="1"/>
                </a:moveTo>
                <a:cubicBezTo>
                  <a:pt x="1453" y="6704"/>
                  <a:pt x="0" y="15550"/>
                  <a:pt x="8263" y="25790"/>
                </a:cubicBezTo>
                <a:cubicBezTo>
                  <a:pt x="24565" y="45973"/>
                  <a:pt x="41541" y="60757"/>
                  <a:pt x="53913" y="60757"/>
                </a:cubicBezTo>
                <a:cubicBezTo>
                  <a:pt x="55773" y="60757"/>
                  <a:pt x="57529" y="60423"/>
                  <a:pt x="59163" y="59723"/>
                </a:cubicBezTo>
                <a:cubicBezTo>
                  <a:pt x="61758" y="58615"/>
                  <a:pt x="64532" y="57234"/>
                  <a:pt x="67354" y="55508"/>
                </a:cubicBezTo>
                <a:lnTo>
                  <a:pt x="673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750" y="36387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stoga"/>
              <a:buNone/>
              <a:defRPr sz="3100">
                <a:solidFill>
                  <a:schemeClr val="dk2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750" y="1152475"/>
            <a:ext cx="821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●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arela Round"/>
              <a:buChar char="○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Varela Round"/>
              <a:buChar char="■"/>
              <a:defRPr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aws.amazon.com/IAM/latest/UserGuide/id_roles.html" TargetMode="External"/><Relationship Id="rId4" Type="http://schemas.openxmlformats.org/officeDocument/2006/relationships/hyperlink" Target="https://docs.aws.amazon.com/AmazonS3/latest/API/API_SelectObjectContent.html" TargetMode="External"/><Relationship Id="rId5" Type="http://schemas.openxmlformats.org/officeDocument/2006/relationships/hyperlink" Target="https://docs.aws.amazon.com/lambda/latest/dg/runtimes-context.html" TargetMode="External"/><Relationship Id="rId6" Type="http://schemas.openxmlformats.org/officeDocument/2006/relationships/hyperlink" Target="https://docs.aws.amazon.com/apigateway/latest/developerguide/api-gateway-documenting-api.html" TargetMode="External"/><Relationship Id="rId7" Type="http://schemas.openxmlformats.org/officeDocument/2006/relationships/hyperlink" Target="https://docs.aws.amazon.com/systems-manager/latest/userguide/systems-manager-parameter-store.html" TargetMode="External"/><Relationship Id="rId8" Type="http://schemas.openxmlformats.org/officeDocument/2006/relationships/hyperlink" Target="https://boto3.amazonaws.com/v1/documentation/api/latest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github.com/wencakisa" TargetMode="External"/><Relationship Id="rId5" Type="http://schemas.openxmlformats.org/officeDocument/2006/relationships/hyperlink" Target="https://github.com/HackSoftware" TargetMode="External"/><Relationship Id="rId6" Type="http://schemas.openxmlformats.org/officeDocument/2006/relationships/hyperlink" Target="https://github.com/HackSoftw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ctrTitle"/>
          </p:nvPr>
        </p:nvSpPr>
        <p:spPr>
          <a:xfrm>
            <a:off x="1598650" y="1253300"/>
            <a:ext cx="5946600" cy="155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simple serverless Python application on AWS</a:t>
            </a:r>
            <a:endParaRPr b="0">
              <a:latin typeface="Calistoga"/>
              <a:ea typeface="Calistoga"/>
              <a:cs typeface="Calistoga"/>
              <a:sym typeface="Calistoga"/>
            </a:endParaRPr>
          </a:p>
        </p:txBody>
      </p:sp>
      <p:sp>
        <p:nvSpPr>
          <p:cNvPr id="391" name="Google Shape;391;p31"/>
          <p:cNvSpPr txBox="1"/>
          <p:nvPr>
            <p:ph idx="1" type="subTitle"/>
          </p:nvPr>
        </p:nvSpPr>
        <p:spPr>
          <a:xfrm>
            <a:off x="722663" y="3186800"/>
            <a:ext cx="7717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Bulgaria Meetup - Winter edition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4336916" y="3894432"/>
            <a:ext cx="489012" cy="180367"/>
            <a:chOff x="4342066" y="2937357"/>
            <a:chExt cx="489012" cy="180367"/>
          </a:xfrm>
        </p:grpSpPr>
        <p:sp>
          <p:nvSpPr>
            <p:cNvPr id="393" name="Google Shape;393;p31"/>
            <p:cNvSpPr/>
            <p:nvPr/>
          </p:nvSpPr>
          <p:spPr>
            <a:xfrm>
              <a:off x="4706627" y="2962166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 rot="7049100">
              <a:off x="4528707" y="2962164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rot="-2479855">
              <a:off x="4369740" y="2962166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13" y="4342599"/>
            <a:ext cx="1500881" cy="33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196050" y="1902675"/>
            <a:ext cx="49011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→ Lambda → S3</a:t>
            </a:r>
            <a:endParaRPr/>
          </a:p>
        </p:txBody>
      </p:sp>
      <p:sp>
        <p:nvSpPr>
          <p:cNvPr id="486" name="Google Shape;486;p40"/>
          <p:cNvSpPr txBox="1"/>
          <p:nvPr>
            <p:ph idx="1" type="subTitle"/>
          </p:nvPr>
        </p:nvSpPr>
        <p:spPr>
          <a:xfrm>
            <a:off x="713225" y="3097095"/>
            <a:ext cx="38589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 based on a query parameter.</a:t>
            </a:r>
            <a:endParaRPr/>
          </a:p>
        </p:txBody>
      </p:sp>
      <p:grpSp>
        <p:nvGrpSpPr>
          <p:cNvPr id="487" name="Google Shape;487;p40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88" name="Google Shape;488;p40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40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97" name="Google Shape;497;p41"/>
          <p:cNvSpPr txBox="1"/>
          <p:nvPr>
            <p:ph idx="1" type="subTitle"/>
          </p:nvPr>
        </p:nvSpPr>
        <p:spPr>
          <a:xfrm>
            <a:off x="713375" y="1380000"/>
            <a:ext cx="7717500" cy="27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IAM roles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S3 Select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Lambda execution context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Gateway (REST)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SSM Parameter Store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Boto3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98" name="Google Shape;498;p41"/>
          <p:cNvGrpSpPr/>
          <p:nvPr/>
        </p:nvGrpSpPr>
        <p:grpSpPr>
          <a:xfrm>
            <a:off x="8046700" y="1375125"/>
            <a:ext cx="465088" cy="406450"/>
            <a:chOff x="8456375" y="862025"/>
            <a:chExt cx="465088" cy="406450"/>
          </a:xfrm>
        </p:grpSpPr>
        <p:sp>
          <p:nvSpPr>
            <p:cNvPr id="499" name="Google Shape;499;p41"/>
            <p:cNvSpPr/>
            <p:nvPr/>
          </p:nvSpPr>
          <p:spPr>
            <a:xfrm>
              <a:off x="8456375" y="862025"/>
              <a:ext cx="261350" cy="275775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8797038" y="1137800"/>
              <a:ext cx="124425" cy="130675"/>
            </a:xfrm>
            <a:custGeom>
              <a:rect b="b" l="l" r="r" t="t"/>
              <a:pathLst>
                <a:path extrusionOk="0" h="5227" w="4977">
                  <a:moveTo>
                    <a:pt x="2637" y="0"/>
                  </a:moveTo>
                  <a:cubicBezTo>
                    <a:pt x="1479" y="0"/>
                    <a:pt x="323" y="1367"/>
                    <a:pt x="60" y="2400"/>
                  </a:cubicBezTo>
                  <a:cubicBezTo>
                    <a:pt x="12" y="2578"/>
                    <a:pt x="0" y="2757"/>
                    <a:pt x="12" y="2935"/>
                  </a:cubicBezTo>
                  <a:cubicBezTo>
                    <a:pt x="95" y="3709"/>
                    <a:pt x="703" y="4412"/>
                    <a:pt x="1286" y="4852"/>
                  </a:cubicBezTo>
                  <a:cubicBezTo>
                    <a:pt x="1601" y="5114"/>
                    <a:pt x="1956" y="5227"/>
                    <a:pt x="2313" y="5227"/>
                  </a:cubicBezTo>
                  <a:cubicBezTo>
                    <a:pt x="3078" y="5227"/>
                    <a:pt x="3849" y="4709"/>
                    <a:pt x="4239" y="4019"/>
                  </a:cubicBezTo>
                  <a:cubicBezTo>
                    <a:pt x="4977" y="2769"/>
                    <a:pt x="4572" y="387"/>
                    <a:pt x="2929" y="30"/>
                  </a:cubicBezTo>
                  <a:cubicBezTo>
                    <a:pt x="2832" y="10"/>
                    <a:pt x="2735" y="0"/>
                    <a:pt x="2637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41"/>
          <p:cNvSpPr/>
          <p:nvPr/>
        </p:nvSpPr>
        <p:spPr>
          <a:xfrm>
            <a:off x="-139250" y="4091100"/>
            <a:ext cx="2800315" cy="1471854"/>
          </a:xfrm>
          <a:custGeom>
            <a:rect b="b" l="l" r="r" t="t"/>
            <a:pathLst>
              <a:path extrusionOk="0" h="21853" w="41577">
                <a:moveTo>
                  <a:pt x="30840" y="0"/>
                </a:moveTo>
                <a:cubicBezTo>
                  <a:pt x="26515" y="0"/>
                  <a:pt x="23331" y="3335"/>
                  <a:pt x="19154" y="3335"/>
                </a:cubicBezTo>
                <a:cubicBezTo>
                  <a:pt x="18562" y="3335"/>
                  <a:pt x="17950" y="3268"/>
                  <a:pt x="17312" y="3115"/>
                </a:cubicBezTo>
                <a:cubicBezTo>
                  <a:pt x="15331" y="2636"/>
                  <a:pt x="13522" y="2380"/>
                  <a:pt x="11884" y="2380"/>
                </a:cubicBezTo>
                <a:cubicBezTo>
                  <a:pt x="8305" y="2380"/>
                  <a:pt x="5547" y="3606"/>
                  <a:pt x="3620" y="6425"/>
                </a:cubicBezTo>
                <a:cubicBezTo>
                  <a:pt x="786" y="10532"/>
                  <a:pt x="0" y="19045"/>
                  <a:pt x="5739" y="21188"/>
                </a:cubicBezTo>
                <a:cubicBezTo>
                  <a:pt x="5739" y="21188"/>
                  <a:pt x="7469" y="21852"/>
                  <a:pt x="9909" y="21852"/>
                </a:cubicBezTo>
                <a:cubicBezTo>
                  <a:pt x="12294" y="21852"/>
                  <a:pt x="15356" y="21218"/>
                  <a:pt x="18145" y="18712"/>
                </a:cubicBezTo>
                <a:cubicBezTo>
                  <a:pt x="23777" y="13628"/>
                  <a:pt x="30087" y="16521"/>
                  <a:pt x="35147" y="13306"/>
                </a:cubicBezTo>
                <a:cubicBezTo>
                  <a:pt x="40219" y="10080"/>
                  <a:pt x="41577" y="3841"/>
                  <a:pt x="34481" y="793"/>
                </a:cubicBezTo>
                <a:cubicBezTo>
                  <a:pt x="33165" y="226"/>
                  <a:pt x="31964" y="0"/>
                  <a:pt x="308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 rot="9899904">
            <a:off x="7723418" y="3391385"/>
            <a:ext cx="1657194" cy="1583982"/>
          </a:xfrm>
          <a:custGeom>
            <a:rect b="b" l="l" r="r" t="t"/>
            <a:pathLst>
              <a:path extrusionOk="0" fill="none" h="33470" w="35017">
                <a:moveTo>
                  <a:pt x="33433" y="1"/>
                </a:moveTo>
                <a:cubicBezTo>
                  <a:pt x="33433" y="1"/>
                  <a:pt x="35017" y="7323"/>
                  <a:pt x="29980" y="9847"/>
                </a:cubicBezTo>
                <a:cubicBezTo>
                  <a:pt x="24956" y="12383"/>
                  <a:pt x="18848" y="13467"/>
                  <a:pt x="16074" y="22587"/>
                </a:cubicBezTo>
                <a:cubicBezTo>
                  <a:pt x="13276" y="31731"/>
                  <a:pt x="4953" y="33469"/>
                  <a:pt x="0" y="29719"/>
                </a:cubicBezTo>
              </a:path>
            </a:pathLst>
          </a:cu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 rot="-2088394">
            <a:off x="761129" y="4262724"/>
            <a:ext cx="2086151" cy="1335893"/>
          </a:xfrm>
          <a:custGeom>
            <a:rect b="b" l="l" r="r" t="t"/>
            <a:pathLst>
              <a:path extrusionOk="0" h="30033" w="46900">
                <a:moveTo>
                  <a:pt x="9521" y="531"/>
                </a:moveTo>
                <a:cubicBezTo>
                  <a:pt x="12017" y="531"/>
                  <a:pt x="14876" y="1701"/>
                  <a:pt x="17431" y="2959"/>
                </a:cubicBezTo>
                <a:cubicBezTo>
                  <a:pt x="19598" y="4030"/>
                  <a:pt x="21848" y="4995"/>
                  <a:pt x="24015" y="5935"/>
                </a:cubicBezTo>
                <a:cubicBezTo>
                  <a:pt x="28575" y="7900"/>
                  <a:pt x="33278" y="9924"/>
                  <a:pt x="37374" y="12865"/>
                </a:cubicBezTo>
                <a:cubicBezTo>
                  <a:pt x="40779" y="15306"/>
                  <a:pt x="46304" y="20080"/>
                  <a:pt x="45042" y="24604"/>
                </a:cubicBezTo>
                <a:cubicBezTo>
                  <a:pt x="44458" y="26688"/>
                  <a:pt x="42161" y="27807"/>
                  <a:pt x="40839" y="28283"/>
                </a:cubicBezTo>
                <a:cubicBezTo>
                  <a:pt x="40160" y="28533"/>
                  <a:pt x="39458" y="28748"/>
                  <a:pt x="38755" y="28926"/>
                </a:cubicBezTo>
                <a:cubicBezTo>
                  <a:pt x="37516" y="29231"/>
                  <a:pt x="35874" y="29498"/>
                  <a:pt x="33914" y="29498"/>
                </a:cubicBezTo>
                <a:cubicBezTo>
                  <a:pt x="29679" y="29498"/>
                  <a:pt x="23959" y="28252"/>
                  <a:pt x="17610" y="23449"/>
                </a:cubicBezTo>
                <a:cubicBezTo>
                  <a:pt x="17300" y="23211"/>
                  <a:pt x="16979" y="22973"/>
                  <a:pt x="16645" y="22723"/>
                </a:cubicBezTo>
                <a:cubicBezTo>
                  <a:pt x="11073" y="18532"/>
                  <a:pt x="691" y="10734"/>
                  <a:pt x="4418" y="3614"/>
                </a:cubicBezTo>
                <a:cubicBezTo>
                  <a:pt x="5605" y="1348"/>
                  <a:pt x="7436" y="531"/>
                  <a:pt x="9521" y="531"/>
                </a:cubicBezTo>
                <a:close/>
                <a:moveTo>
                  <a:pt x="9562" y="0"/>
                </a:moveTo>
                <a:cubicBezTo>
                  <a:pt x="7360" y="0"/>
                  <a:pt x="5267" y="823"/>
                  <a:pt x="3941" y="3340"/>
                </a:cubicBezTo>
                <a:cubicBezTo>
                  <a:pt x="0" y="10876"/>
                  <a:pt x="10633" y="18854"/>
                  <a:pt x="16324" y="23140"/>
                </a:cubicBezTo>
                <a:cubicBezTo>
                  <a:pt x="16669" y="23390"/>
                  <a:pt x="17003" y="23640"/>
                  <a:pt x="17300" y="23866"/>
                </a:cubicBezTo>
                <a:cubicBezTo>
                  <a:pt x="23758" y="28756"/>
                  <a:pt x="29590" y="30033"/>
                  <a:pt x="33914" y="30033"/>
                </a:cubicBezTo>
                <a:cubicBezTo>
                  <a:pt x="35928" y="30033"/>
                  <a:pt x="37615" y="29756"/>
                  <a:pt x="38886" y="29438"/>
                </a:cubicBezTo>
                <a:cubicBezTo>
                  <a:pt x="39601" y="29272"/>
                  <a:pt x="40315" y="29045"/>
                  <a:pt x="41018" y="28795"/>
                </a:cubicBezTo>
                <a:cubicBezTo>
                  <a:pt x="41899" y="28474"/>
                  <a:pt x="42911" y="27998"/>
                  <a:pt x="43756" y="27319"/>
                </a:cubicBezTo>
                <a:cubicBezTo>
                  <a:pt x="44577" y="26664"/>
                  <a:pt x="45244" y="25831"/>
                  <a:pt x="45542" y="24759"/>
                </a:cubicBezTo>
                <a:cubicBezTo>
                  <a:pt x="46899" y="19901"/>
                  <a:pt x="41196" y="14948"/>
                  <a:pt x="37684" y="12424"/>
                </a:cubicBezTo>
                <a:cubicBezTo>
                  <a:pt x="33552" y="9448"/>
                  <a:pt x="28814" y="7400"/>
                  <a:pt x="24230" y="5423"/>
                </a:cubicBezTo>
                <a:cubicBezTo>
                  <a:pt x="22063" y="4483"/>
                  <a:pt x="19812" y="3518"/>
                  <a:pt x="17669" y="2459"/>
                </a:cubicBezTo>
                <a:cubicBezTo>
                  <a:pt x="15978" y="1630"/>
                  <a:pt x="12662" y="0"/>
                  <a:pt x="95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5242896" y="4188750"/>
            <a:ext cx="134869" cy="121442"/>
          </a:xfrm>
          <a:custGeom>
            <a:rect b="b" l="l" r="r" t="t"/>
            <a:pathLst>
              <a:path extrusionOk="0" h="7570" w="8407">
                <a:moveTo>
                  <a:pt x="3898" y="0"/>
                </a:moveTo>
                <a:cubicBezTo>
                  <a:pt x="2417" y="0"/>
                  <a:pt x="919" y="607"/>
                  <a:pt x="298" y="1963"/>
                </a:cubicBezTo>
                <a:cubicBezTo>
                  <a:pt x="36" y="2546"/>
                  <a:pt x="1" y="3225"/>
                  <a:pt x="155" y="3856"/>
                </a:cubicBezTo>
                <a:cubicBezTo>
                  <a:pt x="179" y="4011"/>
                  <a:pt x="227" y="4154"/>
                  <a:pt x="262" y="4308"/>
                </a:cubicBezTo>
                <a:cubicBezTo>
                  <a:pt x="536" y="5070"/>
                  <a:pt x="1013" y="5725"/>
                  <a:pt x="1536" y="6333"/>
                </a:cubicBezTo>
                <a:cubicBezTo>
                  <a:pt x="2001" y="6868"/>
                  <a:pt x="2537" y="7368"/>
                  <a:pt x="3215" y="7523"/>
                </a:cubicBezTo>
                <a:cubicBezTo>
                  <a:pt x="3358" y="7555"/>
                  <a:pt x="3504" y="7570"/>
                  <a:pt x="3650" y="7570"/>
                </a:cubicBezTo>
                <a:cubicBezTo>
                  <a:pt x="4055" y="7570"/>
                  <a:pt x="4464" y="7457"/>
                  <a:pt x="4823" y="7273"/>
                </a:cubicBezTo>
                <a:cubicBezTo>
                  <a:pt x="6561" y="6416"/>
                  <a:pt x="8406" y="4130"/>
                  <a:pt x="7632" y="2106"/>
                </a:cubicBezTo>
                <a:cubicBezTo>
                  <a:pt x="7382" y="1427"/>
                  <a:pt x="6835" y="879"/>
                  <a:pt x="6192" y="534"/>
                </a:cubicBezTo>
                <a:cubicBezTo>
                  <a:pt x="5534" y="186"/>
                  <a:pt x="4719" y="0"/>
                  <a:pt x="38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 rot="-5400000">
            <a:off x="7569678" y="21382"/>
            <a:ext cx="1652000" cy="1560000"/>
          </a:xfrm>
          <a:custGeom>
            <a:rect b="b" l="l" r="r" t="t"/>
            <a:pathLst>
              <a:path extrusionOk="0" h="62400" w="66080">
                <a:moveTo>
                  <a:pt x="56682" y="0"/>
                </a:moveTo>
                <a:cubicBezTo>
                  <a:pt x="56366" y="0"/>
                  <a:pt x="56050" y="7"/>
                  <a:pt x="55733" y="23"/>
                </a:cubicBezTo>
                <a:cubicBezTo>
                  <a:pt x="31254" y="1178"/>
                  <a:pt x="43768" y="31336"/>
                  <a:pt x="24980" y="38754"/>
                </a:cubicBezTo>
                <a:cubicBezTo>
                  <a:pt x="11228" y="44171"/>
                  <a:pt x="3286" y="56291"/>
                  <a:pt x="0" y="62399"/>
                </a:cubicBezTo>
                <a:lnTo>
                  <a:pt x="66080" y="62399"/>
                </a:lnTo>
                <a:lnTo>
                  <a:pt x="66080" y="2047"/>
                </a:lnTo>
                <a:cubicBezTo>
                  <a:pt x="62995" y="748"/>
                  <a:pt x="59842" y="0"/>
                  <a:pt x="566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 rot="-2700000">
            <a:off x="8632098" y="-238521"/>
            <a:ext cx="698443" cy="967191"/>
          </a:xfrm>
          <a:custGeom>
            <a:rect b="b" l="l" r="r" t="t"/>
            <a:pathLst>
              <a:path extrusionOk="0" h="38688" w="27938">
                <a:moveTo>
                  <a:pt x="18698" y="0"/>
                </a:moveTo>
                <a:cubicBezTo>
                  <a:pt x="18662" y="0"/>
                  <a:pt x="18627" y="1"/>
                  <a:pt x="18591" y="2"/>
                </a:cubicBezTo>
                <a:cubicBezTo>
                  <a:pt x="12721" y="288"/>
                  <a:pt x="2184" y="2943"/>
                  <a:pt x="1803" y="10277"/>
                </a:cubicBezTo>
                <a:cubicBezTo>
                  <a:pt x="1660" y="13397"/>
                  <a:pt x="3351" y="16004"/>
                  <a:pt x="3982" y="18969"/>
                </a:cubicBezTo>
                <a:cubicBezTo>
                  <a:pt x="4398" y="20933"/>
                  <a:pt x="3589" y="21874"/>
                  <a:pt x="2517" y="23434"/>
                </a:cubicBezTo>
                <a:cubicBezTo>
                  <a:pt x="1553" y="24850"/>
                  <a:pt x="850" y="26458"/>
                  <a:pt x="708" y="28184"/>
                </a:cubicBezTo>
                <a:cubicBezTo>
                  <a:pt x="0" y="35656"/>
                  <a:pt x="7458" y="38688"/>
                  <a:pt x="13791" y="38688"/>
                </a:cubicBezTo>
                <a:cubicBezTo>
                  <a:pt x="14492" y="38688"/>
                  <a:pt x="15179" y="38651"/>
                  <a:pt x="15840" y="38578"/>
                </a:cubicBezTo>
                <a:cubicBezTo>
                  <a:pt x="18924" y="38245"/>
                  <a:pt x="22127" y="37364"/>
                  <a:pt x="24449" y="35185"/>
                </a:cubicBezTo>
                <a:cubicBezTo>
                  <a:pt x="27187" y="32625"/>
                  <a:pt x="27782" y="28934"/>
                  <a:pt x="27854" y="25362"/>
                </a:cubicBezTo>
                <a:cubicBezTo>
                  <a:pt x="27937" y="20528"/>
                  <a:pt x="26901" y="15718"/>
                  <a:pt x="25615" y="11111"/>
                </a:cubicBezTo>
                <a:cubicBezTo>
                  <a:pt x="24663" y="7670"/>
                  <a:pt x="23937" y="3300"/>
                  <a:pt x="20770" y="1193"/>
                </a:cubicBezTo>
                <a:cubicBezTo>
                  <a:pt x="20413" y="502"/>
                  <a:pt x="19733" y="0"/>
                  <a:pt x="186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4981325" y="4548800"/>
            <a:ext cx="210175" cy="189250"/>
          </a:xfrm>
          <a:custGeom>
            <a:rect b="b" l="l" r="r" t="t"/>
            <a:pathLst>
              <a:path extrusionOk="0" h="7570" w="8407">
                <a:moveTo>
                  <a:pt x="3898" y="0"/>
                </a:moveTo>
                <a:cubicBezTo>
                  <a:pt x="2417" y="0"/>
                  <a:pt x="919" y="607"/>
                  <a:pt x="298" y="1963"/>
                </a:cubicBezTo>
                <a:cubicBezTo>
                  <a:pt x="36" y="2546"/>
                  <a:pt x="1" y="3225"/>
                  <a:pt x="155" y="3856"/>
                </a:cubicBezTo>
                <a:cubicBezTo>
                  <a:pt x="179" y="4011"/>
                  <a:pt x="227" y="4154"/>
                  <a:pt x="262" y="4308"/>
                </a:cubicBezTo>
                <a:cubicBezTo>
                  <a:pt x="536" y="5070"/>
                  <a:pt x="1013" y="5725"/>
                  <a:pt x="1536" y="6333"/>
                </a:cubicBezTo>
                <a:cubicBezTo>
                  <a:pt x="2001" y="6868"/>
                  <a:pt x="2537" y="7368"/>
                  <a:pt x="3215" y="7523"/>
                </a:cubicBezTo>
                <a:cubicBezTo>
                  <a:pt x="3358" y="7555"/>
                  <a:pt x="3504" y="7570"/>
                  <a:pt x="3650" y="7570"/>
                </a:cubicBezTo>
                <a:cubicBezTo>
                  <a:pt x="4055" y="7570"/>
                  <a:pt x="4464" y="7457"/>
                  <a:pt x="4823" y="7273"/>
                </a:cubicBezTo>
                <a:cubicBezTo>
                  <a:pt x="6561" y="6416"/>
                  <a:pt x="8406" y="4130"/>
                  <a:pt x="7632" y="2106"/>
                </a:cubicBezTo>
                <a:cubicBezTo>
                  <a:pt x="7382" y="1427"/>
                  <a:pt x="6835" y="879"/>
                  <a:pt x="6192" y="534"/>
                </a:cubicBezTo>
                <a:cubicBezTo>
                  <a:pt x="5534" y="186"/>
                  <a:pt x="4719" y="0"/>
                  <a:pt x="38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41"/>
          <p:cNvGrpSpPr/>
          <p:nvPr/>
        </p:nvGrpSpPr>
        <p:grpSpPr>
          <a:xfrm>
            <a:off x="425923" y="3848522"/>
            <a:ext cx="433631" cy="636145"/>
            <a:chOff x="504523" y="4365772"/>
            <a:chExt cx="433631" cy="636145"/>
          </a:xfrm>
        </p:grpSpPr>
        <p:sp>
          <p:nvSpPr>
            <p:cNvPr id="509" name="Google Shape;509;p41"/>
            <p:cNvSpPr/>
            <p:nvPr/>
          </p:nvSpPr>
          <p:spPr>
            <a:xfrm rot="-4711628">
              <a:off x="646361" y="4708544"/>
              <a:ext cx="261345" cy="275770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 rot="-4711899">
              <a:off x="525468" y="4377877"/>
              <a:ext cx="179818" cy="189743"/>
            </a:xfrm>
            <a:custGeom>
              <a:rect b="b" l="l" r="r" t="t"/>
              <a:pathLst>
                <a:path extrusionOk="0" h="11031" w="10454">
                  <a:moveTo>
                    <a:pt x="5522" y="0"/>
                  </a:moveTo>
                  <a:cubicBezTo>
                    <a:pt x="3080" y="0"/>
                    <a:pt x="644" y="2880"/>
                    <a:pt x="119" y="5047"/>
                  </a:cubicBezTo>
                  <a:cubicBezTo>
                    <a:pt x="12" y="5428"/>
                    <a:pt x="0" y="5809"/>
                    <a:pt x="24" y="6178"/>
                  </a:cubicBezTo>
                  <a:cubicBezTo>
                    <a:pt x="179" y="7797"/>
                    <a:pt x="1453" y="9261"/>
                    <a:pt x="2691" y="10250"/>
                  </a:cubicBezTo>
                  <a:cubicBezTo>
                    <a:pt x="3360" y="10794"/>
                    <a:pt x="4111" y="11030"/>
                    <a:pt x="4864" y="11030"/>
                  </a:cubicBezTo>
                  <a:cubicBezTo>
                    <a:pt x="6481" y="11030"/>
                    <a:pt x="8105" y="9942"/>
                    <a:pt x="8942" y="8488"/>
                  </a:cubicBezTo>
                  <a:cubicBezTo>
                    <a:pt x="10454" y="5832"/>
                    <a:pt x="9608" y="832"/>
                    <a:pt x="6167" y="70"/>
                  </a:cubicBezTo>
                  <a:cubicBezTo>
                    <a:pt x="5953" y="23"/>
                    <a:pt x="5738" y="0"/>
                    <a:pt x="5522" y="0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41"/>
          <p:cNvGrpSpPr/>
          <p:nvPr/>
        </p:nvGrpSpPr>
        <p:grpSpPr>
          <a:xfrm>
            <a:off x="6632756" y="38702"/>
            <a:ext cx="1289124" cy="1153466"/>
            <a:chOff x="6917325" y="-85452"/>
            <a:chExt cx="698447" cy="624948"/>
          </a:xfrm>
        </p:grpSpPr>
        <p:sp>
          <p:nvSpPr>
            <p:cNvPr id="512" name="Google Shape;512;p41"/>
            <p:cNvSpPr/>
            <p:nvPr/>
          </p:nvSpPr>
          <p:spPr>
            <a:xfrm>
              <a:off x="6992430" y="208888"/>
              <a:ext cx="170145" cy="154029"/>
            </a:xfrm>
            <a:custGeom>
              <a:rect b="b" l="l" r="r" t="t"/>
              <a:pathLst>
                <a:path extrusionOk="0" h="3546" w="3917">
                  <a:moveTo>
                    <a:pt x="2699" y="1"/>
                  </a:moveTo>
                  <a:cubicBezTo>
                    <a:pt x="2468" y="1"/>
                    <a:pt x="2114" y="780"/>
                    <a:pt x="469" y="2756"/>
                  </a:cubicBezTo>
                  <a:cubicBezTo>
                    <a:pt x="1" y="3321"/>
                    <a:pt x="31" y="3546"/>
                    <a:pt x="315" y="3546"/>
                  </a:cubicBezTo>
                  <a:cubicBezTo>
                    <a:pt x="1113" y="3546"/>
                    <a:pt x="3917" y="1770"/>
                    <a:pt x="3267" y="803"/>
                  </a:cubicBezTo>
                  <a:cubicBezTo>
                    <a:pt x="2939" y="302"/>
                    <a:pt x="2843" y="1"/>
                    <a:pt x="2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7180259" y="160802"/>
              <a:ext cx="200985" cy="151597"/>
            </a:xfrm>
            <a:custGeom>
              <a:rect b="b" l="l" r="r" t="t"/>
              <a:pathLst>
                <a:path extrusionOk="0" h="3490" w="4627">
                  <a:moveTo>
                    <a:pt x="3919" y="0"/>
                  </a:moveTo>
                  <a:cubicBezTo>
                    <a:pt x="3760" y="0"/>
                    <a:pt x="3520" y="145"/>
                    <a:pt x="3194" y="494"/>
                  </a:cubicBezTo>
                  <a:cubicBezTo>
                    <a:pt x="3030" y="668"/>
                    <a:pt x="0" y="3489"/>
                    <a:pt x="1302" y="3489"/>
                  </a:cubicBezTo>
                  <a:cubicBezTo>
                    <a:pt x="1424" y="3489"/>
                    <a:pt x="1585" y="3465"/>
                    <a:pt x="1789" y="3411"/>
                  </a:cubicBezTo>
                  <a:cubicBezTo>
                    <a:pt x="3724" y="2885"/>
                    <a:pt x="4627" y="0"/>
                    <a:pt x="3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7075442" y="381210"/>
              <a:ext cx="110462" cy="158286"/>
            </a:xfrm>
            <a:custGeom>
              <a:rect b="b" l="l" r="r" t="t"/>
              <a:pathLst>
                <a:path extrusionOk="0" h="3644" w="2543">
                  <a:moveTo>
                    <a:pt x="1947" y="1"/>
                  </a:moveTo>
                  <a:cubicBezTo>
                    <a:pt x="1724" y="1"/>
                    <a:pt x="1396" y="261"/>
                    <a:pt x="975" y="908"/>
                  </a:cubicBezTo>
                  <a:cubicBezTo>
                    <a:pt x="774" y="1225"/>
                    <a:pt x="0" y="3644"/>
                    <a:pt x="548" y="3644"/>
                  </a:cubicBezTo>
                  <a:cubicBezTo>
                    <a:pt x="680" y="3644"/>
                    <a:pt x="889" y="3503"/>
                    <a:pt x="1201" y="3159"/>
                  </a:cubicBezTo>
                  <a:cubicBezTo>
                    <a:pt x="2380" y="1867"/>
                    <a:pt x="2543" y="1"/>
                    <a:pt x="1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7170442" y="67192"/>
              <a:ext cx="124709" cy="121321"/>
            </a:xfrm>
            <a:custGeom>
              <a:rect b="b" l="l" r="r" t="t"/>
              <a:pathLst>
                <a:path extrusionOk="0" h="2793" w="2871">
                  <a:moveTo>
                    <a:pt x="2477" y="1"/>
                  </a:moveTo>
                  <a:cubicBezTo>
                    <a:pt x="2383" y="1"/>
                    <a:pt x="2227" y="124"/>
                    <a:pt x="2003" y="422"/>
                  </a:cubicBezTo>
                  <a:cubicBezTo>
                    <a:pt x="1907" y="540"/>
                    <a:pt x="1" y="2792"/>
                    <a:pt x="665" y="2792"/>
                  </a:cubicBezTo>
                  <a:cubicBezTo>
                    <a:pt x="741" y="2792"/>
                    <a:pt x="851" y="2763"/>
                    <a:pt x="1003" y="2696"/>
                  </a:cubicBezTo>
                  <a:cubicBezTo>
                    <a:pt x="2185" y="2167"/>
                    <a:pt x="2871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7218876" y="305670"/>
              <a:ext cx="180048" cy="114023"/>
            </a:xfrm>
            <a:custGeom>
              <a:rect b="b" l="l" r="r" t="t"/>
              <a:pathLst>
                <a:path extrusionOk="0" h="2625" w="4145">
                  <a:moveTo>
                    <a:pt x="3576" y="0"/>
                  </a:moveTo>
                  <a:cubicBezTo>
                    <a:pt x="3500" y="0"/>
                    <a:pt x="3399" y="45"/>
                    <a:pt x="3269" y="147"/>
                  </a:cubicBezTo>
                  <a:cubicBezTo>
                    <a:pt x="3140" y="253"/>
                    <a:pt x="1" y="2625"/>
                    <a:pt x="1612" y="2625"/>
                  </a:cubicBezTo>
                  <a:cubicBezTo>
                    <a:pt x="1632" y="2625"/>
                    <a:pt x="1652" y="2624"/>
                    <a:pt x="1674" y="2624"/>
                  </a:cubicBezTo>
                  <a:cubicBezTo>
                    <a:pt x="3229" y="2560"/>
                    <a:pt x="4145" y="0"/>
                    <a:pt x="3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7015409" y="73273"/>
              <a:ext cx="137914" cy="100775"/>
            </a:xfrm>
            <a:custGeom>
              <a:rect b="b" l="l" r="r" t="t"/>
              <a:pathLst>
                <a:path extrusionOk="0" h="2320" w="3175">
                  <a:moveTo>
                    <a:pt x="2732" y="1"/>
                  </a:moveTo>
                  <a:cubicBezTo>
                    <a:pt x="2634" y="1"/>
                    <a:pt x="2469" y="107"/>
                    <a:pt x="2226" y="365"/>
                  </a:cubicBezTo>
                  <a:cubicBezTo>
                    <a:pt x="2226" y="365"/>
                    <a:pt x="0" y="2320"/>
                    <a:pt x="992" y="2320"/>
                  </a:cubicBezTo>
                  <a:cubicBezTo>
                    <a:pt x="1039" y="2320"/>
                    <a:pt x="1093" y="2315"/>
                    <a:pt x="1154" y="2306"/>
                  </a:cubicBezTo>
                  <a:cubicBezTo>
                    <a:pt x="2284" y="2141"/>
                    <a:pt x="3174" y="1"/>
                    <a:pt x="2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7288291" y="42649"/>
              <a:ext cx="123363" cy="64852"/>
            </a:xfrm>
            <a:custGeom>
              <a:rect b="b" l="l" r="r" t="t"/>
              <a:pathLst>
                <a:path extrusionOk="0" h="1493" w="2840">
                  <a:moveTo>
                    <a:pt x="2268" y="0"/>
                  </a:moveTo>
                  <a:cubicBezTo>
                    <a:pt x="2153" y="0"/>
                    <a:pt x="1995" y="56"/>
                    <a:pt x="1790" y="189"/>
                  </a:cubicBezTo>
                  <a:cubicBezTo>
                    <a:pt x="1790" y="189"/>
                    <a:pt x="0" y="1493"/>
                    <a:pt x="1071" y="1493"/>
                  </a:cubicBezTo>
                  <a:cubicBezTo>
                    <a:pt x="1112" y="1493"/>
                    <a:pt x="1157" y="1491"/>
                    <a:pt x="1207" y="1487"/>
                  </a:cubicBezTo>
                  <a:cubicBezTo>
                    <a:pt x="2337" y="1388"/>
                    <a:pt x="2840" y="0"/>
                    <a:pt x="2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340678" y="174919"/>
              <a:ext cx="144343" cy="67154"/>
            </a:xfrm>
            <a:custGeom>
              <a:rect b="b" l="l" r="r" t="t"/>
              <a:pathLst>
                <a:path extrusionOk="0" h="1546" w="3323">
                  <a:moveTo>
                    <a:pt x="2843" y="1"/>
                  </a:moveTo>
                  <a:cubicBezTo>
                    <a:pt x="2777" y="1"/>
                    <a:pt x="2684" y="30"/>
                    <a:pt x="2560" y="97"/>
                  </a:cubicBezTo>
                  <a:cubicBezTo>
                    <a:pt x="2560" y="97"/>
                    <a:pt x="1" y="1276"/>
                    <a:pt x="1215" y="1526"/>
                  </a:cubicBezTo>
                  <a:cubicBezTo>
                    <a:pt x="1278" y="1539"/>
                    <a:pt x="1342" y="1545"/>
                    <a:pt x="1405" y="1545"/>
                  </a:cubicBezTo>
                  <a:cubicBezTo>
                    <a:pt x="2402" y="1545"/>
                    <a:pt x="3323" y="1"/>
                    <a:pt x="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7193291" y="-37148"/>
              <a:ext cx="113589" cy="68631"/>
            </a:xfrm>
            <a:custGeom>
              <a:rect b="b" l="l" r="r" t="t"/>
              <a:pathLst>
                <a:path extrusionOk="0" h="1580" w="2615">
                  <a:moveTo>
                    <a:pt x="2090" y="0"/>
                  </a:moveTo>
                  <a:cubicBezTo>
                    <a:pt x="1963" y="0"/>
                    <a:pt x="1764" y="93"/>
                    <a:pt x="1477" y="324"/>
                  </a:cubicBezTo>
                  <a:cubicBezTo>
                    <a:pt x="1477" y="324"/>
                    <a:pt x="0" y="1407"/>
                    <a:pt x="1036" y="1574"/>
                  </a:cubicBezTo>
                  <a:cubicBezTo>
                    <a:pt x="1064" y="1578"/>
                    <a:pt x="1091" y="1580"/>
                    <a:pt x="1118" y="1580"/>
                  </a:cubicBezTo>
                  <a:cubicBezTo>
                    <a:pt x="1915" y="1580"/>
                    <a:pt x="2615" y="0"/>
                    <a:pt x="2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7413003" y="26316"/>
              <a:ext cx="139043" cy="92652"/>
            </a:xfrm>
            <a:custGeom>
              <a:rect b="b" l="l" r="r" t="t"/>
              <a:pathLst>
                <a:path extrusionOk="0" h="2133" w="3201">
                  <a:moveTo>
                    <a:pt x="2679" y="1"/>
                  </a:moveTo>
                  <a:cubicBezTo>
                    <a:pt x="2554" y="1"/>
                    <a:pt x="2309" y="109"/>
                    <a:pt x="1907" y="375"/>
                  </a:cubicBezTo>
                  <a:cubicBezTo>
                    <a:pt x="1797" y="441"/>
                    <a:pt x="0" y="2132"/>
                    <a:pt x="616" y="2132"/>
                  </a:cubicBezTo>
                  <a:cubicBezTo>
                    <a:pt x="663" y="2132"/>
                    <a:pt x="724" y="2122"/>
                    <a:pt x="800" y="2101"/>
                  </a:cubicBezTo>
                  <a:cubicBezTo>
                    <a:pt x="1664" y="1871"/>
                    <a:pt x="3200" y="1"/>
                    <a:pt x="2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7418216" y="240077"/>
              <a:ext cx="106726" cy="79664"/>
            </a:xfrm>
            <a:custGeom>
              <a:rect b="b" l="l" r="r" t="t"/>
              <a:pathLst>
                <a:path extrusionOk="0" h="1834" w="2457">
                  <a:moveTo>
                    <a:pt x="2019" y="0"/>
                  </a:moveTo>
                  <a:cubicBezTo>
                    <a:pt x="1947" y="0"/>
                    <a:pt x="1847" y="44"/>
                    <a:pt x="1716" y="145"/>
                  </a:cubicBezTo>
                  <a:cubicBezTo>
                    <a:pt x="1549" y="268"/>
                    <a:pt x="1" y="1834"/>
                    <a:pt x="719" y="1834"/>
                  </a:cubicBezTo>
                  <a:cubicBezTo>
                    <a:pt x="767" y="1834"/>
                    <a:pt x="825" y="1827"/>
                    <a:pt x="895" y="1812"/>
                  </a:cubicBezTo>
                  <a:cubicBezTo>
                    <a:pt x="1856" y="1618"/>
                    <a:pt x="2457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7174656" y="462700"/>
              <a:ext cx="123058" cy="72801"/>
            </a:xfrm>
            <a:custGeom>
              <a:rect b="b" l="l" r="r" t="t"/>
              <a:pathLst>
                <a:path extrusionOk="0" h="1676" w="2833">
                  <a:moveTo>
                    <a:pt x="2229" y="0"/>
                  </a:moveTo>
                  <a:cubicBezTo>
                    <a:pt x="2133" y="0"/>
                    <a:pt x="2003" y="42"/>
                    <a:pt x="1834" y="140"/>
                  </a:cubicBezTo>
                  <a:cubicBezTo>
                    <a:pt x="1834" y="140"/>
                    <a:pt x="1" y="1676"/>
                    <a:pt x="1108" y="1676"/>
                  </a:cubicBezTo>
                  <a:cubicBezTo>
                    <a:pt x="1111" y="1676"/>
                    <a:pt x="1114" y="1676"/>
                    <a:pt x="1117" y="1676"/>
                  </a:cubicBezTo>
                  <a:cubicBezTo>
                    <a:pt x="2069" y="1676"/>
                    <a:pt x="2832" y="0"/>
                    <a:pt x="2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7325388" y="-49094"/>
              <a:ext cx="78057" cy="51517"/>
            </a:xfrm>
            <a:custGeom>
              <a:rect b="b" l="l" r="r" t="t"/>
              <a:pathLst>
                <a:path extrusionOk="0" h="1186" w="1797">
                  <a:moveTo>
                    <a:pt x="1526" y="1"/>
                  </a:moveTo>
                  <a:cubicBezTo>
                    <a:pt x="1451" y="1"/>
                    <a:pt x="1325" y="76"/>
                    <a:pt x="1138" y="265"/>
                  </a:cubicBezTo>
                  <a:cubicBezTo>
                    <a:pt x="1138" y="265"/>
                    <a:pt x="0" y="1186"/>
                    <a:pt x="476" y="1186"/>
                  </a:cubicBezTo>
                  <a:cubicBezTo>
                    <a:pt x="522" y="1186"/>
                    <a:pt x="583" y="1177"/>
                    <a:pt x="662" y="1158"/>
                  </a:cubicBezTo>
                  <a:cubicBezTo>
                    <a:pt x="1373" y="1009"/>
                    <a:pt x="1797" y="1"/>
                    <a:pt x="1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7089125" y="-40884"/>
              <a:ext cx="83139" cy="61160"/>
            </a:xfrm>
            <a:custGeom>
              <a:rect b="b" l="l" r="r" t="t"/>
              <a:pathLst>
                <a:path extrusionOk="0" h="1408" w="1914">
                  <a:moveTo>
                    <a:pt x="1587" y="0"/>
                  </a:moveTo>
                  <a:cubicBezTo>
                    <a:pt x="1516" y="0"/>
                    <a:pt x="1408" y="51"/>
                    <a:pt x="1255" y="172"/>
                  </a:cubicBezTo>
                  <a:cubicBezTo>
                    <a:pt x="1255" y="172"/>
                    <a:pt x="0" y="1407"/>
                    <a:pt x="454" y="1407"/>
                  </a:cubicBezTo>
                  <a:cubicBezTo>
                    <a:pt x="502" y="1407"/>
                    <a:pt x="570" y="1393"/>
                    <a:pt x="660" y="1362"/>
                  </a:cubicBezTo>
                  <a:cubicBezTo>
                    <a:pt x="1424" y="1088"/>
                    <a:pt x="1914" y="0"/>
                    <a:pt x="1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7492235" y="66757"/>
              <a:ext cx="116152" cy="61594"/>
            </a:xfrm>
            <a:custGeom>
              <a:rect b="b" l="l" r="r" t="t"/>
              <a:pathLst>
                <a:path extrusionOk="0" h="1418" w="2674">
                  <a:moveTo>
                    <a:pt x="2341" y="1"/>
                  </a:moveTo>
                  <a:cubicBezTo>
                    <a:pt x="2282" y="1"/>
                    <a:pt x="2184" y="44"/>
                    <a:pt x="2036" y="146"/>
                  </a:cubicBezTo>
                  <a:cubicBezTo>
                    <a:pt x="1965" y="206"/>
                    <a:pt x="0" y="1146"/>
                    <a:pt x="834" y="1397"/>
                  </a:cubicBezTo>
                  <a:cubicBezTo>
                    <a:pt x="880" y="1411"/>
                    <a:pt x="928" y="1418"/>
                    <a:pt x="978" y="1418"/>
                  </a:cubicBezTo>
                  <a:cubicBezTo>
                    <a:pt x="1692" y="1418"/>
                    <a:pt x="2673" y="1"/>
                    <a:pt x="2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6917325" y="197073"/>
              <a:ext cx="104076" cy="70195"/>
            </a:xfrm>
            <a:custGeom>
              <a:rect b="b" l="l" r="r" t="t"/>
              <a:pathLst>
                <a:path extrusionOk="0" h="1616" w="2396">
                  <a:moveTo>
                    <a:pt x="1987" y="0"/>
                  </a:moveTo>
                  <a:cubicBezTo>
                    <a:pt x="1894" y="0"/>
                    <a:pt x="1746" y="74"/>
                    <a:pt x="1531" y="254"/>
                  </a:cubicBezTo>
                  <a:cubicBezTo>
                    <a:pt x="1531" y="254"/>
                    <a:pt x="1" y="1616"/>
                    <a:pt x="697" y="1616"/>
                  </a:cubicBezTo>
                  <a:cubicBezTo>
                    <a:pt x="740" y="1616"/>
                    <a:pt x="791" y="1610"/>
                    <a:pt x="853" y="1599"/>
                  </a:cubicBezTo>
                  <a:cubicBezTo>
                    <a:pt x="1707" y="1454"/>
                    <a:pt x="2396" y="0"/>
                    <a:pt x="1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6964456" y="65758"/>
              <a:ext cx="100384" cy="57555"/>
            </a:xfrm>
            <a:custGeom>
              <a:rect b="b" l="l" r="r" t="t"/>
              <a:pathLst>
                <a:path extrusionOk="0" h="1325" w="2311">
                  <a:moveTo>
                    <a:pt x="1948" y="0"/>
                  </a:moveTo>
                  <a:cubicBezTo>
                    <a:pt x="1869" y="0"/>
                    <a:pt x="1711" y="63"/>
                    <a:pt x="1446" y="217"/>
                  </a:cubicBezTo>
                  <a:cubicBezTo>
                    <a:pt x="1446" y="217"/>
                    <a:pt x="1" y="1325"/>
                    <a:pt x="524" y="1325"/>
                  </a:cubicBezTo>
                  <a:cubicBezTo>
                    <a:pt x="530" y="1325"/>
                    <a:pt x="536" y="1325"/>
                    <a:pt x="542" y="1324"/>
                  </a:cubicBezTo>
                  <a:cubicBezTo>
                    <a:pt x="1001" y="1324"/>
                    <a:pt x="2311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334988" y="371783"/>
              <a:ext cx="111157" cy="96257"/>
            </a:xfrm>
            <a:custGeom>
              <a:rect b="b" l="l" r="r" t="t"/>
              <a:pathLst>
                <a:path extrusionOk="0" h="2216" w="2559">
                  <a:moveTo>
                    <a:pt x="2222" y="0"/>
                  </a:moveTo>
                  <a:cubicBezTo>
                    <a:pt x="2158" y="0"/>
                    <a:pt x="2054" y="66"/>
                    <a:pt x="1906" y="220"/>
                  </a:cubicBezTo>
                  <a:cubicBezTo>
                    <a:pt x="1699" y="427"/>
                    <a:pt x="0" y="2215"/>
                    <a:pt x="593" y="2215"/>
                  </a:cubicBezTo>
                  <a:cubicBezTo>
                    <a:pt x="650" y="2215"/>
                    <a:pt x="730" y="2198"/>
                    <a:pt x="834" y="2161"/>
                  </a:cubicBezTo>
                  <a:cubicBezTo>
                    <a:pt x="1814" y="1811"/>
                    <a:pt x="2559" y="0"/>
                    <a:pt x="2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7416696" y="-85452"/>
              <a:ext cx="110288" cy="96258"/>
            </a:xfrm>
            <a:custGeom>
              <a:rect b="b" l="l" r="r" t="t"/>
              <a:pathLst>
                <a:path extrusionOk="0" h="2216" w="2539">
                  <a:moveTo>
                    <a:pt x="2213" y="1"/>
                  </a:moveTo>
                  <a:cubicBezTo>
                    <a:pt x="2151" y="1"/>
                    <a:pt x="2051" y="67"/>
                    <a:pt x="1906" y="221"/>
                  </a:cubicBezTo>
                  <a:cubicBezTo>
                    <a:pt x="1700" y="428"/>
                    <a:pt x="0" y="2216"/>
                    <a:pt x="584" y="2216"/>
                  </a:cubicBezTo>
                  <a:cubicBezTo>
                    <a:pt x="641" y="2216"/>
                    <a:pt x="719" y="2199"/>
                    <a:pt x="822" y="2162"/>
                  </a:cubicBezTo>
                  <a:cubicBezTo>
                    <a:pt x="1802" y="1812"/>
                    <a:pt x="2539" y="1"/>
                    <a:pt x="2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506179" y="159933"/>
              <a:ext cx="109593" cy="55861"/>
            </a:xfrm>
            <a:custGeom>
              <a:rect b="b" l="l" r="r" t="t"/>
              <a:pathLst>
                <a:path extrusionOk="0" h="1286" w="2523">
                  <a:moveTo>
                    <a:pt x="2019" y="1"/>
                  </a:moveTo>
                  <a:cubicBezTo>
                    <a:pt x="1897" y="1"/>
                    <a:pt x="1706" y="76"/>
                    <a:pt x="1429" y="264"/>
                  </a:cubicBezTo>
                  <a:cubicBezTo>
                    <a:pt x="1429" y="264"/>
                    <a:pt x="1" y="1109"/>
                    <a:pt x="989" y="1276"/>
                  </a:cubicBezTo>
                  <a:cubicBezTo>
                    <a:pt x="1027" y="1283"/>
                    <a:pt x="1065" y="1286"/>
                    <a:pt x="1103" y="1286"/>
                  </a:cubicBezTo>
                  <a:cubicBezTo>
                    <a:pt x="1845" y="1286"/>
                    <a:pt x="2523" y="1"/>
                    <a:pt x="2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7087257" y="305583"/>
              <a:ext cx="109549" cy="56078"/>
            </a:xfrm>
            <a:custGeom>
              <a:rect b="b" l="l" r="r" t="t"/>
              <a:pathLst>
                <a:path extrusionOk="0" h="1291" w="2522">
                  <a:moveTo>
                    <a:pt x="2021" y="1"/>
                  </a:moveTo>
                  <a:cubicBezTo>
                    <a:pt x="1899" y="1"/>
                    <a:pt x="1707" y="78"/>
                    <a:pt x="1429" y="268"/>
                  </a:cubicBezTo>
                  <a:cubicBezTo>
                    <a:pt x="1429" y="268"/>
                    <a:pt x="1" y="1125"/>
                    <a:pt x="989" y="1280"/>
                  </a:cubicBezTo>
                  <a:cubicBezTo>
                    <a:pt x="1027" y="1287"/>
                    <a:pt x="1065" y="1290"/>
                    <a:pt x="1102" y="1290"/>
                  </a:cubicBezTo>
                  <a:cubicBezTo>
                    <a:pt x="1844" y="1290"/>
                    <a:pt x="2521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"/>
          <p:cNvSpPr/>
          <p:nvPr/>
        </p:nvSpPr>
        <p:spPr>
          <a:xfrm rot="370535">
            <a:off x="2987578" y="703395"/>
            <a:ext cx="3066637" cy="819378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"/>
          <p:cNvSpPr txBox="1"/>
          <p:nvPr>
            <p:ph type="ctrTitle"/>
          </p:nvPr>
        </p:nvSpPr>
        <p:spPr>
          <a:xfrm>
            <a:off x="713225" y="694825"/>
            <a:ext cx="77175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39" name="Google Shape;539;p42"/>
          <p:cNvSpPr txBox="1"/>
          <p:nvPr>
            <p:ph idx="1" type="subTitle"/>
          </p:nvPr>
        </p:nvSpPr>
        <p:spPr>
          <a:xfrm>
            <a:off x="1716000" y="1644400"/>
            <a:ext cx="571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stoga"/>
                <a:ea typeface="Calistoga"/>
                <a:cs typeface="Calistoga"/>
                <a:sym typeface="Calistoga"/>
              </a:rPr>
              <a:t>Q &amp; A</a:t>
            </a:r>
            <a:endParaRPr sz="4200">
              <a:latin typeface="Calistoga"/>
              <a:ea typeface="Calistoga"/>
              <a:cs typeface="Calistoga"/>
              <a:sym typeface="Calistoga"/>
            </a:endParaRPr>
          </a:p>
        </p:txBody>
      </p:sp>
      <p:pic>
        <p:nvPicPr>
          <p:cNvPr id="540" name="Google Shape;5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125" y="2902775"/>
            <a:ext cx="575750" cy="5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2"/>
          <p:cNvSpPr txBox="1"/>
          <p:nvPr/>
        </p:nvSpPr>
        <p:spPr>
          <a:xfrm>
            <a:off x="2614925" y="2932800"/>
            <a:ext cx="1669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@wencakisa</a:t>
            </a:r>
            <a:endParaRPr b="1" sz="19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4859875" y="2932800"/>
            <a:ext cx="2127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@</a:t>
            </a:r>
            <a:r>
              <a:rPr b="1" lang="en" sz="19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6"/>
              </a:rPr>
              <a:t>HackSoftware</a:t>
            </a:r>
            <a:endParaRPr b="1" sz="19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14558" l="0" r="0" t="14565"/>
          <a:stretch/>
        </p:blipFill>
        <p:spPr>
          <a:xfrm>
            <a:off x="4305975" y="0"/>
            <a:ext cx="48380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/>
          <p:nvPr/>
        </p:nvSpPr>
        <p:spPr>
          <a:xfrm rot="8461276">
            <a:off x="1580587" y="-25980"/>
            <a:ext cx="4744806" cy="5195450"/>
          </a:xfrm>
          <a:custGeom>
            <a:rect b="b" l="l" r="r" t="t"/>
            <a:pathLst>
              <a:path extrusionOk="0" h="88900" w="87060">
                <a:moveTo>
                  <a:pt x="82710" y="0"/>
                </a:moveTo>
                <a:cubicBezTo>
                  <a:pt x="82332" y="0"/>
                  <a:pt x="81952" y="15"/>
                  <a:pt x="81571" y="44"/>
                </a:cubicBezTo>
                <a:cubicBezTo>
                  <a:pt x="59294" y="1758"/>
                  <a:pt x="40434" y="2615"/>
                  <a:pt x="39589" y="24035"/>
                </a:cubicBezTo>
                <a:cubicBezTo>
                  <a:pt x="38732" y="45454"/>
                  <a:pt x="25016" y="50598"/>
                  <a:pt x="9597" y="58313"/>
                </a:cubicBezTo>
                <a:cubicBezTo>
                  <a:pt x="1" y="63111"/>
                  <a:pt x="2013" y="78196"/>
                  <a:pt x="4906" y="88900"/>
                </a:cubicBezTo>
                <a:lnTo>
                  <a:pt x="87059" y="88900"/>
                </a:lnTo>
                <a:lnTo>
                  <a:pt x="87059" y="615"/>
                </a:lnTo>
                <a:cubicBezTo>
                  <a:pt x="85629" y="217"/>
                  <a:pt x="84183" y="0"/>
                  <a:pt x="827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 rot="250922">
            <a:off x="656367" y="1471138"/>
            <a:ext cx="3275518" cy="443478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 txBox="1"/>
          <p:nvPr>
            <p:ph type="title"/>
          </p:nvPr>
        </p:nvSpPr>
        <p:spPr>
          <a:xfrm>
            <a:off x="360447" y="36387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405" name="Google Shape;405;p32"/>
          <p:cNvSpPr txBox="1"/>
          <p:nvPr>
            <p:ph idx="1" type="subTitle"/>
          </p:nvPr>
        </p:nvSpPr>
        <p:spPr>
          <a:xfrm>
            <a:off x="973197" y="1471925"/>
            <a:ext cx="26334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Ventsislav Tashev</a:t>
            </a:r>
            <a:endParaRPr/>
          </a:p>
        </p:txBody>
      </p:sp>
      <p:sp>
        <p:nvSpPr>
          <p:cNvPr id="406" name="Google Shape;406;p32"/>
          <p:cNvSpPr txBox="1"/>
          <p:nvPr>
            <p:ph idx="2" type="subTitle"/>
          </p:nvPr>
        </p:nvSpPr>
        <p:spPr>
          <a:xfrm>
            <a:off x="233975" y="1913825"/>
            <a:ext cx="4071900" cy="23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@ HackSoft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&amp; Django </a:t>
            </a:r>
            <a:r>
              <a:rPr lang="en">
                <a:solidFill>
                  <a:schemeClr val="dk1"/>
                </a:solidFill>
              </a:rPr>
              <a:t>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cloud computing &amp; dev-ops, especially using AWS.</a:t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8370650" y="363875"/>
            <a:ext cx="261350" cy="275775"/>
          </a:xfrm>
          <a:custGeom>
            <a:rect b="b" l="l" r="r" t="t"/>
            <a:pathLst>
              <a:path extrusionOk="0" h="11031" w="10454">
                <a:moveTo>
                  <a:pt x="5522" y="0"/>
                </a:moveTo>
                <a:cubicBezTo>
                  <a:pt x="3080" y="0"/>
                  <a:pt x="644" y="2880"/>
                  <a:pt x="119" y="5047"/>
                </a:cubicBezTo>
                <a:cubicBezTo>
                  <a:pt x="12" y="5428"/>
                  <a:pt x="0" y="5809"/>
                  <a:pt x="24" y="6178"/>
                </a:cubicBezTo>
                <a:cubicBezTo>
                  <a:pt x="179" y="7797"/>
                  <a:pt x="1453" y="9261"/>
                  <a:pt x="2691" y="10250"/>
                </a:cubicBezTo>
                <a:cubicBezTo>
                  <a:pt x="3360" y="10794"/>
                  <a:pt x="4111" y="11030"/>
                  <a:pt x="4864" y="11030"/>
                </a:cubicBezTo>
                <a:cubicBezTo>
                  <a:pt x="6481" y="11030"/>
                  <a:pt x="8105" y="9942"/>
                  <a:pt x="8942" y="8488"/>
                </a:cubicBezTo>
                <a:cubicBezTo>
                  <a:pt x="10454" y="5832"/>
                  <a:pt x="9608" y="832"/>
                  <a:pt x="6167" y="70"/>
                </a:cubicBezTo>
                <a:cubicBezTo>
                  <a:pt x="5953" y="23"/>
                  <a:pt x="5738" y="0"/>
                  <a:pt x="5522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8711313" y="676200"/>
            <a:ext cx="124425" cy="130675"/>
          </a:xfrm>
          <a:custGeom>
            <a:rect b="b" l="l" r="r" t="t"/>
            <a:pathLst>
              <a:path extrusionOk="0" h="5227" w="4977">
                <a:moveTo>
                  <a:pt x="2637" y="0"/>
                </a:moveTo>
                <a:cubicBezTo>
                  <a:pt x="1479" y="0"/>
                  <a:pt x="323" y="1367"/>
                  <a:pt x="60" y="2400"/>
                </a:cubicBezTo>
                <a:cubicBezTo>
                  <a:pt x="12" y="2578"/>
                  <a:pt x="0" y="2757"/>
                  <a:pt x="12" y="2935"/>
                </a:cubicBezTo>
                <a:cubicBezTo>
                  <a:pt x="95" y="3709"/>
                  <a:pt x="703" y="4412"/>
                  <a:pt x="1286" y="4852"/>
                </a:cubicBezTo>
                <a:cubicBezTo>
                  <a:pt x="1601" y="5114"/>
                  <a:pt x="1956" y="5227"/>
                  <a:pt x="2313" y="5227"/>
                </a:cubicBezTo>
                <a:cubicBezTo>
                  <a:pt x="3078" y="5227"/>
                  <a:pt x="3849" y="4709"/>
                  <a:pt x="4239" y="4019"/>
                </a:cubicBezTo>
                <a:cubicBezTo>
                  <a:pt x="4977" y="2769"/>
                  <a:pt x="4572" y="387"/>
                  <a:pt x="2929" y="30"/>
                </a:cubicBezTo>
                <a:cubicBezTo>
                  <a:pt x="2832" y="10"/>
                  <a:pt x="2735" y="0"/>
                  <a:pt x="2637" y="0"/>
                </a:cubicBezTo>
                <a:close/>
              </a:path>
            </a:pathLst>
          </a:custGeom>
          <a:solidFill>
            <a:srgbClr val="F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>
            <p:ph type="title"/>
          </p:nvPr>
        </p:nvSpPr>
        <p:spPr>
          <a:xfrm>
            <a:off x="713250" y="37298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 b="0"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8" y="1098083"/>
            <a:ext cx="8007723" cy="389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420" name="Google Shape;420;p34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bucket &amp; uploading JSON data.</a:t>
            </a:r>
            <a:endParaRPr/>
          </a:p>
        </p:txBody>
      </p:sp>
      <p:grpSp>
        <p:nvGrpSpPr>
          <p:cNvPr id="421" name="Google Shape;421;p34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22" name="Google Shape;422;p34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4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432" name="Google Shape;432;p35"/>
          <p:cNvSpPr txBox="1"/>
          <p:nvPr>
            <p:ph idx="1" type="subTitle"/>
          </p:nvPr>
        </p:nvSpPr>
        <p:spPr>
          <a:xfrm>
            <a:off x="4572000" y="2992350"/>
            <a:ext cx="38589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API with a mock response endpoint.</a:t>
            </a:r>
            <a:endParaRPr/>
          </a:p>
        </p:txBody>
      </p:sp>
      <p:grpSp>
        <p:nvGrpSpPr>
          <p:cNvPr id="433" name="Google Shape;433;p35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434" name="Google Shape;434;p35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713225" y="2992895"/>
            <a:ext cx="3858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Lambda function using the </a:t>
            </a:r>
            <a:r>
              <a:rPr b="1" lang="en"/>
              <a:t>Python</a:t>
            </a:r>
            <a:r>
              <a:rPr lang="en"/>
              <a:t> runtime.</a:t>
            </a:r>
            <a:endParaRPr/>
          </a:p>
        </p:txBody>
      </p:sp>
      <p:grpSp>
        <p:nvGrpSpPr>
          <p:cNvPr id="443" name="Google Shape;443;p36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44" name="Google Shape;444;p36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6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→ Lambda</a:t>
            </a:r>
            <a:endParaRPr/>
          </a:p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4393875" y="2992350"/>
            <a:ext cx="4128600" cy="7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 the Lambda function from the API endpoint.</a:t>
            </a:r>
            <a:endParaRPr/>
          </a:p>
        </p:txBody>
      </p:sp>
      <p:grpSp>
        <p:nvGrpSpPr>
          <p:cNvPr id="455" name="Google Shape;455;p37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456" name="Google Shape;456;p37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"/>
          <p:cNvSpPr txBox="1"/>
          <p:nvPr>
            <p:ph type="title"/>
          </p:nvPr>
        </p:nvSpPr>
        <p:spPr>
          <a:xfrm>
            <a:off x="713225" y="1904441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</a:t>
            </a:r>
            <a:endParaRPr/>
          </a:p>
        </p:txBody>
      </p:sp>
      <p:sp>
        <p:nvSpPr>
          <p:cNvPr id="464" name="Google Shape;464;p38"/>
          <p:cNvSpPr txBox="1"/>
          <p:nvPr>
            <p:ph idx="1" type="subTitle"/>
          </p:nvPr>
        </p:nvSpPr>
        <p:spPr>
          <a:xfrm>
            <a:off x="622750" y="2992900"/>
            <a:ext cx="40479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the Lambda function to access other AWS services.</a:t>
            </a:r>
            <a:endParaRPr/>
          </a:p>
        </p:txBody>
      </p:sp>
      <p:grpSp>
        <p:nvGrpSpPr>
          <p:cNvPr id="465" name="Google Shape;465;p38"/>
          <p:cNvGrpSpPr/>
          <p:nvPr/>
        </p:nvGrpSpPr>
        <p:grpSpPr>
          <a:xfrm>
            <a:off x="2375788" y="2807180"/>
            <a:ext cx="507974" cy="180367"/>
            <a:chOff x="2544928" y="2715332"/>
            <a:chExt cx="507974" cy="180367"/>
          </a:xfrm>
        </p:grpSpPr>
        <p:sp>
          <p:nvSpPr>
            <p:cNvPr id="466" name="Google Shape;466;p38"/>
            <p:cNvSpPr/>
            <p:nvPr/>
          </p:nvSpPr>
          <p:spPr>
            <a:xfrm>
              <a:off x="2928452" y="2740141"/>
              <a:ext cx="124450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rot="7049100">
              <a:off x="2750532" y="2740139"/>
              <a:ext cx="124446" cy="130745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rot="-2479855">
              <a:off x="2572602" y="2740141"/>
              <a:ext cx="124449" cy="130749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8"/>
          <p:cNvSpPr/>
          <p:nvPr/>
        </p:nvSpPr>
        <p:spPr>
          <a:xfrm rot="370644">
            <a:off x="1753529" y="3985715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/>
          <p:nvPr/>
        </p:nvSpPr>
        <p:spPr>
          <a:xfrm rot="370644">
            <a:off x="5625204" y="3962086"/>
            <a:ext cx="1752491" cy="443487"/>
          </a:xfrm>
          <a:custGeom>
            <a:rect b="b" l="l" r="r" t="t"/>
            <a:pathLst>
              <a:path extrusionOk="0" h="9708" w="48354">
                <a:moveTo>
                  <a:pt x="42117" y="1"/>
                </a:moveTo>
                <a:cubicBezTo>
                  <a:pt x="40907" y="1"/>
                  <a:pt x="39658" y="121"/>
                  <a:pt x="38400" y="201"/>
                </a:cubicBezTo>
                <a:cubicBezTo>
                  <a:pt x="34471" y="451"/>
                  <a:pt x="30542" y="772"/>
                  <a:pt x="26625" y="1165"/>
                </a:cubicBezTo>
                <a:cubicBezTo>
                  <a:pt x="18517" y="1975"/>
                  <a:pt x="10528" y="3153"/>
                  <a:pt x="2562" y="4880"/>
                </a:cubicBezTo>
                <a:cubicBezTo>
                  <a:pt x="0" y="5431"/>
                  <a:pt x="409" y="9707"/>
                  <a:pt x="2923" y="9707"/>
                </a:cubicBezTo>
                <a:cubicBezTo>
                  <a:pt x="3014" y="9707"/>
                  <a:pt x="3108" y="9702"/>
                  <a:pt x="3205" y="9690"/>
                </a:cubicBezTo>
                <a:cubicBezTo>
                  <a:pt x="11278" y="8702"/>
                  <a:pt x="19374" y="7714"/>
                  <a:pt x="27470" y="6987"/>
                </a:cubicBezTo>
                <a:cubicBezTo>
                  <a:pt x="31387" y="6630"/>
                  <a:pt x="35316" y="6356"/>
                  <a:pt x="39246" y="6142"/>
                </a:cubicBezTo>
                <a:cubicBezTo>
                  <a:pt x="42389" y="5975"/>
                  <a:pt x="45496" y="6130"/>
                  <a:pt x="47794" y="3773"/>
                </a:cubicBezTo>
                <a:cubicBezTo>
                  <a:pt x="48294" y="3261"/>
                  <a:pt x="48354" y="2332"/>
                  <a:pt x="47794" y="1832"/>
                </a:cubicBezTo>
                <a:cubicBezTo>
                  <a:pt x="46116" y="348"/>
                  <a:pt x="44173" y="1"/>
                  <a:pt x="421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 txBox="1"/>
          <p:nvPr>
            <p:ph type="title"/>
          </p:nvPr>
        </p:nvSpPr>
        <p:spPr>
          <a:xfrm>
            <a:off x="4572000" y="1904748"/>
            <a:ext cx="38589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SSM</a:t>
            </a:r>
            <a:endParaRPr/>
          </a:p>
        </p:txBody>
      </p:sp>
      <p:sp>
        <p:nvSpPr>
          <p:cNvPr id="476" name="Google Shape;476;p39"/>
          <p:cNvSpPr txBox="1"/>
          <p:nvPr>
            <p:ph idx="1" type="subTitle"/>
          </p:nvPr>
        </p:nvSpPr>
        <p:spPr>
          <a:xfrm>
            <a:off x="4393875" y="2992350"/>
            <a:ext cx="4128600" cy="7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secrets in a safe place.</a:t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6254675" y="2811979"/>
            <a:ext cx="493549" cy="180367"/>
            <a:chOff x="6278725" y="2811979"/>
            <a:chExt cx="493549" cy="180367"/>
          </a:xfrm>
        </p:grpSpPr>
        <p:sp>
          <p:nvSpPr>
            <p:cNvPr id="478" name="Google Shape;478;p39"/>
            <p:cNvSpPr/>
            <p:nvPr/>
          </p:nvSpPr>
          <p:spPr>
            <a:xfrm>
              <a:off x="6651359" y="2836786"/>
              <a:ext cx="120916" cy="130750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 rot="7008906">
              <a:off x="6477096" y="2838243"/>
              <a:ext cx="123702" cy="127831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 rot="-2528996">
              <a:off x="6304834" y="2837593"/>
              <a:ext cx="122471" cy="129138"/>
            </a:xfrm>
            <a:custGeom>
              <a:rect b="b" l="l" r="r" t="t"/>
              <a:pathLst>
                <a:path extrusionOk="0" h="5230" w="4978">
                  <a:moveTo>
                    <a:pt x="2640" y="1"/>
                  </a:moveTo>
                  <a:cubicBezTo>
                    <a:pt x="1482" y="1"/>
                    <a:pt x="324" y="1373"/>
                    <a:pt x="72" y="2402"/>
                  </a:cubicBezTo>
                  <a:cubicBezTo>
                    <a:pt x="24" y="2581"/>
                    <a:pt x="0" y="2759"/>
                    <a:pt x="24" y="2938"/>
                  </a:cubicBezTo>
                  <a:cubicBezTo>
                    <a:pt x="96" y="3712"/>
                    <a:pt x="703" y="4403"/>
                    <a:pt x="1286" y="4855"/>
                  </a:cubicBezTo>
                  <a:cubicBezTo>
                    <a:pt x="1605" y="5117"/>
                    <a:pt x="1962" y="5230"/>
                    <a:pt x="2319" y="5230"/>
                  </a:cubicBezTo>
                  <a:cubicBezTo>
                    <a:pt x="3085" y="5230"/>
                    <a:pt x="3853" y="4711"/>
                    <a:pt x="4251" y="4022"/>
                  </a:cubicBezTo>
                  <a:cubicBezTo>
                    <a:pt x="4977" y="2771"/>
                    <a:pt x="4572" y="390"/>
                    <a:pt x="2941" y="33"/>
                  </a:cubicBezTo>
                  <a:cubicBezTo>
                    <a:pt x="2841" y="11"/>
                    <a:pt x="2740" y="1"/>
                    <a:pt x="2640" y="1"/>
                  </a:cubicBezTo>
                  <a:close/>
                </a:path>
              </a:pathLst>
            </a:custGeom>
            <a:solidFill>
              <a:srgbClr val="F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thly Organizer for Teachers by Slidesgo">
  <a:themeElements>
    <a:clrScheme name="Simple Light">
      <a:dk1>
        <a:srgbClr val="025D5A"/>
      </a:dk1>
      <a:lt1>
        <a:srgbClr val="FFFFFF"/>
      </a:lt1>
      <a:dk2>
        <a:srgbClr val="025D5A"/>
      </a:dk2>
      <a:lt2>
        <a:srgbClr val="F9B651"/>
      </a:lt2>
      <a:accent1>
        <a:srgbClr val="E07C4A"/>
      </a:accent1>
      <a:accent2>
        <a:srgbClr val="025D5A"/>
      </a:accent2>
      <a:accent3>
        <a:srgbClr val="FEE8DD"/>
      </a:accent3>
      <a:accent4>
        <a:srgbClr val="F9B651"/>
      </a:accent4>
      <a:accent5>
        <a:srgbClr val="025D5A"/>
      </a:accent5>
      <a:accent6>
        <a:srgbClr val="F9B651"/>
      </a:accent6>
      <a:hlink>
        <a:srgbClr val="025D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