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2" r:id="rId9"/>
    <p:sldId id="261" r:id="rId10"/>
    <p:sldId id="263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20D41B-B09E-4FC5-8906-18D72025FCC7}">
          <p14:sldIdLst>
            <p14:sldId id="256"/>
            <p14:sldId id="257"/>
            <p14:sldId id="258"/>
            <p14:sldId id="265"/>
            <p14:sldId id="259"/>
            <p14:sldId id="266"/>
            <p14:sldId id="260"/>
            <p14:sldId id="262"/>
            <p14:sldId id="261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7394" autoAdjust="0"/>
  </p:normalViewPr>
  <p:slideViewPr>
    <p:cSldViewPr>
      <p:cViewPr>
        <p:scale>
          <a:sx n="62" d="100"/>
          <a:sy n="62" d="100"/>
        </p:scale>
        <p:origin x="-127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349A0-9DCA-4449-8462-5D9CB563EABC}" type="datetimeFigureOut">
              <a:rPr lang="zh-CN" altLang="en-US" smtClean="0"/>
              <a:pPr/>
              <a:t>2013/9/6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76553-5B91-4449-9B02-3D0658743E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0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mallbusiness.chron.com/5-different-types-leadership-styles-17584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http://smallbusiness.chron.com/5-different-types-leadership-styles-17584.html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56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speech spectrum, spectrogram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2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Memory is organized around personal experiences or episodes rather than around abstract semantic categories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00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46AF20-B9EC-4A45-8FF1-76CECADEFB64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B163B6-AF74-4234-ABAC-C360ED2A8456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86105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8610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58C3B2-6DBE-4DA6-B533-02A08D98A0A5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59E496-CF3D-48F2-BFA0-C6349C991B72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673D7-EF01-43FE-9D1F-D76FDC445BF2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84313"/>
            <a:ext cx="39243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484313"/>
            <a:ext cx="39243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8BC7B-B4D5-4CBE-818A-24D402084700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67F8EB-8259-4FC1-9500-8810A0DE0DCC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43F75C-A58C-475C-9F4A-154231F880D5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BC099-DF8E-4AFC-A8A1-586DC33AAB2D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ECED00-6F81-4F38-A553-4F839DD302A1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0A0996-5443-45F5-BB0E-8EF910594B35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84313"/>
            <a:ext cx="80010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539750" y="12319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6AFAD0A-34F9-4C29-9F52-5A12662E7BF1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zh-CN" altLang="en-US"/>
          </a:p>
        </p:txBody>
      </p:sp>
      <p:sp>
        <p:nvSpPr>
          <p:cNvPr id="1218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2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llet.cs.umass.edu/" TargetMode="External"/><Relationship Id="rId2" Type="http://schemas.openxmlformats.org/officeDocument/2006/relationships/hyperlink" Target="http://www.cs.columbia.edu/~cs4705/lectures/brown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i.stanford.edu/~amaas/papers/wvSent_acl2011.pdf" TargetMode="External"/><Relationship Id="rId4" Type="http://schemas.openxmlformats.org/officeDocument/2006/relationships/hyperlink" Target="https://code.google.com/p/word2vec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si.upc.edu/~srlconll/sof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irness_measure" TargetMode="External"/><Relationship Id="rId2" Type="http://schemas.openxmlformats.org/officeDocument/2006/relationships/hyperlink" Target="https://en.wikipedia.org/wiki/Central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62664" cy="1371600"/>
          </a:xfrm>
        </p:spPr>
        <p:txBody>
          <a:bodyPr/>
          <a:lstStyle/>
          <a:p>
            <a:r>
              <a:rPr lang="en-US" sz="2800" dirty="0" smtClean="0"/>
              <a:t>More Ideas for the Independent Study Fall 2013</a:t>
            </a:r>
            <a:endParaRPr 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2924944"/>
            <a:ext cx="7010400" cy="2071702"/>
          </a:xfrm>
        </p:spPr>
        <p:txBody>
          <a:bodyPr/>
          <a:lstStyle/>
          <a:p>
            <a:r>
              <a:rPr lang="en-US" sz="2400" dirty="0" err="1" smtClean="0"/>
              <a:t>Wencan</a:t>
            </a:r>
            <a:r>
              <a:rPr lang="en-US" sz="2400" dirty="0" smtClean="0"/>
              <a:t> </a:t>
            </a:r>
            <a:r>
              <a:rPr lang="en-US" sz="2400" dirty="0" err="1" smtClean="0"/>
              <a:t>Luo</a:t>
            </a:r>
            <a:endParaRPr lang="en-US" sz="2400" dirty="0" smtClean="0"/>
          </a:p>
          <a:p>
            <a:r>
              <a:rPr lang="en-US" altLang="zh-CN" sz="2400" dirty="0" smtClean="0"/>
              <a:t>09/06/2013</a:t>
            </a:r>
            <a:endParaRPr lang="en-US" altLang="zh-C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8704F0-97AF-4297-9BFE-D0AC02A0C7D1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Clustering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Brown et al., 1992</a:t>
            </a:r>
            <a:endParaRPr lang="en-US" dirty="0" smtClean="0"/>
          </a:p>
          <a:p>
            <a:r>
              <a:rPr lang="en-US" dirty="0" smtClean="0"/>
              <a:t>LSA</a:t>
            </a:r>
          </a:p>
          <a:p>
            <a:r>
              <a:rPr lang="en-US" dirty="0" smtClean="0">
                <a:hlinkClick r:id="rId3"/>
              </a:rPr>
              <a:t>LDA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Deep Learning</a:t>
            </a:r>
            <a:endParaRPr lang="en-US" dirty="0" smtClean="0"/>
          </a:p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>
                <a:hlinkClick r:id="rId5"/>
              </a:rPr>
              <a:t>Maas et al., 2012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88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Extrinsic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Role Labeling</a:t>
            </a:r>
          </a:p>
          <a:p>
            <a:pPr lvl="1"/>
            <a:r>
              <a:rPr lang="en-US" dirty="0"/>
              <a:t>CoNLL-2004 and CoNLL-2005 Shared Tasks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err="1">
                <a:hlinkClick r:id="rId2"/>
              </a:rPr>
              <a:t>PropBank</a:t>
            </a:r>
            <a:r>
              <a:rPr lang="en-US" dirty="0"/>
              <a:t>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71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I: Modeling Conflict in Multi-part Dialogues</a:t>
            </a:r>
            <a:endParaRPr lang="en-US" dirty="0" smtClean="0"/>
          </a:p>
          <a:p>
            <a:r>
              <a:rPr lang="en-US" sz="2800" dirty="0"/>
              <a:t>II: Graph Modeling of Team Cooperation</a:t>
            </a:r>
            <a:endParaRPr lang="en-US" dirty="0" smtClean="0"/>
          </a:p>
          <a:p>
            <a:r>
              <a:rPr lang="en-US" dirty="0" smtClean="0"/>
              <a:t>III: Picture </a:t>
            </a:r>
            <a:r>
              <a:rPr lang="en-US" dirty="0"/>
              <a:t>Your </a:t>
            </a:r>
            <a:r>
              <a:rPr lang="en-US" dirty="0" smtClean="0"/>
              <a:t>Speech</a:t>
            </a:r>
          </a:p>
          <a:p>
            <a:r>
              <a:rPr lang="en-US" sz="2800" dirty="0"/>
              <a:t>IV: Comparison of Word Clustering Algorithms on Semantic Role Labeling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67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I: Modeling Conflict in Multi-part Dialogues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23304"/>
            <a:ext cx="6552728" cy="442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66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Pitt </a:t>
            </a:r>
            <a:r>
              <a:rPr lang="en-US" dirty="0" err="1"/>
              <a:t>Eng</a:t>
            </a:r>
            <a:endParaRPr lang="en-US" dirty="0"/>
          </a:p>
          <a:p>
            <a:pPr lvl="1"/>
            <a:r>
              <a:rPr lang="en-US" dirty="0"/>
              <a:t>1403 of 45,766 are annotated as Conflict</a:t>
            </a:r>
          </a:p>
          <a:p>
            <a:pPr lvl="1"/>
            <a:r>
              <a:rPr lang="en-US" dirty="0"/>
              <a:t>1144 high, 192 low, others are unknown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Semantic Involved</a:t>
            </a:r>
          </a:p>
          <a:p>
            <a:pPr lvl="2"/>
            <a:r>
              <a:rPr lang="en-US" dirty="0" smtClean="0"/>
              <a:t>“you are insane”</a:t>
            </a:r>
          </a:p>
          <a:p>
            <a:pPr lvl="1"/>
            <a:r>
              <a:rPr lang="en-US" dirty="0" smtClean="0"/>
              <a:t>Context Dependent</a:t>
            </a:r>
          </a:p>
          <a:p>
            <a:pPr lvl="2"/>
            <a:r>
              <a:rPr lang="en-US" dirty="0" smtClean="0"/>
              <a:t>“No” in example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7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II: Graph Modeling of Team Cooperation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I</a:t>
            </a:r>
          </a:p>
          <a:p>
            <a:pPr lvl="1"/>
            <a:r>
              <a:rPr lang="en-US" dirty="0" smtClean="0"/>
              <a:t>5 Different Types of Leadership</a:t>
            </a:r>
          </a:p>
          <a:p>
            <a:pPr lvl="2"/>
            <a:r>
              <a:rPr lang="en-US" dirty="0"/>
              <a:t>Laissez-Faire</a:t>
            </a:r>
          </a:p>
          <a:p>
            <a:pPr lvl="2"/>
            <a:r>
              <a:rPr lang="en-US" dirty="0"/>
              <a:t>Autocratic</a:t>
            </a:r>
          </a:p>
          <a:p>
            <a:pPr lvl="2"/>
            <a:r>
              <a:rPr lang="en-US" dirty="0"/>
              <a:t>Participative</a:t>
            </a:r>
          </a:p>
          <a:p>
            <a:pPr lvl="2"/>
            <a:r>
              <a:rPr lang="en-US" dirty="0"/>
              <a:t>Transactional</a:t>
            </a:r>
          </a:p>
          <a:p>
            <a:pPr lvl="2"/>
            <a:r>
              <a:rPr lang="en-US" dirty="0"/>
              <a:t>Transformational</a:t>
            </a:r>
          </a:p>
          <a:p>
            <a:pPr lvl="1"/>
            <a:r>
              <a:rPr lang="en-US" dirty="0" smtClean="0"/>
              <a:t>M</a:t>
            </a:r>
            <a:r>
              <a:rPr lang="en-US" dirty="0" smtClean="0"/>
              <a:t>ight can be mapped to different graph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5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  <a:r>
              <a:rPr lang="en-US" dirty="0" smtClean="0"/>
              <a:t>II: Graph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Centrality</a:t>
            </a:r>
            <a:endParaRPr lang="en-US" dirty="0" smtClean="0"/>
          </a:p>
          <a:p>
            <a:pPr lvl="1"/>
            <a:r>
              <a:rPr lang="en-US" dirty="0" smtClean="0"/>
              <a:t>Importance of a vertex</a:t>
            </a:r>
          </a:p>
          <a:p>
            <a:r>
              <a:rPr lang="en-US" dirty="0" smtClean="0">
                <a:hlinkClick r:id="rId3"/>
              </a:rPr>
              <a:t>Fairness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hether </a:t>
            </a:r>
            <a:r>
              <a:rPr lang="en-US" dirty="0"/>
              <a:t>users </a:t>
            </a:r>
            <a:r>
              <a:rPr lang="en-US" dirty="0" smtClean="0"/>
              <a:t>are </a:t>
            </a:r>
            <a:r>
              <a:rPr lang="en-US" dirty="0"/>
              <a:t>receiving a fair share of </a:t>
            </a:r>
            <a:r>
              <a:rPr lang="en-US" dirty="0" smtClean="0"/>
              <a:t>resources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2050" name="Picture 2" descr="https://upload.wikimedia.org/wikipedia/commons/thumb/1/14/Centrality.svg/300px-Centrality.sv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67183"/>
          <a:stretch/>
        </p:blipFill>
        <p:spPr bwMode="auto">
          <a:xfrm>
            <a:off x="6482632" y="1268760"/>
            <a:ext cx="1869943" cy="184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66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III: Picture Your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Recognize the Speech from its picture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5994252"/>
            <a:ext cx="1981200" cy="476250"/>
          </a:xfrm>
        </p:spPr>
        <p:txBody>
          <a:bodyPr/>
          <a:lstStyle/>
          <a:p>
            <a:fld id="{6959E496-CF3D-48F2-BFA0-C6349C991B72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13716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1035" name="Picture 11" descr="M:\private\class\2013-Fall\StudywithDiane\NLPFall2013\doc\papers\PictureYourSpeech\1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30" y="2390438"/>
            <a:ext cx="192881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:\private\class\2013-Fall\StudywithDiane\NLPFall2013\doc\papers\PictureYourSpeech\1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33" y="5118795"/>
            <a:ext cx="191597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M:\private\class\2013-Fall\StudywithDiane\NLPFall2013\doc\papers\PictureYourSpeech\1-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30" y="3747195"/>
            <a:ext cx="193637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:\private\class\2013-Fall\StudywithDiane\NLPFall2013\doc\papers\PictureYourSpeech\2-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85" y="2394635"/>
            <a:ext cx="193099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M:\private\class\2013-Fall\StudywithDiane\NLPFall2013\doc\papers\PictureYourSpeech\2-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048" y="5116478"/>
            <a:ext cx="192881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:\private\class\2013-Fall\StudywithDiane\NLPFall2013\doc\papers\PictureYourSpeech\2-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85" y="3744878"/>
            <a:ext cx="1938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M:\private\class\2013-Fall\StudywithDiane\NLPFall2013\doc\papers\PictureYourSpeech\3-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37" y="2375595"/>
            <a:ext cx="192345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:\private\class\2013-Fall\StudywithDiane\NLPFall2013\doc\papers\PictureYourSpeech\3-2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361" y="3709070"/>
            <a:ext cx="192345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M:\private\class\2013-Fall\StudywithDiane\NLPFall2013\doc\papers\PictureYourSpeech\3-3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00" y="5050756"/>
            <a:ext cx="193637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6736" y="20062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0235" y="2016607"/>
            <a:ext cx="59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2781" y="198884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22390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 1-d speech to 2-d image</a:t>
            </a:r>
          </a:p>
          <a:p>
            <a:r>
              <a:rPr lang="en-US" dirty="0" smtClean="0"/>
              <a:t>Deep learning on pictures is better</a:t>
            </a:r>
          </a:p>
          <a:p>
            <a:r>
              <a:rPr lang="en-US" dirty="0" smtClean="0"/>
              <a:t>Similar spectrogram for same speech, but different spectrogram for different speech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1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IV: Comparison of Word Clustering Algorithms on Semantic Role Labeling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similar word together</a:t>
            </a:r>
          </a:p>
          <a:p>
            <a:pPr lvl="1"/>
            <a:r>
              <a:rPr lang="en-US" dirty="0" smtClean="0"/>
              <a:t>Out-of-Vocabulary (OOV) Problem</a:t>
            </a:r>
          </a:p>
          <a:p>
            <a:pPr lvl="1"/>
            <a:r>
              <a:rPr lang="en-US" dirty="0" err="1" smtClean="0"/>
              <a:t>Sparsity</a:t>
            </a:r>
            <a:r>
              <a:rPr lang="en-US" dirty="0" smtClean="0"/>
              <a:t> Problem</a:t>
            </a:r>
          </a:p>
          <a:p>
            <a:pPr lvl="1"/>
            <a:r>
              <a:rPr lang="en-US" dirty="0" smtClean="0"/>
              <a:t>Biology support: people have </a:t>
            </a:r>
            <a:r>
              <a:rPr lang="en-US" dirty="0">
                <a:solidFill>
                  <a:srgbClr val="00B0F0"/>
                </a:solidFill>
              </a:rPr>
              <a:t>semantic memory</a:t>
            </a:r>
            <a:endParaRPr lang="en-US" dirty="0" smtClean="0"/>
          </a:p>
          <a:p>
            <a:r>
              <a:rPr lang="en-US" dirty="0" smtClean="0"/>
              <a:t>Question</a:t>
            </a:r>
          </a:p>
          <a:p>
            <a:pPr lvl="1"/>
            <a:r>
              <a:rPr lang="en-US" dirty="0" smtClean="0"/>
              <a:t>How good are they?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9/6/2013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0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Red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4555</TotalTime>
  <Words>285</Words>
  <Application>Microsoft Office PowerPoint</Application>
  <PresentationFormat>On-screen Show (4:3)</PresentationFormat>
  <Paragraphs>91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Theme_Red</vt:lpstr>
      <vt:lpstr>More Ideas for the Independent Study Fall 2013</vt:lpstr>
      <vt:lpstr>Outlines</vt:lpstr>
      <vt:lpstr>I: Modeling Conflict in Multi-part Dialogues</vt:lpstr>
      <vt:lpstr>The Corpus</vt:lpstr>
      <vt:lpstr>II: Graph Modeling of Team Cooperation</vt:lpstr>
      <vt:lpstr>Motivation II: Graph Theory</vt:lpstr>
      <vt:lpstr>III: Picture Your Speech</vt:lpstr>
      <vt:lpstr>Motivation</vt:lpstr>
      <vt:lpstr>IV: Comparison of Word Clustering Algorithms on Semantic Role Labeling</vt:lpstr>
      <vt:lpstr>Word Clustering Methods</vt:lpstr>
      <vt:lpstr>Extrinsic Task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wencan</dc:creator>
  <cp:lastModifiedBy>wencan</cp:lastModifiedBy>
  <cp:revision>3072</cp:revision>
  <dcterms:modified xsi:type="dcterms:W3CDTF">2013-09-06T04:59:59Z</dcterms:modified>
</cp:coreProperties>
</file>