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7394" autoAdjust="0"/>
  </p:normalViewPr>
  <p:slideViewPr>
    <p:cSldViewPr>
      <p:cViewPr>
        <p:scale>
          <a:sx n="62" d="100"/>
          <a:sy n="62" d="100"/>
        </p:scale>
        <p:origin x="-110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speech spectrum, spectrogram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Memory is organized around personal experiences or episodes rather than around abstract semantic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" TargetMode="External"/><Relationship Id="rId2" Type="http://schemas.openxmlformats.org/officeDocument/2006/relationships/hyperlink" Target="http://www.cs.columbia.edu/~cs4705/lectures/brow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.stanford.edu/~amaas/papers/wvSent_acl2011.pdf" TargetMode="External"/><Relationship Id="rId4" Type="http://schemas.openxmlformats.org/officeDocument/2006/relationships/hyperlink" Target="https://code.google.com/p/word2vec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si.upc.edu/~srlconll/sof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More Ideas for the Independent Study Fall 2013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err="1" smtClean="0"/>
              <a:t>Wencan</a:t>
            </a:r>
            <a:r>
              <a:rPr lang="en-US" sz="2400" dirty="0" smtClean="0"/>
              <a:t> </a:t>
            </a:r>
            <a:r>
              <a:rPr lang="en-US" sz="2400" dirty="0" err="1" smtClean="0"/>
              <a:t>Luo</a:t>
            </a:r>
            <a:endParaRPr lang="en-US" sz="2400" dirty="0" smtClean="0"/>
          </a:p>
          <a:p>
            <a:r>
              <a:rPr lang="en-US" altLang="zh-CN" sz="2400" dirty="0" smtClean="0"/>
              <a:t>09/06/2013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I: Modeling Conflict in Multi-part Dialogues</a:t>
            </a:r>
            <a:endParaRPr lang="en-US" dirty="0" smtClean="0"/>
          </a:p>
          <a:p>
            <a:r>
              <a:rPr lang="en-US" sz="2800" dirty="0"/>
              <a:t>II: Graph Modeling of Team Cooperation</a:t>
            </a:r>
            <a:endParaRPr lang="en-US" dirty="0" smtClean="0"/>
          </a:p>
          <a:p>
            <a:r>
              <a:rPr lang="en-US" dirty="0" smtClean="0"/>
              <a:t>III: Picture </a:t>
            </a:r>
            <a:r>
              <a:rPr lang="en-US" dirty="0"/>
              <a:t>Your </a:t>
            </a:r>
            <a:r>
              <a:rPr lang="en-US" dirty="0" smtClean="0"/>
              <a:t>Speech</a:t>
            </a:r>
          </a:p>
          <a:p>
            <a:r>
              <a:rPr lang="en-US" sz="2800" dirty="0"/>
              <a:t>IV: Comparison of Word Clustering Algorithms on Semantic Role Labeling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I: Modeling Conflict in Multi-part Dialogues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II: Graph Modeling of Team Cooperation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/>
              <a:t>Different Types of Leadership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Picture Your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the Speech from its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94252"/>
            <a:ext cx="1981200" cy="476250"/>
          </a:xfrm>
        </p:spPr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1371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35" name="Picture 11" descr="M:\private\class\2013-Fall\StudywithDiane\NLPFall2013\doc\papers\PictureYourSpeech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239043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:\private\class\2013-Fall\StudywithDiane\NLPFall2013\doc\papers\PictureYourSpeech\1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" y="5118795"/>
            <a:ext cx="19159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:\private\class\2013-Fall\StudywithDiane\NLPFall2013\doc\papers\PictureYourSpeech\1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3747195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:\private\class\2013-Fall\StudywithDiane\NLPFall2013\doc\papers\PictureYourSpeech\2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2394635"/>
            <a:ext cx="19309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:\private\class\2013-Fall\StudywithDiane\NLPFall2013\doc\papers\PictureYourSpeech\2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48" y="511647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:\private\class\2013-Fall\StudywithDiane\NLPFall2013\doc\papers\PictureYourSpeech\2-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3744878"/>
            <a:ext cx="19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M:\private\class\2013-Fall\StudywithDiane\NLPFall2013\doc\papers\PictureYourSpeech\3-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37" y="2375595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:\private\class\2013-Fall\StudywithDiane\NLPFall2013\doc\papers\PictureYourSpeech\3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61" y="3709070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:\private\class\2013-Fall\StudywithDiane\NLPFall2013\doc\papers\PictureYourSpeech\3-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00" y="5050756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736" y="20062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0235" y="2016607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781" y="19888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239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1-d speech to 2-d image</a:t>
            </a:r>
          </a:p>
          <a:p>
            <a:r>
              <a:rPr lang="en-US" dirty="0" smtClean="0"/>
              <a:t>Deep learning on pictures is better</a:t>
            </a:r>
          </a:p>
          <a:p>
            <a:r>
              <a:rPr lang="en-US" dirty="0" smtClean="0"/>
              <a:t>Similar spectrogram for same speech, but different spectrogram for different speech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IV: Comparison of Word Clustering Algorithms on Semantic Role Labeling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word together</a:t>
            </a:r>
          </a:p>
          <a:p>
            <a:pPr lvl="1"/>
            <a:r>
              <a:rPr lang="en-US" dirty="0" smtClean="0"/>
              <a:t>Out-of-Vocabulary (OOV) Problem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Biology support: people have </a:t>
            </a:r>
            <a:r>
              <a:rPr lang="en-US" dirty="0">
                <a:solidFill>
                  <a:srgbClr val="00B0F0"/>
                </a:solidFill>
              </a:rPr>
              <a:t>semantic memory</a:t>
            </a:r>
            <a:endParaRPr lang="en-US" dirty="0" smtClean="0"/>
          </a:p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good are they?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Brown et al., 1992</a:t>
            </a:r>
            <a:endParaRPr lang="en-US" dirty="0" smtClean="0"/>
          </a:p>
          <a:p>
            <a:r>
              <a:rPr lang="en-US" dirty="0" smtClean="0"/>
              <a:t>LSA</a:t>
            </a:r>
          </a:p>
          <a:p>
            <a:r>
              <a:rPr lang="en-US" dirty="0" smtClean="0">
                <a:hlinkClick r:id="rId3"/>
              </a:rPr>
              <a:t>LDA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Deep Learning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>
                <a:hlinkClick r:id="rId5"/>
              </a:rPr>
              <a:t>Maas et al.,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</a:p>
          <a:p>
            <a:pPr lvl="1"/>
            <a:r>
              <a:rPr lang="en-US" dirty="0"/>
              <a:t>CoNLL-2004 and CoNLL-2005 Shared Tasks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>
                <a:hlinkClick r:id="rId2"/>
              </a:rPr>
              <a:t>PropBank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14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204</Words>
  <Application>Microsoft Office PowerPoint</Application>
  <PresentationFormat>On-screen Show (4:3)</PresentationFormat>
  <Paragraphs>63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Theme_Red</vt:lpstr>
      <vt:lpstr>More Ideas for the Independent Study Fall 2013</vt:lpstr>
      <vt:lpstr>Outlines</vt:lpstr>
      <vt:lpstr>I: Modeling Conflict in Multi-part Dialogues</vt:lpstr>
      <vt:lpstr>II: Graph Modeling of Team Cooperation</vt:lpstr>
      <vt:lpstr>III: Picture Your Speech</vt:lpstr>
      <vt:lpstr>Motivation</vt:lpstr>
      <vt:lpstr>IV: Comparison of Word Clustering Algorithms on Semantic Role Labeling</vt:lpstr>
      <vt:lpstr>Word Clustering Methods</vt:lpstr>
      <vt:lpstr>Extrinsic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3028</cp:revision>
  <dcterms:modified xsi:type="dcterms:W3CDTF">2013-09-06T01:50:06Z</dcterms:modified>
</cp:coreProperties>
</file>