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71" r:id="rId12"/>
    <p:sldId id="272" r:id="rId13"/>
    <p:sldId id="266" r:id="rId14"/>
    <p:sldId id="269" r:id="rId15"/>
    <p:sldId id="268" r:id="rId16"/>
    <p:sldId id="274" r:id="rId17"/>
    <p:sldId id="267" r:id="rId18"/>
    <p:sldId id="273" r:id="rId19"/>
    <p:sldId id="275" r:id="rId20"/>
    <p:sldId id="276" r:id="rId21"/>
    <p:sldId id="258" r:id="rId22"/>
    <p:sldId id="26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5"/>
            <p14:sldId id="270"/>
            <p14:sldId id="271"/>
            <p14:sldId id="272"/>
            <p14:sldId id="266"/>
            <p14:sldId id="269"/>
            <p14:sldId id="268"/>
            <p14:sldId id="274"/>
            <p14:sldId id="267"/>
            <p14:sldId id="273"/>
            <p14:sldId id="275"/>
            <p14:sldId id="276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7394" autoAdjust="0"/>
  </p:normalViewPr>
  <p:slideViewPr>
    <p:cSldViewPr>
      <p:cViewPr varScale="1">
        <p:scale>
          <a:sx n="96" d="100"/>
          <a:sy n="96" d="100"/>
        </p:scale>
        <p:origin x="-1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1212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22648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3665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71354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56127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9096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49946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3635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038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3814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354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3140968"/>
            <a:ext cx="7776864" cy="2071702"/>
          </a:xfrm>
        </p:spPr>
        <p:txBody>
          <a:bodyPr/>
          <a:lstStyle/>
          <a:p>
            <a:r>
              <a:rPr lang="en-US" sz="2400" dirty="0"/>
              <a:t>The 2013 Conference of the North American Chapter of the</a:t>
            </a:r>
            <a:br>
              <a:rPr lang="en-US" sz="2400" dirty="0"/>
            </a:br>
            <a:r>
              <a:rPr lang="en-US" sz="2400" dirty="0"/>
              <a:t>Association for Computational Linguistics: Human Language Technologies </a:t>
            </a:r>
          </a:p>
          <a:p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4F0-97AF-4297-9BFE-D0AC02A0C7D1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7" name="Picture 2" descr="NAAC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83974"/>
            <a:ext cx="7677150" cy="178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Recognition with Bilingual Constraints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3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Multi-faceted Event Recognition with Bootstrapped Dictionaries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short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2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Extraction with Matrix Factorization and Universal Schemas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3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Discriminative Joint Modeling of Lexical Variation and Acoustic Confusion for Automated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0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Entrainment in Spoken Dialogue Systems: Adopting, Predicting and Influencing User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student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Generation of English Respellings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6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Invited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hierarchical Bayesian Approach to Language Comprehension in the Brain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0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Applications from Fact to Fiction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9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Out-of-Domain Data for Lexical Addressee Detection in Human-Human-Computer Dialog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001000" cy="5041031"/>
          </a:xfrm>
        </p:spPr>
        <p:txBody>
          <a:bodyPr/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/>
              <a:t>Tutorials: June 09</a:t>
            </a:r>
          </a:p>
          <a:p>
            <a:pPr lvl="1"/>
            <a:r>
              <a:rPr lang="en-US" dirty="0"/>
              <a:t>Main Conference: June 10 – 12</a:t>
            </a:r>
          </a:p>
          <a:p>
            <a:pPr lvl="1"/>
            <a:r>
              <a:rPr lang="en-US" dirty="0"/>
              <a:t>Workshops: June 13 – </a:t>
            </a:r>
            <a:r>
              <a:rPr lang="en-US" dirty="0" smtClean="0"/>
              <a:t>15</a:t>
            </a:r>
          </a:p>
          <a:p>
            <a:pPr lvl="2"/>
            <a:r>
              <a:rPr lang="en-US" dirty="0" smtClean="0"/>
              <a:t>Student Research Workshop</a:t>
            </a:r>
            <a:endParaRPr lang="en-US" dirty="0"/>
          </a:p>
          <a:p>
            <a:r>
              <a:rPr lang="en-US" dirty="0" smtClean="0"/>
              <a:t>Accepted Papers</a:t>
            </a:r>
            <a:endParaRPr lang="en-US" dirty="0"/>
          </a:p>
          <a:p>
            <a:pPr lvl="1"/>
            <a:r>
              <a:rPr lang="en-US" dirty="0" smtClean="0"/>
              <a:t>89 long (acceptance rate</a:t>
            </a:r>
            <a:r>
              <a:rPr lang="en-US" dirty="0"/>
              <a:t>: 30</a:t>
            </a:r>
            <a:r>
              <a:rPr lang="en-US" dirty="0" smtClean="0"/>
              <a:t>%)</a:t>
            </a:r>
            <a:endParaRPr lang="en-US" dirty="0"/>
          </a:p>
          <a:p>
            <a:pPr lvl="1"/>
            <a:r>
              <a:rPr lang="en-US" dirty="0" smtClean="0"/>
              <a:t>51 short (</a:t>
            </a:r>
            <a:r>
              <a:rPr lang="en-US" dirty="0"/>
              <a:t>acceptance </a:t>
            </a:r>
            <a:r>
              <a:rPr lang="en-US" dirty="0" smtClean="0"/>
              <a:t>rate</a:t>
            </a:r>
            <a:r>
              <a:rPr lang="en-US" dirty="0"/>
              <a:t>: 37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13 student workshop</a:t>
            </a:r>
          </a:p>
          <a:p>
            <a:pPr lvl="2"/>
            <a:r>
              <a:rPr lang="en-US" dirty="0" smtClean="0"/>
              <a:t>6 thesis </a:t>
            </a:r>
            <a:r>
              <a:rPr lang="en-US" dirty="0"/>
              <a:t>proposals </a:t>
            </a:r>
            <a:r>
              <a:rPr lang="en-US" dirty="0" smtClean="0"/>
              <a:t> (</a:t>
            </a:r>
            <a:r>
              <a:rPr lang="en-US" dirty="0"/>
              <a:t>acceptance rate: </a:t>
            </a:r>
            <a:r>
              <a:rPr lang="en-US" dirty="0" smtClean="0"/>
              <a:t>75</a:t>
            </a:r>
            <a:r>
              <a:rPr lang="en-US" dirty="0"/>
              <a:t>% 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research </a:t>
            </a:r>
            <a:r>
              <a:rPr lang="en-US" dirty="0" smtClean="0"/>
              <a:t>papers  (</a:t>
            </a:r>
            <a:r>
              <a:rPr lang="en-US" dirty="0"/>
              <a:t>acceptance rate: </a:t>
            </a:r>
            <a:r>
              <a:rPr lang="en-US" dirty="0" smtClean="0"/>
              <a:t>%47)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I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Fei</a:t>
            </a:r>
            <a:r>
              <a:rPr lang="en-US" dirty="0" smtClean="0"/>
              <a:t> Liu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prepared</a:t>
            </a:r>
          </a:p>
          <a:p>
            <a:r>
              <a:rPr lang="en-US" dirty="0" smtClean="0"/>
              <a:t>Bring a good notebook</a:t>
            </a:r>
          </a:p>
          <a:p>
            <a:pPr lvl="1"/>
            <a:r>
              <a:rPr lang="en-US" dirty="0" err="1" smtClean="0"/>
              <a:t>iPad</a:t>
            </a:r>
            <a:r>
              <a:rPr lang="en-US" dirty="0" smtClean="0"/>
              <a:t> is not good</a:t>
            </a:r>
          </a:p>
          <a:p>
            <a:pPr lvl="1"/>
            <a:r>
              <a:rPr lang="en-US" dirty="0" smtClean="0"/>
              <a:t>Long battery life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4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5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0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Generating Expressions that Refer to Visible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4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Participant-based Approach for Event Summarization Using Twitter Streams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0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Invited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Applications from Fact to </a:t>
            </a:r>
            <a:r>
              <a:rPr lang="en-US" dirty="0" smtClean="0"/>
              <a:t>Fiction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0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Minimally Supervised Method for Multilingual Paraphrase Extraction from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10/10/2013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822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247</Words>
  <Application>Microsoft Office PowerPoint</Application>
  <PresentationFormat>On-screen Show (4:3)</PresentationFormat>
  <Paragraphs>83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Theme_Red</vt:lpstr>
      <vt:lpstr>Office Theme</vt:lpstr>
      <vt:lpstr>PowerPoint Presentation</vt:lpstr>
      <vt:lpstr>Overview</vt:lpstr>
      <vt:lpstr>Overview: Sessions</vt:lpstr>
      <vt:lpstr>Tutorial</vt:lpstr>
      <vt:lpstr>Interesting papers</vt:lpstr>
      <vt:lpstr>PowerPoint Presentation</vt:lpstr>
      <vt:lpstr>PowerPoint Presentation</vt:lpstr>
      <vt:lpstr>Invited Talk</vt:lpstr>
      <vt:lpstr>PowerPoint Presentation</vt:lpstr>
      <vt:lpstr>PowerPoint Presentation</vt:lpstr>
      <vt:lpstr>PowerPoint Presentation</vt:lpstr>
      <vt:lpstr>Best short paper</vt:lpstr>
      <vt:lpstr>PowerPoint Presentation</vt:lpstr>
      <vt:lpstr>PowerPoint Presentation</vt:lpstr>
      <vt:lpstr>PowerPoint Presentation</vt:lpstr>
      <vt:lpstr>Best student paper</vt:lpstr>
      <vt:lpstr>Invited talk</vt:lpstr>
      <vt:lpstr>PowerPoint Presentation</vt:lpstr>
      <vt:lpstr>PowerPoint Presentation</vt:lpstr>
      <vt:lpstr>People I met</vt:lpstr>
      <vt:lpstr>Some lessons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 Luo</cp:lastModifiedBy>
  <cp:revision>3502</cp:revision>
  <dcterms:modified xsi:type="dcterms:W3CDTF">2013-10-11T01:38:32Z</dcterms:modified>
</cp:coreProperties>
</file>