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2" d="100"/>
          <a:sy n="152" d="100"/>
        </p:scale>
        <p:origin x="-624" y="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640-C29E-9943-984B-A03C70657BF4}" type="datetimeFigureOut">
              <a:rPr lang="en-US" smtClean="0"/>
              <a:t>28/04/2015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CC1B-5D1B-8C47-B81C-3D615300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1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640-C29E-9943-984B-A03C70657BF4}" type="datetimeFigureOut">
              <a:rPr lang="en-US" smtClean="0"/>
              <a:t>28/04/2015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CC1B-5D1B-8C47-B81C-3D615300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8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640-C29E-9943-984B-A03C70657BF4}" type="datetimeFigureOut">
              <a:rPr lang="en-US" smtClean="0"/>
              <a:t>28/04/2015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CC1B-5D1B-8C47-B81C-3D615300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1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640-C29E-9943-984B-A03C70657BF4}" type="datetimeFigureOut">
              <a:rPr lang="en-US" smtClean="0"/>
              <a:t>28/04/2015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CC1B-5D1B-8C47-B81C-3D615300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0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640-C29E-9943-984B-A03C70657BF4}" type="datetimeFigureOut">
              <a:rPr lang="en-US" smtClean="0"/>
              <a:t>28/04/2015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CC1B-5D1B-8C47-B81C-3D615300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6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640-C29E-9943-984B-A03C70657BF4}" type="datetimeFigureOut">
              <a:rPr lang="en-US" smtClean="0"/>
              <a:t>28/04/2015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CC1B-5D1B-8C47-B81C-3D615300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9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640-C29E-9943-984B-A03C70657BF4}" type="datetimeFigureOut">
              <a:rPr lang="en-US" smtClean="0"/>
              <a:t>28/04/2015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CC1B-5D1B-8C47-B81C-3D615300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2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640-C29E-9943-984B-A03C70657BF4}" type="datetimeFigureOut">
              <a:rPr lang="en-US" smtClean="0"/>
              <a:t>28/04/2015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CC1B-5D1B-8C47-B81C-3D615300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5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640-C29E-9943-984B-A03C70657BF4}" type="datetimeFigureOut">
              <a:rPr lang="en-US" smtClean="0"/>
              <a:t>28/04/2015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CC1B-5D1B-8C47-B81C-3D615300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3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640-C29E-9943-984B-A03C70657BF4}" type="datetimeFigureOut">
              <a:rPr lang="en-US" smtClean="0"/>
              <a:t>28/04/2015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CC1B-5D1B-8C47-B81C-3D615300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6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640-C29E-9943-984B-A03C70657BF4}" type="datetimeFigureOut">
              <a:rPr lang="en-US" smtClean="0"/>
              <a:t>28/04/2015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CC1B-5D1B-8C47-B81C-3D615300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7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1E640-C29E-9943-984B-A03C70657BF4}" type="datetimeFigureOut">
              <a:rPr lang="en-US" smtClean="0"/>
              <a:t>28/04/2015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9CC1B-5D1B-8C47-B81C-3D615300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0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cintosh HD:Users:wxj:Desktop:Screen Shot 2014-11-10 at 20.25.5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531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"/>
          <p:cNvSpPr/>
          <p:nvPr/>
        </p:nvSpPr>
        <p:spPr>
          <a:xfrm>
            <a:off x="4307941" y="0"/>
            <a:ext cx="2108320" cy="317895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1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cintosh HD:Users:wxj:Desktop:Screen Shot 2014-11-10 at 20.26.5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086" y="361516"/>
            <a:ext cx="7252278" cy="5769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"/>
          <p:cNvSpPr/>
          <p:nvPr/>
        </p:nvSpPr>
        <p:spPr>
          <a:xfrm>
            <a:off x="842818" y="1281545"/>
            <a:ext cx="1685637" cy="151245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9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cintosh HD:Users:wxj:Desktop:Screen Shot 2014-11-10 at 20.41.5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55" y="217343"/>
            <a:ext cx="7578581" cy="64443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"/>
          <p:cNvSpPr/>
          <p:nvPr/>
        </p:nvSpPr>
        <p:spPr>
          <a:xfrm>
            <a:off x="711055" y="704273"/>
            <a:ext cx="7573819" cy="117763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21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cintosh HD:Users:wxj:Desktop:Screen Shot 2014-11-10 at 20.27.5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086" y="535968"/>
            <a:ext cx="7090641" cy="566394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"/>
          <p:cNvSpPr/>
          <p:nvPr/>
        </p:nvSpPr>
        <p:spPr>
          <a:xfrm>
            <a:off x="5922818" y="357910"/>
            <a:ext cx="2597727" cy="77354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4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cintosh HD:Users:wxj:Desktop:Screen Shot 2014-11-13 at 12.34.1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8067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564242" y="439218"/>
            <a:ext cx="2167537" cy="218653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31779" y="439218"/>
            <a:ext cx="2329864" cy="251117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1672158" y="5566060"/>
            <a:ext cx="3042913" cy="952444"/>
          </a:xfrm>
          <a:prstGeom prst="wedgeRectCallout">
            <a:avLst>
              <a:gd name="adj1" fmla="val 51224"/>
              <a:gd name="adj2" fmla="val -43515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 Shot 2014-11-13 at 12.49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58" y="5544696"/>
            <a:ext cx="3105882" cy="10109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6301619" y="2092476"/>
            <a:ext cx="330778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1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59983" y="2552048"/>
            <a:ext cx="30166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187698" y="5507570"/>
            <a:ext cx="1147115" cy="1229307"/>
          </a:xfrm>
          <a:prstGeom prst="wedgeRectCallout">
            <a:avLst>
              <a:gd name="adj1" fmla="val 85185"/>
              <a:gd name="adj2" fmla="val -27424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Screen Shot 2014-11-13 at 12.53.5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8" y="5507570"/>
            <a:ext cx="1147115" cy="12293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5757334" y="0"/>
            <a:ext cx="301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75646" y="-2685"/>
            <a:ext cx="30166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13412" y="5608748"/>
            <a:ext cx="30166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5297358" y="5702339"/>
            <a:ext cx="1829844" cy="551481"/>
          </a:xfrm>
          <a:prstGeom prst="wedgeRectCallout">
            <a:avLst>
              <a:gd name="adj1" fmla="val 37614"/>
              <a:gd name="adj2" fmla="val -81477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creen Shot 2015-04-28 at 16.08.5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148" y="5544696"/>
            <a:ext cx="4064698" cy="10109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/>
          <p:cNvSpPr txBox="1"/>
          <p:nvPr/>
        </p:nvSpPr>
        <p:spPr>
          <a:xfrm>
            <a:off x="8609153" y="5608748"/>
            <a:ext cx="30166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3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6</Words>
  <Application>Microsoft Macintosh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Wechao Jiang</dc:creator>
  <cp:lastModifiedBy>Wechao Jiang</cp:lastModifiedBy>
  <cp:revision>8</cp:revision>
  <dcterms:created xsi:type="dcterms:W3CDTF">2014-11-12T20:51:24Z</dcterms:created>
  <dcterms:modified xsi:type="dcterms:W3CDTF">2015-04-28T15:13:03Z</dcterms:modified>
</cp:coreProperties>
</file>