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2" r:id="rId3"/>
    <p:sldId id="273" r:id="rId4"/>
    <p:sldId id="271" r:id="rId5"/>
    <p:sldId id="26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2944" y="2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D9A2-B7ED-B34D-B120-981E7D957243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F62C-6AE6-B841-9D8D-6C313DAF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F94A-946C-0949-A52E-7AADEF3FD9E6}" type="datetimeFigureOut">
              <a:rPr lang="en-US" smtClean="0"/>
              <a:t>13/02/2015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E1AF-871E-CE4A-AC10-3AE06EC5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1185333"/>
            <a:ext cx="1058333" cy="1058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54956" y="3409244"/>
            <a:ext cx="1058333" cy="1058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41244" y="3409244"/>
            <a:ext cx="1058333" cy="1058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3313289" y="3938411"/>
            <a:ext cx="212795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4713344" y="2088678"/>
            <a:ext cx="882889" cy="14755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7"/>
          </p:cNvCxnSpPr>
          <p:nvPr/>
        </p:nvCxnSpPr>
        <p:spPr>
          <a:xfrm flipH="1">
            <a:off x="3158300" y="2088678"/>
            <a:ext cx="806689" cy="14755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5600" y="2652889"/>
            <a:ext cx="95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96233" y="2652889"/>
            <a:ext cx="95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13289" y="4090811"/>
            <a:ext cx="212795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0434" y="3431821"/>
            <a:ext cx="14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ccept/reject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40434" y="4098246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lan/re-plan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63" y="310444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Interactional arrangement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7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8 at 11.5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298222"/>
            <a:ext cx="8602133" cy="53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ce-2013-06-18-1249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" y="241455"/>
            <a:ext cx="3547181" cy="6306099"/>
          </a:xfrm>
          <a:prstGeom prst="rect">
            <a:avLst/>
          </a:prstGeom>
        </p:spPr>
      </p:pic>
      <p:pic>
        <p:nvPicPr>
          <p:cNvPr id="6" name="Picture 5" descr="device-2013-06-18-1254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87" y="241454"/>
            <a:ext cx="3556001" cy="63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0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_instru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7" y="328080"/>
            <a:ext cx="3672988" cy="6529757"/>
          </a:xfrm>
          <a:prstGeom prst="rect">
            <a:avLst/>
          </a:prstGeom>
        </p:spPr>
      </p:pic>
      <p:pic>
        <p:nvPicPr>
          <p:cNvPr id="6" name="Picture 5" descr="map_icon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79" y="1180720"/>
            <a:ext cx="279705" cy="323409"/>
          </a:xfrm>
          <a:prstGeom prst="rect">
            <a:avLst/>
          </a:prstGeom>
        </p:spPr>
      </p:pic>
      <p:pic>
        <p:nvPicPr>
          <p:cNvPr id="8" name="Picture 7" descr="map_icon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4" y="2291949"/>
            <a:ext cx="284088" cy="32847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21111" y="328080"/>
            <a:ext cx="3643586" cy="6477487"/>
            <a:chOff x="5221111" y="328080"/>
            <a:chExt cx="3643586" cy="6477487"/>
          </a:xfrm>
        </p:grpSpPr>
        <p:pic>
          <p:nvPicPr>
            <p:cNvPr id="5" name="Picture 4" descr="instructi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111" y="328080"/>
              <a:ext cx="3643586" cy="647748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108926" y="2008960"/>
              <a:ext cx="11661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	13 sec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40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458" y="215804"/>
            <a:ext cx="193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Life circle of a 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4327" y="649481"/>
            <a:ext cx="1721186" cy="641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4327" y="1670400"/>
            <a:ext cx="1721186" cy="641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Being reviewed by HQ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4278" y="2674971"/>
            <a:ext cx="1721186" cy="641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Agreed by some FRs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3734" y="3693224"/>
            <a:ext cx="1721186" cy="616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Agreed by All FRs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5464" y="2674971"/>
            <a:ext cx="1879879" cy="641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plan being executed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4920" y="3693224"/>
            <a:ext cx="1870423" cy="616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being executed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9957" y="639568"/>
            <a:ext cx="1721186" cy="641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discarded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94852" y="1290896"/>
            <a:ext cx="9456" cy="269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1"/>
          </p:cNvCxnSpPr>
          <p:nvPr/>
        </p:nvCxnSpPr>
        <p:spPr>
          <a:xfrm>
            <a:off x="2394852" y="4001482"/>
            <a:ext cx="12488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1"/>
          </p:cNvCxnSpPr>
          <p:nvPr/>
        </p:nvCxnSpPr>
        <p:spPr>
          <a:xfrm>
            <a:off x="2404308" y="2995679"/>
            <a:ext cx="12299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4852" y="1995952"/>
            <a:ext cx="2100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6" idx="0"/>
          </p:cNvCxnSpPr>
          <p:nvPr/>
        </p:nvCxnSpPr>
        <p:spPr>
          <a:xfrm>
            <a:off x="5364920" y="1290896"/>
            <a:ext cx="0" cy="37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</p:cNvCxnSpPr>
          <p:nvPr/>
        </p:nvCxnSpPr>
        <p:spPr>
          <a:xfrm>
            <a:off x="5364920" y="2311815"/>
            <a:ext cx="0" cy="33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64920" y="3291234"/>
            <a:ext cx="0" cy="37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1"/>
          </p:cNvCxnSpPr>
          <p:nvPr/>
        </p:nvCxnSpPr>
        <p:spPr>
          <a:xfrm>
            <a:off x="3121143" y="960276"/>
            <a:ext cx="1383184" cy="9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68859" y="32038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98953"/>
              </p:ext>
            </p:extLst>
          </p:nvPr>
        </p:nvGraphicFramePr>
        <p:xfrm>
          <a:off x="2128824" y="4467310"/>
          <a:ext cx="53818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843"/>
                <a:gridCol w="272698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aseline="0" dirty="0" smtClean="0"/>
                        <a:t>Current </a:t>
                      </a:r>
                      <a:r>
                        <a:rPr lang="en-US" sz="1200" baseline="0" dirty="0" err="1" smtClean="0"/>
                        <a:t>agentd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Given game state, generate plan</a:t>
                      </a:r>
                    </a:p>
                    <a:p>
                      <a:pPr marL="0" indent="0"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2 agent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Given game state, generate plan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aseline="0" dirty="0" smtClean="0"/>
                        <a:t>Assess plan execution and decide to intervene when necessary (warning, re-plan)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Taken into account intentions  of human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7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900" y="2324100"/>
            <a:ext cx="16764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 Orchid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900" y="139700"/>
            <a:ext cx="16764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0900" y="4991100"/>
            <a:ext cx="16764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4705" y="1244600"/>
            <a:ext cx="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229100" y="3429000"/>
            <a:ext cx="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1640" y="1567934"/>
            <a:ext cx="291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instruction from agent</a:t>
            </a:r>
          </a:p>
          <a:p>
            <a:r>
              <a:rPr lang="en-US" dirty="0" smtClean="0"/>
              <a:t>(HTTP POST with game state)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9124" y="4139168"/>
            <a:ext cx="265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instruction to mobile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95800" y="3441700"/>
            <a:ext cx="0" cy="154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6367" y="4139168"/>
            <a:ext cx="252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Accept/reject instruction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5067300" y="2876550"/>
            <a:ext cx="13081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75400" y="2324100"/>
            <a:ext cx="21336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HQ interface</a:t>
            </a:r>
          </a:p>
          <a:p>
            <a:pPr algn="ctr"/>
            <a:r>
              <a:rPr lang="en-US" dirty="0" smtClean="0"/>
              <a:t>(unimplemented)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67300" y="3028950"/>
            <a:ext cx="13081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5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9746</TotalTime>
  <Words>109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wenchao jiang</dc:creator>
  <cp:lastModifiedBy>Wechao Jiang</cp:lastModifiedBy>
  <cp:revision>62</cp:revision>
  <dcterms:created xsi:type="dcterms:W3CDTF">2013-05-29T12:54:26Z</dcterms:created>
  <dcterms:modified xsi:type="dcterms:W3CDTF">2015-02-15T19:09:38Z</dcterms:modified>
</cp:coreProperties>
</file>