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1.png" ContentType="image/png"/>
  <Override PartName="/ppt/media/image3.png" ContentType="image/png"/>
  <Override PartName="/ppt/media/image2.jpeg" ContentType="image/jpe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4.png" ContentType="image/png"/>
  <Override PartName="/ppt/media/image9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EB0D350F-4878-4457-BE3F-9322E1C4FFA8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1B8A5C3B-EA39-4386-ACD6-5C1B0C66CF1E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4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4400" spc="-1" strike="noStrike">
                <a:latin typeface="Arial"/>
              </a:rPr>
              <a:t>CCPS530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200" spc="-1" strike="noStrike">
                <a:latin typeface="Arial"/>
              </a:rPr>
              <a:t>By Wendelle So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4320" y="1350720"/>
            <a:ext cx="9722160" cy="48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200" spc="-1" strike="noStrike">
                <a:latin typeface="Arial"/>
              </a:rPr>
              <a:t>Thank you!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03640" y="540000"/>
            <a:ext cx="9071640" cy="47304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4959360" y="362592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959360" y="233460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 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3440" y="1904400"/>
            <a:ext cx="9943920" cy="37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6320" y="3204720"/>
            <a:ext cx="9758160" cy="11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00" y="1597680"/>
            <a:ext cx="10079640" cy="43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00" y="1509120"/>
            <a:ext cx="10079640" cy="45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00" y="1542960"/>
            <a:ext cx="10079640" cy="444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000" y="1522080"/>
            <a:ext cx="10072440" cy="44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00" y="1496520"/>
            <a:ext cx="10079640" cy="453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LibreOffice/7.2.6.2$MacOSX_X86_64 LibreOffice_project/b0ec3a565991f7569a5a7f5d24fed7f52653d754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2022-04-03T16:08:16Z</dcterms:created>
  <dc:creator/>
  <dc:description/>
  <dc:language>en-CA</dc:language>
  <cp:lastModifiedBy/>
  <dcterms:modified xsi:type="dcterms:W3CDTF">2022-04-03T16:13:26Z</dcterms:modified>
  <cp:revision>2</cp:revision>
  <dc:subject/>
  <dc:title>Nature Illustration</dc:title>
</cp:coreProperties>
</file>