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tags" Target="../tags/tag98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8" Type="http://schemas.openxmlformats.org/officeDocument/2006/relationships/tags" Target="../tags/tag7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image" Target="../media/image2.jpe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2"/>
          <p:cNvPicPr>
            <a:picLocks noGrp="1"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>
            <p:custDataLst>
              <p:tags r:id="rId2"/>
            </p:custDataLst>
          </p:nvPr>
        </p:nvSpPr>
        <p:spPr>
          <a:xfrm>
            <a:off x="1476268" y="4310977"/>
            <a:ext cx="2326395" cy="25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65" spc="400" dirty="0">
                <a:solidFill>
                  <a:srgbClr val="2C367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辽宁省发改委</a:t>
            </a:r>
          </a:p>
        </p:txBody>
      </p:sp>
      <p:sp>
        <p:nvSpPr>
          <p:cNvPr id="21" name="圆角矩形 20"/>
          <p:cNvSpPr/>
          <p:nvPr userDrawn="1">
            <p:custDataLst>
              <p:tags r:id="rId3"/>
            </p:custDataLst>
          </p:nvPr>
        </p:nvSpPr>
        <p:spPr>
          <a:xfrm>
            <a:off x="1344296" y="4157507"/>
            <a:ext cx="2590339" cy="551712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rgbClr val="44457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dirty="0">
              <a:solidFill>
                <a:srgbClr val="2C367E"/>
              </a:solidFill>
              <a:latin typeface="Arial" panose="020B0604020202020204" pitchFamily="34" charset="0"/>
              <a:ea typeface="微软雅黑" panose="020B050302020402020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>
            <p:custDataLst>
              <p:tags r:id="rId4"/>
            </p:custDataLst>
          </p:nvPr>
        </p:nvSpPr>
        <p:spPr>
          <a:xfrm flipV="1">
            <a:off x="2224747" y="4674871"/>
            <a:ext cx="829437" cy="60959"/>
          </a:xfrm>
          <a:prstGeom prst="rect">
            <a:avLst/>
          </a:prstGeom>
          <a:solidFill>
            <a:srgbClr val="444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dirty="0">
              <a:solidFill>
                <a:srgbClr val="2C367E"/>
              </a:solidFill>
              <a:latin typeface="Arial" panose="020B0604020202020204" pitchFamily="34" charset="0"/>
              <a:ea typeface="微软雅黑" panose="020B050302020402020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7180" y="2761933"/>
            <a:ext cx="5605780" cy="964565"/>
          </a:xfrm>
          <a:prstGeom prst="rect">
            <a:avLst/>
          </a:prstGeom>
        </p:spPr>
        <p:txBody>
          <a:bodyPr vert="horz" wrap="none" lIns="90170" tIns="46990" rIns="90170" bIns="46990" rtlCol="0" anchor="ctr" anchorCtr="0">
            <a:spAutoFit/>
          </a:bodyPr>
          <a:lstStyle>
            <a:lvl1pPr marL="0" marR="0" lvl="0" algn="dist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5335" b="1" i="0" u="none" strike="noStrike" kern="1200" cap="all" spc="0" normalizeH="0" baseline="0" noProof="1" dirty="0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  <p:bldP spid="22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276"/>
          <p:cNvGrpSpPr/>
          <p:nvPr userDrawn="1"/>
        </p:nvGrpSpPr>
        <p:grpSpPr>
          <a:xfrm>
            <a:off x="5669009" y="1163349"/>
            <a:ext cx="885731" cy="41133"/>
            <a:chOff x="5071484" y="4559432"/>
            <a:chExt cx="1599308" cy="74272"/>
          </a:xfrm>
        </p:grpSpPr>
        <p:sp>
          <p:nvSpPr>
            <p:cNvPr id="71" name="Oval 268"/>
            <p:cNvSpPr/>
            <p:nvPr>
              <p:custDataLst>
                <p:tags r:id="rId30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73" name="Straight Connector 265"/>
              <p:cNvCxnSpPr>
                <a:endCxn id="71" idx="2"/>
              </p:cNvCxnSpPr>
              <p:nvPr>
                <p:custDataLst>
                  <p:tags r:id="rId31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274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ounded Rectangle 5"/>
          <p:cNvSpPr/>
          <p:nvPr userDrawn="1">
            <p:custDataLst>
              <p:tags r:id="rId1"/>
            </p:custDataLst>
          </p:nvPr>
        </p:nvSpPr>
        <p:spPr>
          <a:xfrm>
            <a:off x="662082" y="2303011"/>
            <a:ext cx="2447690" cy="3566428"/>
          </a:xfrm>
          <a:prstGeom prst="roundRect">
            <a:avLst>
              <a:gd name="adj" fmla="val 5164"/>
            </a:avLst>
          </a:prstGeom>
          <a:solidFill>
            <a:srgbClr val="E1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6" name="Straight Connector 6"/>
          <p:cNvCxnSpPr/>
          <p:nvPr userDrawn="1">
            <p:custDataLst>
              <p:tags r:id="rId2"/>
            </p:custDataLst>
          </p:nvPr>
        </p:nvCxnSpPr>
        <p:spPr>
          <a:xfrm>
            <a:off x="662082" y="301696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"/>
          <p:cNvCxnSpPr/>
          <p:nvPr userDrawn="1">
            <p:custDataLst>
              <p:tags r:id="rId3"/>
            </p:custDataLst>
          </p:nvPr>
        </p:nvCxnSpPr>
        <p:spPr>
          <a:xfrm>
            <a:off x="652247" y="309562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8"/>
          <p:cNvSpPr/>
          <p:nvPr userDrawn="1">
            <p:custDataLst>
              <p:tags r:id="rId4"/>
            </p:custDataLst>
          </p:nvPr>
        </p:nvSpPr>
        <p:spPr>
          <a:xfrm>
            <a:off x="913741" y="5127104"/>
            <a:ext cx="194437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Rounded Rectangle 16"/>
          <p:cNvSpPr/>
          <p:nvPr userDrawn="1">
            <p:custDataLst>
              <p:tags r:id="rId5"/>
            </p:custDataLst>
          </p:nvPr>
        </p:nvSpPr>
        <p:spPr>
          <a:xfrm>
            <a:off x="3473224" y="2303011"/>
            <a:ext cx="2447690" cy="3566428"/>
          </a:xfrm>
          <a:prstGeom prst="roundRect">
            <a:avLst>
              <a:gd name="adj" fmla="val 5164"/>
            </a:avLst>
          </a:prstGeom>
          <a:solidFill>
            <a:srgbClr val="4D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0" name="Straight Connector 17"/>
          <p:cNvCxnSpPr/>
          <p:nvPr userDrawn="1">
            <p:custDataLst>
              <p:tags r:id="rId6"/>
            </p:custDataLst>
          </p:nvPr>
        </p:nvCxnSpPr>
        <p:spPr>
          <a:xfrm>
            <a:off x="3473224" y="301696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8"/>
          <p:cNvCxnSpPr/>
          <p:nvPr userDrawn="1">
            <p:custDataLst>
              <p:tags r:id="rId7"/>
            </p:custDataLst>
          </p:nvPr>
        </p:nvCxnSpPr>
        <p:spPr>
          <a:xfrm>
            <a:off x="3463389" y="309562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9"/>
          <p:cNvSpPr/>
          <p:nvPr userDrawn="1">
            <p:custDataLst>
              <p:tags r:id="rId8"/>
            </p:custDataLst>
          </p:nvPr>
        </p:nvSpPr>
        <p:spPr>
          <a:xfrm>
            <a:off x="3724883" y="5127104"/>
            <a:ext cx="194437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Rounded Rectangle 27"/>
          <p:cNvSpPr/>
          <p:nvPr userDrawn="1">
            <p:custDataLst>
              <p:tags r:id="rId9"/>
            </p:custDataLst>
          </p:nvPr>
        </p:nvSpPr>
        <p:spPr>
          <a:xfrm>
            <a:off x="6282643" y="2303011"/>
            <a:ext cx="2447690" cy="3566428"/>
          </a:xfrm>
          <a:prstGeom prst="roundRect">
            <a:avLst>
              <a:gd name="adj" fmla="val 5164"/>
            </a:avLst>
          </a:prstGeom>
          <a:solidFill>
            <a:srgbClr val="E1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4" name="Straight Connector 28"/>
          <p:cNvCxnSpPr/>
          <p:nvPr userDrawn="1">
            <p:custDataLst>
              <p:tags r:id="rId10"/>
            </p:custDataLst>
          </p:nvPr>
        </p:nvCxnSpPr>
        <p:spPr>
          <a:xfrm>
            <a:off x="6282643" y="301696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9"/>
          <p:cNvCxnSpPr/>
          <p:nvPr userDrawn="1">
            <p:custDataLst>
              <p:tags r:id="rId11"/>
            </p:custDataLst>
          </p:nvPr>
        </p:nvCxnSpPr>
        <p:spPr>
          <a:xfrm>
            <a:off x="6272808" y="309562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30"/>
          <p:cNvSpPr/>
          <p:nvPr userDrawn="1">
            <p:custDataLst>
              <p:tags r:id="rId12"/>
            </p:custDataLst>
          </p:nvPr>
        </p:nvSpPr>
        <p:spPr>
          <a:xfrm>
            <a:off x="6534302" y="5127104"/>
            <a:ext cx="194437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Rounded Rectangle 38"/>
          <p:cNvSpPr/>
          <p:nvPr userDrawn="1">
            <p:custDataLst>
              <p:tags r:id="rId13"/>
            </p:custDataLst>
          </p:nvPr>
        </p:nvSpPr>
        <p:spPr>
          <a:xfrm>
            <a:off x="9092062" y="2303011"/>
            <a:ext cx="2447690" cy="3566428"/>
          </a:xfrm>
          <a:prstGeom prst="roundRect">
            <a:avLst>
              <a:gd name="adj" fmla="val 5164"/>
            </a:avLst>
          </a:prstGeom>
          <a:solidFill>
            <a:srgbClr val="4D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8" name="Straight Connector 39"/>
          <p:cNvCxnSpPr/>
          <p:nvPr userDrawn="1">
            <p:custDataLst>
              <p:tags r:id="rId14"/>
            </p:custDataLst>
          </p:nvPr>
        </p:nvCxnSpPr>
        <p:spPr>
          <a:xfrm>
            <a:off x="9092062" y="301696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40"/>
          <p:cNvCxnSpPr/>
          <p:nvPr userDrawn="1">
            <p:custDataLst>
              <p:tags r:id="rId15"/>
            </p:custDataLst>
          </p:nvPr>
        </p:nvCxnSpPr>
        <p:spPr>
          <a:xfrm>
            <a:off x="9082227" y="3095627"/>
            <a:ext cx="244769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41"/>
          <p:cNvSpPr/>
          <p:nvPr userDrawn="1">
            <p:custDataLst>
              <p:tags r:id="rId16"/>
            </p:custDataLst>
          </p:nvPr>
        </p:nvSpPr>
        <p:spPr>
          <a:xfrm>
            <a:off x="9343721" y="5127104"/>
            <a:ext cx="194437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" name="标题 90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688205" y="382270"/>
            <a:ext cx="4447540" cy="524510"/>
          </a:xfrm>
        </p:spPr>
        <p:txBody>
          <a:bodyPr vert="horz" wrap="none" lIns="90170" tIns="46990" rIns="90170" bIns="46990" rtlCol="0" anchor="ctr" anchorCtr="0">
            <a:sp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2" name="文本占位符 91"/>
          <p:cNvSpPr>
            <a:spLocks noGrp="1"/>
          </p:cNvSpPr>
          <p:nvPr>
            <p:ph type="body" idx="13" hasCustomPrompt="1"/>
            <p:custDataLst>
              <p:tags r:id="rId18"/>
            </p:custDataLst>
          </p:nvPr>
        </p:nvSpPr>
        <p:spPr>
          <a:xfrm>
            <a:off x="836930" y="2524760"/>
            <a:ext cx="2100580" cy="31559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3" name="文本占位符 92"/>
          <p:cNvSpPr>
            <a:spLocks noGrp="1"/>
          </p:cNvSpPr>
          <p:nvPr>
            <p:ph type="body" idx="23" hasCustomPrompt="1"/>
            <p:custDataLst>
              <p:tags r:id="rId19"/>
            </p:custDataLst>
          </p:nvPr>
        </p:nvSpPr>
        <p:spPr>
          <a:xfrm>
            <a:off x="825500" y="3288665"/>
            <a:ext cx="2100580" cy="170561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200" b="1" i="0" u="none" strike="noStrike" kern="1200" cap="none" spc="0" normalizeH="0" baseline="0" noProof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4" name="文本占位符 93"/>
          <p:cNvSpPr>
            <a:spLocks noGrp="1"/>
          </p:cNvSpPr>
          <p:nvPr>
            <p:ph type="body" idx="14" hasCustomPrompt="1"/>
            <p:custDataLst>
              <p:tags r:id="rId20"/>
            </p:custDataLst>
          </p:nvPr>
        </p:nvSpPr>
        <p:spPr>
          <a:xfrm>
            <a:off x="914400" y="5205095"/>
            <a:ext cx="1943735" cy="31242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600" b="1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5" name="文本占位符 94"/>
          <p:cNvSpPr>
            <a:spLocks noGrp="1"/>
          </p:cNvSpPr>
          <p:nvPr>
            <p:ph type="body" idx="15" hasCustomPrompt="1"/>
            <p:custDataLst>
              <p:tags r:id="rId21"/>
            </p:custDataLst>
          </p:nvPr>
        </p:nvSpPr>
        <p:spPr>
          <a:xfrm>
            <a:off x="3725545" y="5205095"/>
            <a:ext cx="1943735" cy="31242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600" b="1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6" name="文本占位符 95"/>
          <p:cNvSpPr>
            <a:spLocks noGrp="1"/>
          </p:cNvSpPr>
          <p:nvPr>
            <p:ph type="body" idx="16" hasCustomPrompt="1"/>
            <p:custDataLst>
              <p:tags r:id="rId22"/>
            </p:custDataLst>
          </p:nvPr>
        </p:nvSpPr>
        <p:spPr>
          <a:xfrm>
            <a:off x="6534150" y="5205095"/>
            <a:ext cx="1943735" cy="31242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600" b="1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7" name="文本占位符 96"/>
          <p:cNvSpPr>
            <a:spLocks noGrp="1"/>
          </p:cNvSpPr>
          <p:nvPr>
            <p:ph type="body" idx="17" hasCustomPrompt="1"/>
            <p:custDataLst>
              <p:tags r:id="rId23"/>
            </p:custDataLst>
          </p:nvPr>
        </p:nvSpPr>
        <p:spPr>
          <a:xfrm>
            <a:off x="9340215" y="5205095"/>
            <a:ext cx="1943735" cy="31242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600" b="1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8" name="文本占位符 97"/>
          <p:cNvSpPr>
            <a:spLocks noGrp="1"/>
          </p:cNvSpPr>
          <p:nvPr>
            <p:ph type="body" idx="18" hasCustomPrompt="1"/>
            <p:custDataLst>
              <p:tags r:id="rId24"/>
            </p:custDataLst>
          </p:nvPr>
        </p:nvSpPr>
        <p:spPr>
          <a:xfrm>
            <a:off x="3637280" y="3289300"/>
            <a:ext cx="2100580" cy="170561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200" b="1" i="0" u="none" strike="noStrike" kern="1200" cap="none" spc="0" normalizeH="0" baseline="0" noProof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99" name="文本占位符 98"/>
          <p:cNvSpPr>
            <a:spLocks noGrp="1"/>
          </p:cNvSpPr>
          <p:nvPr>
            <p:ph type="body" idx="19" hasCustomPrompt="1"/>
            <p:custDataLst>
              <p:tags r:id="rId25"/>
            </p:custDataLst>
          </p:nvPr>
        </p:nvSpPr>
        <p:spPr>
          <a:xfrm>
            <a:off x="6456680" y="3288665"/>
            <a:ext cx="2100580" cy="170561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200" b="1" i="0" u="none" strike="noStrike" kern="1200" cap="none" spc="0" normalizeH="0" baseline="0" noProof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0" name="文本占位符 99"/>
          <p:cNvSpPr>
            <a:spLocks noGrp="1"/>
          </p:cNvSpPr>
          <p:nvPr>
            <p:ph type="body" idx="20" hasCustomPrompt="1"/>
            <p:custDataLst>
              <p:tags r:id="rId26"/>
            </p:custDataLst>
          </p:nvPr>
        </p:nvSpPr>
        <p:spPr>
          <a:xfrm>
            <a:off x="9265920" y="3289300"/>
            <a:ext cx="2100580" cy="170561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en-US" sz="1200" b="1" i="0" u="none" strike="noStrike" kern="1200" cap="none" spc="0" normalizeH="0" baseline="0" noProof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1" name="文本占位符 100"/>
          <p:cNvSpPr>
            <a:spLocks noGrp="1"/>
          </p:cNvSpPr>
          <p:nvPr>
            <p:ph type="body" idx="21" hasCustomPrompt="1"/>
            <p:custDataLst>
              <p:tags r:id="rId27"/>
            </p:custDataLst>
          </p:nvPr>
        </p:nvSpPr>
        <p:spPr>
          <a:xfrm>
            <a:off x="3645535" y="2538095"/>
            <a:ext cx="2100580" cy="31559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2" name="文本占位符 101"/>
          <p:cNvSpPr>
            <a:spLocks noGrp="1"/>
          </p:cNvSpPr>
          <p:nvPr>
            <p:ph type="body" idx="22" hasCustomPrompt="1"/>
            <p:custDataLst>
              <p:tags r:id="rId28"/>
            </p:custDataLst>
          </p:nvPr>
        </p:nvSpPr>
        <p:spPr>
          <a:xfrm>
            <a:off x="6468110" y="2538730"/>
            <a:ext cx="2100580" cy="31559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3" name="文本占位符 102"/>
          <p:cNvSpPr>
            <a:spLocks noGrp="1"/>
          </p:cNvSpPr>
          <p:nvPr>
            <p:ph type="body" idx="33" hasCustomPrompt="1"/>
            <p:custDataLst>
              <p:tags r:id="rId29"/>
            </p:custDataLst>
          </p:nvPr>
        </p:nvSpPr>
        <p:spPr>
          <a:xfrm>
            <a:off x="9265920" y="2538730"/>
            <a:ext cx="2100580" cy="31559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717550" y="1364615"/>
            <a:ext cx="10852150" cy="4568190"/>
          </a:xfrm>
        </p:spPr>
        <p:txBody>
          <a:bodyPr/>
          <a:lstStyle>
            <a:lvl1pPr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7550" y="165735"/>
            <a:ext cx="4615815" cy="743585"/>
          </a:xfrm>
        </p:spPr>
        <p:txBody>
          <a:bodyPr vert="horz" wrap="none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717550" y="1364615"/>
            <a:ext cx="10852150" cy="4568190"/>
          </a:xfrm>
        </p:spPr>
        <p:txBody>
          <a:bodyPr/>
          <a:lstStyle>
            <a:lvl1pPr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1" i="0" u="none" strike="noStrike" kern="1200" cap="none" spc="0" normalizeH="0" baseline="0" noProof="1" dirty="0" smtClean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7550" y="165735"/>
            <a:ext cx="4624705" cy="743585"/>
          </a:xfrm>
        </p:spPr>
        <p:txBody>
          <a:bodyPr vert="horz" wrap="none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59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232107" y="2931002"/>
            <a:ext cx="7727786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 defTabSz="914400">
              <a:buNone/>
            </a:pPr>
            <a:r>
              <a:rPr lang="en-US" altLang="zh-CN" sz="115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</a:t>
            </a:r>
            <a:r>
              <a:rPr lang="en-US" altLang="zh-CN" sz="11500" b="1" cap="all" dirty="0">
                <a:solidFill>
                  <a:srgbClr val="4D91C8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h</a:t>
            </a:r>
            <a:r>
              <a:rPr lang="en-US" altLang="zh-CN" sz="11500" b="1" cap="all" dirty="0">
                <a:solidFill>
                  <a:srgbClr val="E1B3D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a</a:t>
            </a:r>
            <a:r>
              <a:rPr lang="en-US" altLang="zh-CN" sz="11500" b="1" cap="all" dirty="0">
                <a:solidFill>
                  <a:srgbClr val="B0C6F3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n</a:t>
            </a:r>
            <a:r>
              <a:rPr lang="en-US" altLang="zh-CN" sz="11500" b="1" cap="all" dirty="0">
                <a:solidFill>
                  <a:srgbClr val="F3688A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115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s</a:t>
            </a:r>
            <a:endParaRPr lang="zh-CN" altLang="en-US" sz="11500" b="1" cap="all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815771" y="4636679"/>
            <a:ext cx="656045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 defTabSz="914400">
              <a:buNone/>
            </a:pPr>
            <a:r>
              <a:rPr lang="zh-CN" altLang="en-US" sz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只有不停的努力，才能看上去毫不费力。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612332" y="190674"/>
            <a:ext cx="967336" cy="743585"/>
          </a:xfrm>
        </p:spPr>
        <p:txBody>
          <a:bodyPr vert="horz" wrap="none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>
            <p:custDataLst>
              <p:tags r:id="rId1"/>
            </p:custDataLst>
          </p:nvPr>
        </p:nvSpPr>
        <p:spPr>
          <a:xfrm>
            <a:off x="45490" y="1030516"/>
            <a:ext cx="12146510" cy="145142"/>
          </a:xfrm>
          <a:custGeom>
            <a:avLst/>
            <a:gdLst>
              <a:gd name="connsiteX0" fmla="*/ 191688 w 12146510"/>
              <a:gd name="connsiteY0" fmla="*/ 0 h 145142"/>
              <a:gd name="connsiteX1" fmla="*/ 12146510 w 12146510"/>
              <a:gd name="connsiteY1" fmla="*/ 0 h 145142"/>
              <a:gd name="connsiteX2" fmla="*/ 12146510 w 12146510"/>
              <a:gd name="connsiteY2" fmla="*/ 145142 h 145142"/>
              <a:gd name="connsiteX3" fmla="*/ 0 w 12146510"/>
              <a:gd name="connsiteY3" fmla="*/ 145142 h 14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6510" h="145142">
                <a:moveTo>
                  <a:pt x="191688" y="0"/>
                </a:moveTo>
                <a:lnTo>
                  <a:pt x="12146510" y="0"/>
                </a:lnTo>
                <a:lnTo>
                  <a:pt x="12146510" y="145142"/>
                </a:lnTo>
                <a:lnTo>
                  <a:pt x="0" y="145142"/>
                </a:lnTo>
                <a:close/>
              </a:path>
            </a:pathLst>
          </a:cu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b="84127"/>
          <a:stretch>
            <a:fillRect/>
          </a:stretch>
        </p:blipFill>
        <p:spPr>
          <a:xfrm>
            <a:off x="160504" y="1"/>
            <a:ext cx="12031496" cy="1088571"/>
          </a:xfrm>
          <a:custGeom>
            <a:avLst/>
            <a:gdLst>
              <a:gd name="connsiteX0" fmla="*/ 1437673 w 12031496"/>
              <a:gd name="connsiteY0" fmla="*/ 0 h 1088571"/>
              <a:gd name="connsiteX1" fmla="*/ 12031496 w 12031496"/>
              <a:gd name="connsiteY1" fmla="*/ 0 h 1088571"/>
              <a:gd name="connsiteX2" fmla="*/ 12031496 w 12031496"/>
              <a:gd name="connsiteY2" fmla="*/ 1088571 h 1088571"/>
              <a:gd name="connsiteX3" fmla="*/ 0 w 12031496"/>
              <a:gd name="connsiteY3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1496" h="1088571">
                <a:moveTo>
                  <a:pt x="1437673" y="0"/>
                </a:moveTo>
                <a:lnTo>
                  <a:pt x="12031496" y="0"/>
                </a:lnTo>
                <a:lnTo>
                  <a:pt x="12031496" y="1088571"/>
                </a:lnTo>
                <a:lnTo>
                  <a:pt x="0" y="1088571"/>
                </a:lnTo>
                <a:close/>
              </a:path>
            </a:pathLst>
          </a:custGeom>
        </p:spPr>
      </p:pic>
      <p:sp>
        <p:nvSpPr>
          <p:cNvPr id="28" name="流程图: 手动输入 27"/>
          <p:cNvSpPr/>
          <p:nvPr userDrawn="1">
            <p:custDataLst>
              <p:tags r:id="rId3"/>
            </p:custDataLst>
          </p:nvPr>
        </p:nvSpPr>
        <p:spPr>
          <a:xfrm>
            <a:off x="880302" y="2260206"/>
            <a:ext cx="174171" cy="470196"/>
          </a:xfrm>
          <a:prstGeom prst="flowChartManualInput">
            <a:avLst/>
          </a:pr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输入 28"/>
          <p:cNvSpPr/>
          <p:nvPr userDrawn="1">
            <p:custDataLst>
              <p:tags r:id="rId4"/>
            </p:custDataLst>
          </p:nvPr>
        </p:nvSpPr>
        <p:spPr>
          <a:xfrm flipH="1" flipV="1">
            <a:off x="6671219" y="3257738"/>
            <a:ext cx="174171" cy="470196"/>
          </a:xfrm>
          <a:prstGeom prst="flowChartManualInput">
            <a:avLst/>
          </a:prstGeom>
          <a:solidFill>
            <a:srgbClr val="A6CC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29"/>
          <p:cNvSpPr/>
          <p:nvPr userDrawn="1">
            <p:custDataLst>
              <p:tags r:id="rId5"/>
            </p:custDataLst>
          </p:nvPr>
        </p:nvSpPr>
        <p:spPr>
          <a:xfrm>
            <a:off x="880302" y="5193747"/>
            <a:ext cx="174171" cy="470196"/>
          </a:xfrm>
          <a:prstGeom prst="flowChartManualInput">
            <a:avLst/>
          </a:pr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输入 31"/>
          <p:cNvSpPr/>
          <p:nvPr userDrawn="1">
            <p:custDataLst>
              <p:tags r:id="rId6"/>
            </p:custDataLst>
          </p:nvPr>
        </p:nvSpPr>
        <p:spPr>
          <a:xfrm>
            <a:off x="6671219" y="2260206"/>
            <a:ext cx="174171" cy="470196"/>
          </a:xfrm>
          <a:prstGeom prst="flowChartManualInput">
            <a:avLst/>
          </a:pr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输入 32"/>
          <p:cNvSpPr/>
          <p:nvPr userDrawn="1">
            <p:custDataLst>
              <p:tags r:id="rId7"/>
            </p:custDataLst>
          </p:nvPr>
        </p:nvSpPr>
        <p:spPr>
          <a:xfrm flipH="1" flipV="1">
            <a:off x="880302" y="4255470"/>
            <a:ext cx="174171" cy="470196"/>
          </a:xfrm>
          <a:prstGeom prst="flowChartManualInput">
            <a:avLst/>
          </a:prstGeom>
          <a:solidFill>
            <a:srgbClr val="A6CC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输入 33"/>
          <p:cNvSpPr/>
          <p:nvPr userDrawn="1">
            <p:custDataLst>
              <p:tags r:id="rId8"/>
            </p:custDataLst>
          </p:nvPr>
        </p:nvSpPr>
        <p:spPr>
          <a:xfrm>
            <a:off x="6671219" y="5184503"/>
            <a:ext cx="174171" cy="470196"/>
          </a:xfrm>
          <a:prstGeom prst="flowChartManualInput">
            <a:avLst/>
          </a:pr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手动输入 36"/>
          <p:cNvSpPr/>
          <p:nvPr userDrawn="1">
            <p:custDataLst>
              <p:tags r:id="rId9"/>
            </p:custDataLst>
          </p:nvPr>
        </p:nvSpPr>
        <p:spPr>
          <a:xfrm>
            <a:off x="880302" y="3257838"/>
            <a:ext cx="174171" cy="470196"/>
          </a:xfrm>
          <a:prstGeom prst="flowChartManualInput">
            <a:avLst/>
          </a:prstGeom>
          <a:solidFill>
            <a:srgbClr val="E1B3D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手动输入 39"/>
          <p:cNvSpPr/>
          <p:nvPr userDrawn="1">
            <p:custDataLst>
              <p:tags r:id="rId10"/>
            </p:custDataLst>
          </p:nvPr>
        </p:nvSpPr>
        <p:spPr>
          <a:xfrm flipH="1" flipV="1">
            <a:off x="6671219" y="4255270"/>
            <a:ext cx="174171" cy="470196"/>
          </a:xfrm>
          <a:prstGeom prst="flowChartManualInput">
            <a:avLst/>
          </a:prstGeom>
          <a:solidFill>
            <a:srgbClr val="A6CC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4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94350" y="172720"/>
            <a:ext cx="1163955" cy="743585"/>
          </a:xfrm>
        </p:spPr>
        <p:txBody>
          <a:bodyPr vert="horz" lIns="90170" tIns="46990" rIns="90170" bIns="46990" rtlCol="0" anchor="ctr" anchorCtr="0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1119596" y="2340412"/>
            <a:ext cx="4855095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idx="13" hasCustomPrompt="1"/>
            <p:custDataLst>
              <p:tags r:id="rId13"/>
            </p:custDataLst>
          </p:nvPr>
        </p:nvSpPr>
        <p:spPr>
          <a:xfrm>
            <a:off x="6895557" y="2340412"/>
            <a:ext cx="4465782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48" name="文本占位符 47"/>
          <p:cNvSpPr>
            <a:spLocks noGrp="1"/>
          </p:cNvSpPr>
          <p:nvPr>
            <p:ph type="body" idx="14" hasCustomPrompt="1"/>
            <p:custDataLst>
              <p:tags r:id="rId14"/>
            </p:custDataLst>
          </p:nvPr>
        </p:nvSpPr>
        <p:spPr>
          <a:xfrm>
            <a:off x="1119596" y="3338044"/>
            <a:ext cx="4855095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51" name="文本占位符 50"/>
          <p:cNvSpPr>
            <a:spLocks noGrp="1"/>
          </p:cNvSpPr>
          <p:nvPr>
            <p:ph type="body" idx="15" hasCustomPrompt="1"/>
            <p:custDataLst>
              <p:tags r:id="rId15"/>
            </p:custDataLst>
          </p:nvPr>
        </p:nvSpPr>
        <p:spPr>
          <a:xfrm>
            <a:off x="6910513" y="3302336"/>
            <a:ext cx="4450825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 dirty="0">
                <a:sym typeface="+mn-ea"/>
              </a:rPr>
              <a:t>单击此处添加文本</a:t>
            </a:r>
          </a:p>
        </p:txBody>
      </p:sp>
      <p:sp>
        <p:nvSpPr>
          <p:cNvPr id="52" name="文本占位符 51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1104639" y="4300068"/>
            <a:ext cx="4870051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54" name="文本占位符 53"/>
          <p:cNvSpPr>
            <a:spLocks noGrp="1"/>
          </p:cNvSpPr>
          <p:nvPr>
            <p:ph type="body" idx="17" hasCustomPrompt="1"/>
            <p:custDataLst>
              <p:tags r:id="rId17"/>
            </p:custDataLst>
          </p:nvPr>
        </p:nvSpPr>
        <p:spPr>
          <a:xfrm>
            <a:off x="6910513" y="4299868"/>
            <a:ext cx="4450825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idx="18" hasCustomPrompt="1"/>
            <p:custDataLst>
              <p:tags r:id="rId18"/>
            </p:custDataLst>
          </p:nvPr>
        </p:nvSpPr>
        <p:spPr>
          <a:xfrm>
            <a:off x="1119596" y="5266888"/>
            <a:ext cx="4855093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56" name="文本占位符 55"/>
          <p:cNvSpPr>
            <a:spLocks noGrp="1"/>
          </p:cNvSpPr>
          <p:nvPr>
            <p:ph type="body" idx="19" hasCustomPrompt="1"/>
            <p:custDataLst>
              <p:tags r:id="rId19"/>
            </p:custDataLst>
          </p:nvPr>
        </p:nvSpPr>
        <p:spPr>
          <a:xfrm>
            <a:off x="6895557" y="5264629"/>
            <a:ext cx="4450824" cy="38989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/>
                <a:ea typeface="微软雅黑" panose="020B0503020204020204" charset="-122"/>
                <a:cs typeface="宋体" panose="02010600030101010101" pitchFamily="2" charset="-122"/>
                <a:sym typeface="Calibri" panose="020F050202020403020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idx="2" hasCustomPrompt="1"/>
            <p:custDataLst>
              <p:tags r:id="rId1"/>
            </p:custDataLst>
          </p:nvPr>
        </p:nvSpPr>
        <p:spPr>
          <a:xfrm>
            <a:off x="2707005" y="4340860"/>
            <a:ext cx="6777990" cy="1757680"/>
          </a:xfrm>
          <a:noFill/>
        </p:spPr>
        <p:txBody>
          <a:bodyPr vert="horz" wrap="square" lIns="101600" tIns="0" rIns="82550" bIns="0"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361070" y="3243051"/>
            <a:ext cx="1469856" cy="371897"/>
          </a:xfrm>
        </p:spPr>
        <p:txBody>
          <a:bodyPr wrap="square">
            <a:spAutoFit/>
          </a:bodyPr>
          <a:lstStyle>
            <a:lvl1pPr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  <a:defRPr/>
            </a:pPr>
            <a:endParaRPr lang="zh-CN" altLang="en-US" dirty="0"/>
          </a:p>
        </p:txBody>
      </p:sp>
      <p:sp>
        <p:nvSpPr>
          <p:cNvPr id="11" name="文本占位符 29"/>
          <p:cNvSpPr>
            <a:spLocks noGrp="1"/>
          </p:cNvSpPr>
          <p:nvPr>
            <p:ph type="body" idx="10" hasCustomPrompt="1"/>
            <p:custDataLst>
              <p:tags r:id="rId2"/>
            </p:custDataLst>
          </p:nvPr>
        </p:nvSpPr>
        <p:spPr>
          <a:xfrm>
            <a:off x="5281689" y="1334795"/>
            <a:ext cx="1628619" cy="1757680"/>
          </a:xfrm>
          <a:noFill/>
        </p:spPr>
        <p:txBody>
          <a:bodyPr vert="horz" wrap="square" lIns="101600" tIns="0" rIns="82550" bIns="0"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lang="zh-CN" altLang="en-US" sz="9600" b="1" u="none" strike="noStrike" kern="1200" cap="none" spc="200" normalizeH="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dirty="0">
                <a:sym typeface="+mn-ea"/>
              </a:rPr>
              <a:t>01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76"/>
          <p:cNvGrpSpPr/>
          <p:nvPr userDrawn="1"/>
        </p:nvGrpSpPr>
        <p:grpSpPr>
          <a:xfrm>
            <a:off x="868409" y="1032539"/>
            <a:ext cx="885731" cy="41133"/>
            <a:chOff x="5071484" y="4559432"/>
            <a:chExt cx="1599308" cy="74272"/>
          </a:xfrm>
        </p:grpSpPr>
        <p:sp>
          <p:nvSpPr>
            <p:cNvPr id="54" name="Oval 268"/>
            <p:cNvSpPr/>
            <p:nvPr>
              <p:custDataLst>
                <p:tags r:id="rId3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6" name="Straight Connector 265"/>
              <p:cNvCxnSpPr>
                <a:endCxn id="54" idx="2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74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内容占位符 69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717550" y="1364615"/>
            <a:ext cx="10852150" cy="456819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1" name="标题 7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8680" y="275273"/>
            <a:ext cx="4447540" cy="524510"/>
          </a:xfrm>
        </p:spPr>
        <p:txBody>
          <a:bodyPr vert="horz" wrap="none" lIns="90170" tIns="46990" rIns="90170" bIns="46990" rtlCol="0" anchor="ctr" anchorCtr="0">
            <a:sp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6"/>
          <p:cNvGrpSpPr/>
          <p:nvPr userDrawn="1"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4" name="Oval 268"/>
            <p:cNvSpPr/>
            <p:nvPr>
              <p:custDataLst>
                <p:tags r:id="rId3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6" name="Straight Connector 265"/>
              <p:cNvCxnSpPr>
                <a:endCxn id="4" idx="2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274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6110" y="172720"/>
            <a:ext cx="5718810" cy="743585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888480" y="1689735"/>
            <a:ext cx="4681220" cy="41713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D3F12CE-96A8-1192-6F72-1C6C7949CD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438" y="1689735"/>
            <a:ext cx="4946650" cy="417131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6"/>
          <p:cNvGrpSpPr/>
          <p:nvPr userDrawn="1"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4" name="Oval 268"/>
            <p:cNvSpPr/>
            <p:nvPr>
              <p:custDataLst>
                <p:tags r:id="rId3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6" name="Straight Connector 265"/>
              <p:cNvCxnSpPr>
                <a:endCxn id="4" idx="2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274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6110" y="172720"/>
            <a:ext cx="5718810" cy="743585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706485" y="1689733"/>
            <a:ext cx="4681220" cy="41713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D3F12CE-96A8-1192-6F72-1C6C7949CD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8865" y="1689733"/>
            <a:ext cx="4946650" cy="417131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04"/>
          <p:cNvSpPr/>
          <p:nvPr userDrawn="1">
            <p:custDataLst>
              <p:tags r:id="rId1"/>
            </p:custDataLst>
          </p:nvPr>
        </p:nvSpPr>
        <p:spPr>
          <a:xfrm>
            <a:off x="1487919" y="1400700"/>
            <a:ext cx="640984" cy="640984"/>
          </a:xfrm>
          <a:prstGeom prst="roundRect">
            <a:avLst>
              <a:gd name="adj" fmla="val 6281"/>
            </a:avLst>
          </a:prstGeom>
          <a:ln w="57150">
            <a:solidFill>
              <a:srgbClr val="4D91C8"/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Shape 205"/>
          <p:cNvSpPr/>
          <p:nvPr userDrawn="1">
            <p:custDataLst>
              <p:tags r:id="rId2"/>
            </p:custDataLst>
          </p:nvPr>
        </p:nvSpPr>
        <p:spPr>
          <a:xfrm>
            <a:off x="1589480" y="1577487"/>
            <a:ext cx="437863" cy="28740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01A49E"/>
                </a:solidFill>
              </a:defRPr>
            </a:lvl1pPr>
          </a:lstStyle>
          <a:p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2" name="Shape 207"/>
          <p:cNvSpPr/>
          <p:nvPr userDrawn="1">
            <p:custDataLst>
              <p:tags r:id="rId3"/>
            </p:custDataLst>
          </p:nvPr>
        </p:nvSpPr>
        <p:spPr>
          <a:xfrm>
            <a:off x="1487284" y="3611940"/>
            <a:ext cx="640984" cy="640984"/>
          </a:xfrm>
          <a:prstGeom prst="roundRect">
            <a:avLst>
              <a:gd name="adj" fmla="val 6281"/>
            </a:avLst>
          </a:prstGeom>
          <a:ln w="57150">
            <a:solidFill>
              <a:srgbClr val="E1B3D1"/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Shape 208"/>
          <p:cNvSpPr/>
          <p:nvPr userDrawn="1">
            <p:custDataLst>
              <p:tags r:id="rId4"/>
            </p:custDataLst>
          </p:nvPr>
        </p:nvSpPr>
        <p:spPr>
          <a:xfrm>
            <a:off x="1595195" y="3782377"/>
            <a:ext cx="437863" cy="28740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4376AB"/>
                </a:solidFill>
              </a:defRPr>
            </a:lvl1pPr>
          </a:lstStyle>
          <a:p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grpSp>
        <p:nvGrpSpPr>
          <p:cNvPr id="24" name="Group 276"/>
          <p:cNvGrpSpPr/>
          <p:nvPr userDrawn="1"/>
        </p:nvGrpSpPr>
        <p:grpSpPr>
          <a:xfrm>
            <a:off x="542199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>
              <p:custDataLst>
                <p:tags r:id="rId10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标题 2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793490" y="172720"/>
            <a:ext cx="4142740" cy="743585"/>
          </a:xfrm>
        </p:spPr>
        <p:txBody>
          <a:bodyPr vert="horz" wrap="none" lIns="90170" tIns="46990" rIns="90170" bIns="46990" rtlCol="0" anchor="ctr" anchorCtr="0">
            <a:noAutofit/>
          </a:bodyPr>
          <a:lstStyle>
            <a:lvl1pPr algn="l">
              <a:defRPr/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2200910" y="1574800"/>
            <a:ext cx="7021195" cy="37274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idx="13" hasCustomPrompt="1"/>
            <p:custDataLst>
              <p:tags r:id="rId7"/>
            </p:custDataLst>
          </p:nvPr>
        </p:nvSpPr>
        <p:spPr>
          <a:xfrm>
            <a:off x="1560830" y="2277110"/>
            <a:ext cx="9356725" cy="101155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 err="1">
                <a:solidFill>
                  <a:srgbClr val="7F7F7F"/>
                </a:solidFill>
                <a:uFillTx/>
                <a:latin typeface="+mn-ea"/>
                <a:ea typeface="+mn-ea"/>
                <a:cs typeface="+mn-ea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2200910" y="3782060"/>
            <a:ext cx="7021195" cy="37274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idx="15" hasCustomPrompt="1"/>
            <p:custDataLst>
              <p:tags r:id="rId9"/>
            </p:custDataLst>
          </p:nvPr>
        </p:nvSpPr>
        <p:spPr>
          <a:xfrm>
            <a:off x="1595120" y="4553585"/>
            <a:ext cx="9356725" cy="101155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 err="1">
                <a:solidFill>
                  <a:srgbClr val="7F7F7F"/>
                </a:solidFill>
                <a:uFillTx/>
                <a:latin typeface="+mn-ea"/>
                <a:ea typeface="+mn-ea"/>
                <a:cs typeface="+mn-ea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76"/>
          <p:cNvGrpSpPr/>
          <p:nvPr userDrawn="1"/>
        </p:nvGrpSpPr>
        <p:grpSpPr>
          <a:xfrm>
            <a:off x="5681074" y="1105564"/>
            <a:ext cx="885731" cy="41133"/>
            <a:chOff x="5071484" y="4559432"/>
            <a:chExt cx="1599308" cy="74272"/>
          </a:xfrm>
        </p:grpSpPr>
        <p:sp>
          <p:nvSpPr>
            <p:cNvPr id="10" name="Oval 268"/>
            <p:cNvSpPr/>
            <p:nvPr>
              <p:custDataLst>
                <p:tags r:id="rId6"/>
              </p:custDataLst>
            </p:nvPr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1" name="Straight Connector 265"/>
              <p:cNvCxnSpPr>
                <a:endCxn id="10" idx="2"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74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84220" y="165735"/>
            <a:ext cx="5718810" cy="743585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1666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67068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1666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algn="l">
              <a:buClrTx/>
              <a:buSzTx/>
            </a:pPr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67068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2865" y="165735"/>
            <a:ext cx="2507788" cy="499428"/>
          </a:xfrm>
        </p:spPr>
        <p:txBody>
          <a:bodyPr vert="horz" wrap="none" lIns="90170" tIns="46990" rIns="90170" bIns="4699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defRPr>
            </a:lvl1pPr>
          </a:lstStyle>
          <a:p>
            <a:pPr lvl="0" algn="l">
              <a:buClrTx/>
              <a:buSzTx/>
              <a:buFontTx/>
              <a:defRPr/>
            </a:pPr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0"/>
          </p:nvPr>
        </p:nvSpPr>
        <p:spPr>
          <a:xfrm>
            <a:off x="782865" y="1288854"/>
            <a:ext cx="10469853" cy="491331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b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yYzIxMDRkZTczMWQwN2MyZDE2YjJhNjNhZDI3M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3128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23128"/>
  <p:tag name="KSO_WM_CHIP_COLORING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3128"/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3128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0800,&quot;width&quot;:19200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8F9DE8"/>
      </a:dk2>
      <a:lt2>
        <a:srgbClr val="FFFFFF"/>
      </a:lt2>
      <a:accent1>
        <a:srgbClr val="384DD3"/>
      </a:accent1>
      <a:accent2>
        <a:srgbClr val="AF578F"/>
      </a:accent2>
      <a:accent3>
        <a:srgbClr val="FF5D62"/>
      </a:accent3>
      <a:accent4>
        <a:srgbClr val="FF7659"/>
      </a:accent4>
      <a:accent5>
        <a:srgbClr val="FEA847"/>
      </a:accent5>
      <a:accent6>
        <a:srgbClr val="FDDA3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1_Office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赋能未来：ChatOVENS</dc:title>
  <dc:creator>ADMIN</dc:creator>
  <cp:lastModifiedBy>zhao bo</cp:lastModifiedBy>
  <cp:revision>100</cp:revision>
  <dcterms:created xsi:type="dcterms:W3CDTF">2023-07-21T08:42:00Z</dcterms:created>
  <dcterms:modified xsi:type="dcterms:W3CDTF">2023-08-09T07:38:00Z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1B0820EBB6FA411D91FCED48DA689F89_12</vt:lpwstr>
  </property>
  <property fmtid="{D5CDD505-2E9C-101B-9397-08002B2CF9AE}" pid="3" name="KSOProductBuildVer">
    <vt:lpwstr>2052-11.1.0.14309</vt:lpwstr>
  </property>
</Properties>
</file>