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6DE35-D242-8446-9885-35EC3CA9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