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7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DE81-9E49-4246-A213-1FF42E6A6C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3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F4B-A761-4C63-B693-B209CC9344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9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4E3AC-83D0-4D8D-A52B-853FB57D04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426C-B6A8-4379-8E13-3E94E64BAE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8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E44AD-EF4A-42E1-BE01-19423CE09B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3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BC70-F837-4D18-80E5-D7ED317F10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95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B1438-F3E0-4F5E-9F9F-8CC54CEA6B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86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88B93-616F-421C-A592-6C941C3F5F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73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0128E-63FF-4F92-BF05-0F4A16BC69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21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BC0F5-32FB-4A68-A3D9-D6F99AE2E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35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607C9-1863-484B-A511-3C3ED3BA4F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A6E0-25F0-49D0-AD6E-35CB7C6F193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1545-4EBB-4DEB-992F-3B0FD6149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79D2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0DDFD9-21F8-41CD-9B15-11A3CC6554B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774826" y="620714"/>
            <a:ext cx="8569325" cy="522287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kern="10" spc="50" dirty="0">
                <a:ln w="11430"/>
                <a:latin typeface="宋体"/>
                <a:ea typeface="宋体"/>
              </a:rPr>
              <a:t>中国大学</a:t>
            </a:r>
            <a:r>
              <a:rPr lang="en-US" altLang="zh-CN" sz="2800" kern="10" spc="50" dirty="0">
                <a:ln w="11430"/>
                <a:latin typeface="宋体"/>
                <a:ea typeface="宋体"/>
              </a:rPr>
              <a:t>MOOC</a:t>
            </a:r>
            <a:r>
              <a:rPr lang="zh-CN" altLang="en-US" sz="2800" kern="10" spc="50" dirty="0">
                <a:ln w="11430"/>
                <a:latin typeface="宋体"/>
                <a:ea typeface="宋体"/>
              </a:rPr>
              <a:t>课程数学实验</a:t>
            </a:r>
            <a:r>
              <a:rPr lang="zh-CN" altLang="zh-CN" sz="2800" dirty="0">
                <a:solidFill>
                  <a:srgbClr val="0000FF"/>
                </a:solidFill>
              </a:rPr>
              <a:t>注册</a:t>
            </a:r>
            <a:r>
              <a:rPr lang="zh-CN" altLang="en-US" sz="2800" dirty="0">
                <a:solidFill>
                  <a:srgbClr val="0000FF"/>
                </a:solidFill>
              </a:rPr>
              <a:t>并</a:t>
            </a:r>
            <a:r>
              <a:rPr lang="zh-CN" altLang="zh-CN" sz="2800" dirty="0">
                <a:solidFill>
                  <a:srgbClr val="0000FF"/>
                </a:solidFill>
              </a:rPr>
              <a:t>加入课程步骤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63553" y="2132856"/>
            <a:ext cx="8208963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/>
              <a:t>1</a:t>
            </a:r>
            <a:r>
              <a:rPr lang="zh-CN" altLang="zh-CN" sz="2400" dirty="0"/>
              <a:t>． 访问：</a:t>
            </a:r>
            <a:r>
              <a:rPr lang="en-US" altLang="zh-CN" sz="24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/>
                <a:ea typeface="宋体"/>
              </a:rPr>
              <a:t>https://www.icourse163.org/course/CQU-1002534004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2</a:t>
            </a:r>
            <a:r>
              <a:rPr lang="zh-CN" altLang="zh-CN" sz="2400" dirty="0"/>
              <a:t>． 鼠标点击右上角的“注册”</a:t>
            </a:r>
            <a:r>
              <a:rPr lang="zh-CN" altLang="en-US" sz="2400" dirty="0"/>
              <a:t>，完成注册与激活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3</a:t>
            </a:r>
            <a:r>
              <a:rPr lang="zh-CN" altLang="zh-CN" sz="2400" dirty="0"/>
              <a:t>． 访问</a:t>
            </a:r>
            <a:r>
              <a:rPr lang="en-US" altLang="zh-CN" sz="24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/>
                <a:ea typeface="宋体"/>
              </a:rPr>
              <a:t>https://www.icourse163.org/course/CQU-1002534004 </a:t>
            </a:r>
            <a:r>
              <a:rPr lang="zh-CN" altLang="zh-CN" sz="2400" dirty="0"/>
              <a:t>，</a:t>
            </a:r>
            <a:r>
              <a:rPr lang="zh-CN" altLang="en-US" sz="2400" dirty="0"/>
              <a:t>登录，点击“立即参加”。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3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2711625" y="476672"/>
            <a:ext cx="6768553" cy="523220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kern="10" spc="50" dirty="0">
                <a:ln w="11430"/>
                <a:latin typeface="宋体"/>
                <a:ea typeface="宋体"/>
              </a:rPr>
              <a:t>中国大学</a:t>
            </a:r>
            <a:r>
              <a:rPr lang="en-US" altLang="zh-CN" sz="2800" kern="10" spc="50" dirty="0">
                <a:ln w="11430"/>
                <a:latin typeface="宋体"/>
                <a:ea typeface="宋体"/>
              </a:rPr>
              <a:t>MOOC</a:t>
            </a:r>
            <a:r>
              <a:rPr lang="zh-CN" altLang="en-US" sz="2800" kern="10" spc="50" dirty="0">
                <a:ln w="11430"/>
                <a:latin typeface="宋体"/>
                <a:ea typeface="宋体"/>
              </a:rPr>
              <a:t>课程数学实验主要内容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219" name="文本框 2"/>
          <p:cNvSpPr txBox="1">
            <a:spLocks noChangeArrowheads="1"/>
          </p:cNvSpPr>
          <p:nvPr/>
        </p:nvSpPr>
        <p:spPr bwMode="auto">
          <a:xfrm>
            <a:off x="2352676" y="1556792"/>
            <a:ext cx="187166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视频、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/>
              <a:t>PPT</a:t>
            </a:r>
            <a:r>
              <a:rPr lang="zh-CN" altLang="en-US" sz="2400" dirty="0"/>
              <a:t>、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课堂测验、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补充学习材料、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扩展阅读材料、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zh-CN" altLang="en-US" sz="2400" dirty="0"/>
              <a:t>讨论题、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单元实验、单元测验</a:t>
            </a:r>
          </a:p>
        </p:txBody>
      </p:sp>
      <p:pic>
        <p:nvPicPr>
          <p:cNvPr id="922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268414"/>
            <a:ext cx="259238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1268414"/>
            <a:ext cx="26320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2063751" y="620714"/>
            <a:ext cx="7993063" cy="522287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kern="10" spc="50" dirty="0">
                <a:ln w="11430"/>
                <a:solidFill>
                  <a:srgbClr val="000000"/>
                </a:solidFill>
                <a:latin typeface="宋体"/>
                <a:ea typeface="宋体"/>
              </a:rPr>
              <a:t>中国大学</a:t>
            </a:r>
            <a:r>
              <a:rPr lang="en-US" altLang="zh-CN" sz="2800" kern="10" spc="50" dirty="0">
                <a:ln w="11430"/>
                <a:solidFill>
                  <a:srgbClr val="000000"/>
                </a:solidFill>
                <a:latin typeface="宋体"/>
                <a:ea typeface="宋体"/>
              </a:rPr>
              <a:t>MOOC</a:t>
            </a:r>
            <a:r>
              <a:rPr lang="zh-CN" altLang="en-US" sz="2800" kern="10" spc="50" dirty="0">
                <a:ln w="11430"/>
                <a:solidFill>
                  <a:srgbClr val="000000"/>
                </a:solidFill>
                <a:latin typeface="宋体"/>
                <a:ea typeface="宋体"/>
              </a:rPr>
              <a:t>课程数学</a:t>
            </a:r>
            <a:r>
              <a:rPr lang="zh-CN" altLang="en-US" sz="2800" kern="10" spc="50" dirty="0" smtClean="0">
                <a:ln w="11430"/>
                <a:solidFill>
                  <a:srgbClr val="000000"/>
                </a:solidFill>
                <a:latin typeface="宋体"/>
                <a:ea typeface="宋体"/>
              </a:rPr>
              <a:t>实验课程第</a:t>
            </a:r>
            <a:r>
              <a:rPr lang="en-US" altLang="zh-CN" sz="2800" kern="10" spc="50" dirty="0" smtClean="0">
                <a:ln w="11430"/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2800" kern="10" spc="50" dirty="0" smtClean="0">
                <a:ln w="11430"/>
                <a:solidFill>
                  <a:srgbClr val="000000"/>
                </a:solidFill>
                <a:latin typeface="宋体"/>
                <a:ea typeface="宋体"/>
              </a:rPr>
              <a:t>讲界面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4" y="1484314"/>
            <a:ext cx="709453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2351088" y="5238751"/>
            <a:ext cx="77771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视频、</a:t>
            </a:r>
            <a:r>
              <a:rPr lang="en-US" altLang="zh-CN" sz="2400" dirty="0">
                <a:solidFill>
                  <a:srgbClr val="000000"/>
                </a:solidFill>
              </a:rPr>
              <a:t>PPT</a:t>
            </a:r>
            <a:r>
              <a:rPr lang="zh-CN" altLang="en-US" sz="2400" dirty="0">
                <a:solidFill>
                  <a:srgbClr val="000000"/>
                </a:solidFill>
              </a:rPr>
              <a:t>、课堂测验、讨论题、补充学习材料、扩展阅读材料、单元实验、单元测验</a:t>
            </a:r>
          </a:p>
        </p:txBody>
      </p:sp>
    </p:spTree>
    <p:extLst>
      <p:ext uri="{BB962C8B-B14F-4D97-AF65-F5344CB8AC3E}">
        <p14:creationId xmlns:p14="http://schemas.microsoft.com/office/powerpoint/2010/main" val="226179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华文行楷</vt:lpstr>
      <vt:lpstr>宋体</vt:lpstr>
      <vt:lpstr>Arial</vt:lpstr>
      <vt:lpstr>Calibri</vt:lpstr>
      <vt:lpstr>Calibri Light</vt:lpstr>
      <vt:lpstr>Times New Roman</vt:lpstr>
      <vt:lpstr>Office 主题</vt:lpstr>
      <vt:lpstr>默认设计模板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2018-03-05T23:20:34Z</dcterms:created>
  <dcterms:modified xsi:type="dcterms:W3CDTF">2018-03-07T02:33:31Z</dcterms:modified>
</cp:coreProperties>
</file>