
<file path=[Content_Types].xml><?xml version="1.0" encoding="utf-8"?>
<Types xmlns="http://schemas.openxmlformats.org/package/2006/content-types">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6" r:id="rId6"/>
    <p:sldId id="267" r:id="rId7"/>
    <p:sldId id="268" r:id="rId8"/>
    <p:sldId id="269" r:id="rId9"/>
    <p:sldId id="270" r:id="rId10"/>
    <p:sldId id="271" r:id="rId11"/>
    <p:sldId id="272" r:id="rId12"/>
    <p:sldId id="273" r:id="rId13"/>
    <p:sldId id="274" r:id="rId14"/>
    <p:sldId id="275"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9" userDrawn="1">
          <p15:clr>
            <a:srgbClr val="A4A3A4"/>
          </p15:clr>
        </p15:guide>
        <p15:guide id="2" pos="39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419"/>
        <p:guide pos="393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54.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占比</c:v>
                </c:pt>
              </c:strCache>
            </c:strRef>
          </c:tx>
          <c:spPr/>
          <c:explosion val="4"/>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zh-CN" sz="2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zh-CN" sz="2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zh-CN" sz="2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zh-CN" sz="2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0" vertOverflow="ellipsis" vert="horz" wrap="square" lIns="38100" tIns="19050" rIns="38100" bIns="19050" anchor="ctr" anchorCtr="1"/>
                <a:lstStyle/>
                <a:p>
                  <a:pPr>
                    <a:defRPr lang="zh-CN" sz="2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2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数统学院</c:v>
                </c:pt>
                <c:pt idx="1">
                  <c:v>计算机学院</c:v>
                </c:pt>
                <c:pt idx="2">
                  <c:v>电气学院</c:v>
                </c:pt>
                <c:pt idx="3">
                  <c:v>艺术学院</c:v>
                </c:pt>
                <c:pt idx="4">
                  <c:v>外语学院</c:v>
                </c:pt>
              </c:strCache>
            </c:strRef>
          </c:cat>
          <c:val>
            <c:numRef>
              <c:f>Sheet1!$B$2:$B$6</c:f>
              <c:numCache>
                <c:formatCode>0.00%</c:formatCode>
                <c:ptCount val="5"/>
                <c:pt idx="0">
                  <c:v>0.1724</c:v>
                </c:pt>
                <c:pt idx="1" c:formatCode="0%">
                  <c:v>0.2069</c:v>
                </c:pt>
                <c:pt idx="2" c:formatCode="0%">
                  <c:v>0.2069</c:v>
                </c:pt>
                <c:pt idx="3" c:formatCode="0%">
                  <c:v>0.2069</c:v>
                </c:pt>
                <c:pt idx="4">
                  <c:v>0.2069</c:v>
                </c:pt>
              </c:numCache>
            </c:numRef>
          </c:val>
        </c:ser>
        <c:dLbls>
          <c:showLegendKey val="0"/>
          <c:showVal val="0"/>
          <c:showCatName val="1"/>
          <c:showSerName val="0"/>
          <c:showPercent val="0"/>
          <c:showBubbleSize val="0"/>
          <c:showLeaderLines val="1"/>
        </c:dLbls>
        <c:firstSliceAng val="237"/>
      </c:pieChart>
      <c:spPr>
        <a:noFill/>
        <a:ln>
          <a:noFill/>
        </a:ln>
        <a:effectLst/>
      </c:spPr>
    </c:plotArea>
    <c:plotVisOnly val="1"/>
    <c:dispBlanksAs val="gap"/>
    <c:showDLblsOverMax val="0"/>
  </c:chart>
  <c:spPr>
    <a:noFill/>
    <a:ln>
      <a:noFill/>
    </a:ln>
    <a:effectLst/>
  </c:spPr>
  <c:txPr>
    <a:bodyPr/>
    <a:lstStyle/>
    <a:p>
      <a:pPr>
        <a:defRPr lang="zh-CN" sz="2000"/>
      </a:pPr>
    </a:p>
  </c:txPr>
  <c:externalData r:id="rId1">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image" Target="../media/image3.png"/><Relationship Id="rId30" Type="http://schemas.openxmlformats.org/officeDocument/2006/relationships/slideLayout" Target="../slideLayouts/slideLayout1.xml"/><Relationship Id="rId3" Type="http://schemas.openxmlformats.org/officeDocument/2006/relationships/tags" Target="../tags/tag64.xml"/><Relationship Id="rId29" Type="http://schemas.openxmlformats.org/officeDocument/2006/relationships/tags" Target="../tags/tag83.xml"/><Relationship Id="rId28" Type="http://schemas.openxmlformats.org/officeDocument/2006/relationships/image" Target="../media/image9.png"/><Relationship Id="rId27" Type="http://schemas.openxmlformats.org/officeDocument/2006/relationships/tags" Target="../tags/tag82.xml"/><Relationship Id="rId26" Type="http://schemas.openxmlformats.org/officeDocument/2006/relationships/image" Target="../media/image8.emf"/><Relationship Id="rId25" Type="http://schemas.openxmlformats.org/officeDocument/2006/relationships/tags" Target="../tags/tag81.xml"/><Relationship Id="rId24" Type="http://schemas.openxmlformats.org/officeDocument/2006/relationships/image" Target="../media/image7.emf"/><Relationship Id="rId23" Type="http://schemas.openxmlformats.org/officeDocument/2006/relationships/tags" Target="../tags/tag80.xml"/><Relationship Id="rId22" Type="http://schemas.openxmlformats.org/officeDocument/2006/relationships/image" Target="../media/image6.emf"/><Relationship Id="rId21" Type="http://schemas.openxmlformats.org/officeDocument/2006/relationships/tags" Target="../tags/tag79.xml"/><Relationship Id="rId20" Type="http://schemas.openxmlformats.org/officeDocument/2006/relationships/image" Target="../media/image5.emf"/><Relationship Id="rId2" Type="http://schemas.openxmlformats.org/officeDocument/2006/relationships/image" Target="../media/image2.png"/><Relationship Id="rId19" Type="http://schemas.openxmlformats.org/officeDocument/2006/relationships/tags" Target="../tags/tag78.xml"/><Relationship Id="rId18" Type="http://schemas.openxmlformats.org/officeDocument/2006/relationships/image" Target="../media/image4.emf"/><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image" Target="../media/image10.png"/><Relationship Id="rId7" Type="http://schemas.openxmlformats.org/officeDocument/2006/relationships/tags" Target="../tags/tag244.xml"/><Relationship Id="rId6" Type="http://schemas.openxmlformats.org/officeDocument/2006/relationships/image" Target="../media/image19.png"/><Relationship Id="rId5" Type="http://schemas.openxmlformats.org/officeDocument/2006/relationships/tags" Target="../tags/tag243.xml"/><Relationship Id="rId4" Type="http://schemas.openxmlformats.org/officeDocument/2006/relationships/image" Target="../media/image18.png"/><Relationship Id="rId3" Type="http://schemas.openxmlformats.org/officeDocument/2006/relationships/tags" Target="../tags/tag242.xml"/><Relationship Id="rId2" Type="http://schemas.openxmlformats.org/officeDocument/2006/relationships/tags" Target="../tags/tag241.xml"/><Relationship Id="rId18" Type="http://schemas.openxmlformats.org/officeDocument/2006/relationships/slideLayout" Target="../slideLayouts/slideLayout7.xml"/><Relationship Id="rId17" Type="http://schemas.openxmlformats.org/officeDocument/2006/relationships/image" Target="../media/image9.png"/><Relationship Id="rId16" Type="http://schemas.openxmlformats.org/officeDocument/2006/relationships/tags" Target="../tags/tag250.xml"/><Relationship Id="rId15" Type="http://schemas.openxmlformats.org/officeDocument/2006/relationships/image" Target="../media/image12.png"/><Relationship Id="rId14" Type="http://schemas.openxmlformats.org/officeDocument/2006/relationships/tags" Target="../tags/tag249.xml"/><Relationship Id="rId13" Type="http://schemas.openxmlformats.org/officeDocument/2006/relationships/tags" Target="../tags/tag248.xml"/><Relationship Id="rId12" Type="http://schemas.openxmlformats.org/officeDocument/2006/relationships/tags" Target="../tags/tag247.xml"/><Relationship Id="rId11" Type="http://schemas.openxmlformats.org/officeDocument/2006/relationships/tags" Target="../tags/tag246.xml"/><Relationship Id="rId10" Type="http://schemas.openxmlformats.org/officeDocument/2006/relationships/image" Target="../media/image20.png"/><Relationship Id="rId1" Type="http://schemas.openxmlformats.org/officeDocument/2006/relationships/tags" Target="../tags/tag24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tags" Target="../tags/tag251.xml"/><Relationship Id="rId4" Type="http://schemas.openxmlformats.org/officeDocument/2006/relationships/image" Target="../media/image12.png"/><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tags" Target="../tags/tag25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png"/><Relationship Id="rId7" Type="http://schemas.openxmlformats.org/officeDocument/2006/relationships/tags" Target="../tags/tag253.xml"/><Relationship Id="rId6" Type="http://schemas.openxmlformats.org/officeDocument/2006/relationships/image" Target="../media/image2.png"/><Relationship Id="rId5" Type="http://schemas.openxmlformats.org/officeDocument/2006/relationships/image" Target="../media/image8.emf"/><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11.png"/><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3" Type="http://schemas.openxmlformats.org/officeDocument/2006/relationships/slideLayout" Target="../slideLayouts/slideLayout1.xml"/><Relationship Id="rId22" Type="http://schemas.openxmlformats.org/officeDocument/2006/relationships/tags" Target="../tags/tag100.xml"/><Relationship Id="rId21" Type="http://schemas.openxmlformats.org/officeDocument/2006/relationships/image" Target="../media/image9.png"/><Relationship Id="rId20" Type="http://schemas.openxmlformats.org/officeDocument/2006/relationships/tags" Target="../tags/tag99.xml"/><Relationship Id="rId2" Type="http://schemas.openxmlformats.org/officeDocument/2006/relationships/image" Target="../media/image10.png"/><Relationship Id="rId19" Type="http://schemas.openxmlformats.org/officeDocument/2006/relationships/image" Target="../media/image2.png"/><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image" Target="../media/image12.png"/><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image" Target="../media/image13.png"/><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0.png"/><Relationship Id="rId2" Type="http://schemas.openxmlformats.org/officeDocument/2006/relationships/tags" Target="../tags/tag102.xml"/><Relationship Id="rId17" Type="http://schemas.openxmlformats.org/officeDocument/2006/relationships/slideLayout" Target="../slideLayouts/slideLayout1.xml"/><Relationship Id="rId16" Type="http://schemas.openxmlformats.org/officeDocument/2006/relationships/tags" Target="../tags/tag112.xml"/><Relationship Id="rId15" Type="http://schemas.openxmlformats.org/officeDocument/2006/relationships/image" Target="../media/image9.png"/><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image" Target="../media/image14.png"/><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png"/><Relationship Id="rId4" Type="http://schemas.openxmlformats.org/officeDocument/2006/relationships/tags" Target="../tags/tag116.xml"/><Relationship Id="rId37" Type="http://schemas.openxmlformats.org/officeDocument/2006/relationships/slideLayout" Target="../slideLayouts/slideLayout1.xml"/><Relationship Id="rId36" Type="http://schemas.openxmlformats.org/officeDocument/2006/relationships/tags" Target="../tags/tag141.xml"/><Relationship Id="rId35" Type="http://schemas.openxmlformats.org/officeDocument/2006/relationships/image" Target="../media/image9.png"/><Relationship Id="rId34" Type="http://schemas.openxmlformats.org/officeDocument/2006/relationships/tags" Target="../tags/tag140.xml"/><Relationship Id="rId33" Type="http://schemas.openxmlformats.org/officeDocument/2006/relationships/image" Target="../media/image10.png"/><Relationship Id="rId32" Type="http://schemas.openxmlformats.org/officeDocument/2006/relationships/tags" Target="../tags/tag139.xml"/><Relationship Id="rId31" Type="http://schemas.openxmlformats.org/officeDocument/2006/relationships/tags" Target="../tags/tag138.xml"/><Relationship Id="rId30" Type="http://schemas.openxmlformats.org/officeDocument/2006/relationships/tags" Target="../tags/tag137.xml"/><Relationship Id="rId3" Type="http://schemas.openxmlformats.org/officeDocument/2006/relationships/tags" Target="../tags/tag115.xml"/><Relationship Id="rId29" Type="http://schemas.openxmlformats.org/officeDocument/2006/relationships/image" Target="../media/image13.png"/><Relationship Id="rId28" Type="http://schemas.openxmlformats.org/officeDocument/2006/relationships/tags" Target="../tags/tag136.xml"/><Relationship Id="rId27" Type="http://schemas.openxmlformats.org/officeDocument/2006/relationships/tags" Target="../tags/tag135.xml"/><Relationship Id="rId26" Type="http://schemas.openxmlformats.org/officeDocument/2006/relationships/tags" Target="../tags/tag134.xml"/><Relationship Id="rId25" Type="http://schemas.openxmlformats.org/officeDocument/2006/relationships/tags" Target="../tags/tag133.xml"/><Relationship Id="rId24" Type="http://schemas.openxmlformats.org/officeDocument/2006/relationships/tags" Target="../tags/tag132.xml"/><Relationship Id="rId23" Type="http://schemas.openxmlformats.org/officeDocument/2006/relationships/tags" Target="../tags/tag131.xml"/><Relationship Id="rId22" Type="http://schemas.openxmlformats.org/officeDocument/2006/relationships/tags" Target="../tags/tag130.xml"/><Relationship Id="rId21" Type="http://schemas.openxmlformats.org/officeDocument/2006/relationships/tags" Target="../tags/tag129.xml"/><Relationship Id="rId20" Type="http://schemas.openxmlformats.org/officeDocument/2006/relationships/tags" Target="../tags/tag128.xml"/><Relationship Id="rId2" Type="http://schemas.openxmlformats.org/officeDocument/2006/relationships/tags" Target="../tags/tag114.xml"/><Relationship Id="rId19" Type="http://schemas.openxmlformats.org/officeDocument/2006/relationships/tags" Target="../tags/tag127.xml"/><Relationship Id="rId18" Type="http://schemas.openxmlformats.org/officeDocument/2006/relationships/tags" Target="../tags/tag126.xml"/><Relationship Id="rId17" Type="http://schemas.openxmlformats.org/officeDocument/2006/relationships/tags" Target="../tags/tag125.xml"/><Relationship Id="rId16" Type="http://schemas.openxmlformats.org/officeDocument/2006/relationships/image" Target="../media/image16.png"/><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image" Target="../media/image15.png"/><Relationship Id="rId10" Type="http://schemas.openxmlformats.org/officeDocument/2006/relationships/tags" Target="../tags/tag120.xml"/><Relationship Id="rId1" Type="http://schemas.openxmlformats.org/officeDocument/2006/relationships/tags" Target="../tags/tag113.xml"/></Relationships>
</file>

<file path=ppt/slides/_rels/slide5.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image" Target="../media/image3.png"/><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image" Target="../media/image2.png"/><Relationship Id="rId3" Type="http://schemas.openxmlformats.org/officeDocument/2006/relationships/tags" Target="../tags/tag144.xml"/><Relationship Id="rId21" Type="http://schemas.openxmlformats.org/officeDocument/2006/relationships/slideLayout" Target="../slideLayouts/slideLayout1.xml"/><Relationship Id="rId20" Type="http://schemas.openxmlformats.org/officeDocument/2006/relationships/tags" Target="../tags/tag155.xml"/><Relationship Id="rId2" Type="http://schemas.openxmlformats.org/officeDocument/2006/relationships/tags" Target="../tags/tag143.xml"/><Relationship Id="rId19" Type="http://schemas.openxmlformats.org/officeDocument/2006/relationships/image" Target="../media/image9.png"/><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image" Target="../media/image10.png"/><Relationship Id="rId15" Type="http://schemas.openxmlformats.org/officeDocument/2006/relationships/tags" Target="../tags/tag152.xml"/><Relationship Id="rId14" Type="http://schemas.openxmlformats.org/officeDocument/2006/relationships/image" Target="../media/image17.png"/><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image" Target="../media/image15.png"/><Relationship Id="rId10" Type="http://schemas.openxmlformats.org/officeDocument/2006/relationships/tags" Target="../tags/tag149.xml"/><Relationship Id="rId1" Type="http://schemas.openxmlformats.org/officeDocument/2006/relationships/tags" Target="../tags/tag142.xml"/></Relationships>
</file>

<file path=ppt/slides/_rels/slide6.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image" Target="../media/image2.png"/><Relationship Id="rId4" Type="http://schemas.openxmlformats.org/officeDocument/2006/relationships/tags" Target="../tags/tag158.xml"/><Relationship Id="rId3" Type="http://schemas.openxmlformats.org/officeDocument/2006/relationships/image" Target="../media/image11.png"/><Relationship Id="rId2" Type="http://schemas.openxmlformats.org/officeDocument/2006/relationships/tags" Target="../tags/tag157.xml"/><Relationship Id="rId18" Type="http://schemas.openxmlformats.org/officeDocument/2006/relationships/slideLayout" Target="../slideLayouts/slideLayout7.xml"/><Relationship Id="rId17" Type="http://schemas.openxmlformats.org/officeDocument/2006/relationships/image" Target="../media/image9.png"/><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image" Target="../media/image14.png"/><Relationship Id="rId1" Type="http://schemas.openxmlformats.org/officeDocument/2006/relationships/tags" Target="../tags/tag15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image" Target="../media/image11.png"/><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9" Type="http://schemas.openxmlformats.org/officeDocument/2006/relationships/slideLayout" Target="../slideLayouts/slideLayout7.xml"/><Relationship Id="rId58" Type="http://schemas.openxmlformats.org/officeDocument/2006/relationships/image" Target="../media/image9.png"/><Relationship Id="rId57" Type="http://schemas.openxmlformats.org/officeDocument/2006/relationships/tags" Target="../tags/tag228.xml"/><Relationship Id="rId56" Type="http://schemas.openxmlformats.org/officeDocument/2006/relationships/image" Target="../media/image11.png"/><Relationship Id="rId55" Type="http://schemas.openxmlformats.org/officeDocument/2006/relationships/tags" Target="../tags/tag227.xml"/><Relationship Id="rId54" Type="http://schemas.openxmlformats.org/officeDocument/2006/relationships/tags" Target="../tags/tag226.xml"/><Relationship Id="rId53" Type="http://schemas.openxmlformats.org/officeDocument/2006/relationships/tags" Target="../tags/tag225.xml"/><Relationship Id="rId52" Type="http://schemas.openxmlformats.org/officeDocument/2006/relationships/tags" Target="../tags/tag224.xml"/><Relationship Id="rId51" Type="http://schemas.openxmlformats.org/officeDocument/2006/relationships/tags" Target="../tags/tag223.xml"/><Relationship Id="rId50" Type="http://schemas.openxmlformats.org/officeDocument/2006/relationships/tags" Target="../tags/tag222.xml"/><Relationship Id="rId5" Type="http://schemas.openxmlformats.org/officeDocument/2006/relationships/tags" Target="../tags/tag177.xml"/><Relationship Id="rId49" Type="http://schemas.openxmlformats.org/officeDocument/2006/relationships/tags" Target="../tags/tag221.xml"/><Relationship Id="rId48" Type="http://schemas.openxmlformats.org/officeDocument/2006/relationships/tags" Target="../tags/tag220.xml"/><Relationship Id="rId47" Type="http://schemas.openxmlformats.org/officeDocument/2006/relationships/tags" Target="../tags/tag219.xml"/><Relationship Id="rId46" Type="http://schemas.openxmlformats.org/officeDocument/2006/relationships/tags" Target="../tags/tag218.xml"/><Relationship Id="rId45" Type="http://schemas.openxmlformats.org/officeDocument/2006/relationships/tags" Target="../tags/tag217.xml"/><Relationship Id="rId44" Type="http://schemas.openxmlformats.org/officeDocument/2006/relationships/tags" Target="../tags/tag216.xml"/><Relationship Id="rId43" Type="http://schemas.openxmlformats.org/officeDocument/2006/relationships/tags" Target="../tags/tag215.xml"/><Relationship Id="rId42" Type="http://schemas.openxmlformats.org/officeDocument/2006/relationships/tags" Target="../tags/tag214.xml"/><Relationship Id="rId41" Type="http://schemas.openxmlformats.org/officeDocument/2006/relationships/tags" Target="../tags/tag213.xml"/><Relationship Id="rId40" Type="http://schemas.openxmlformats.org/officeDocument/2006/relationships/tags" Target="../tags/tag212.xml"/><Relationship Id="rId4" Type="http://schemas.openxmlformats.org/officeDocument/2006/relationships/tags" Target="../tags/tag176.xml"/><Relationship Id="rId39" Type="http://schemas.openxmlformats.org/officeDocument/2006/relationships/tags" Target="../tags/tag211.xml"/><Relationship Id="rId38" Type="http://schemas.openxmlformats.org/officeDocument/2006/relationships/tags" Target="../tags/tag210.xml"/><Relationship Id="rId37" Type="http://schemas.openxmlformats.org/officeDocument/2006/relationships/tags" Target="../tags/tag209.xml"/><Relationship Id="rId36" Type="http://schemas.openxmlformats.org/officeDocument/2006/relationships/tags" Target="../tags/tag208.xml"/><Relationship Id="rId35" Type="http://schemas.openxmlformats.org/officeDocument/2006/relationships/tags" Target="../tags/tag207.xml"/><Relationship Id="rId34" Type="http://schemas.openxmlformats.org/officeDocument/2006/relationships/tags" Target="../tags/tag206.xml"/><Relationship Id="rId33" Type="http://schemas.openxmlformats.org/officeDocument/2006/relationships/tags" Target="../tags/tag205.xml"/><Relationship Id="rId32" Type="http://schemas.openxmlformats.org/officeDocument/2006/relationships/tags" Target="../tags/tag204.xml"/><Relationship Id="rId31" Type="http://schemas.openxmlformats.org/officeDocument/2006/relationships/tags" Target="../tags/tag203.xml"/><Relationship Id="rId30" Type="http://schemas.openxmlformats.org/officeDocument/2006/relationships/tags" Target="../tags/tag202.xml"/><Relationship Id="rId3" Type="http://schemas.openxmlformats.org/officeDocument/2006/relationships/tags" Target="../tags/tag175.xml"/><Relationship Id="rId29" Type="http://schemas.openxmlformats.org/officeDocument/2006/relationships/tags" Target="../tags/tag201.xml"/><Relationship Id="rId28" Type="http://schemas.openxmlformats.org/officeDocument/2006/relationships/tags" Target="../tags/tag200.xml"/><Relationship Id="rId27" Type="http://schemas.openxmlformats.org/officeDocument/2006/relationships/tags" Target="../tags/tag199.xml"/><Relationship Id="rId26" Type="http://schemas.openxmlformats.org/officeDocument/2006/relationships/tags" Target="../tags/tag198.xml"/><Relationship Id="rId25" Type="http://schemas.openxmlformats.org/officeDocument/2006/relationships/tags" Target="../tags/tag197.xml"/><Relationship Id="rId24" Type="http://schemas.openxmlformats.org/officeDocument/2006/relationships/tags" Target="../tags/tag196.xml"/><Relationship Id="rId23" Type="http://schemas.openxmlformats.org/officeDocument/2006/relationships/tags" Target="../tags/tag195.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image" Target="../media/image2.png"/><Relationship Id="rId4" Type="http://schemas.openxmlformats.org/officeDocument/2006/relationships/tags" Target="../tags/tag231.xml"/><Relationship Id="rId3" Type="http://schemas.openxmlformats.org/officeDocument/2006/relationships/image" Target="../media/image12.png"/><Relationship Id="rId2" Type="http://schemas.openxmlformats.org/officeDocument/2006/relationships/tags" Target="../tags/tag230.xml"/><Relationship Id="rId16" Type="http://schemas.openxmlformats.org/officeDocument/2006/relationships/slideLayout" Target="../slideLayouts/slideLayout7.xml"/><Relationship Id="rId15" Type="http://schemas.openxmlformats.org/officeDocument/2006/relationships/image" Target="../media/image9.png"/><Relationship Id="rId14" Type="http://schemas.openxmlformats.org/officeDocument/2006/relationships/tags" Target="../tags/tag239.xml"/><Relationship Id="rId13" Type="http://schemas.openxmlformats.org/officeDocument/2006/relationships/tags" Target="../tags/tag238.xml"/><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image" Target="../media/image14.png"/><Relationship Id="rId1" Type="http://schemas.openxmlformats.org/officeDocument/2006/relationships/tags" Target="../tags/tag2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MG-文本框 3"/>
          <p:cNvSpPr txBox="1"/>
          <p:nvPr>
            <p:custDataLst>
              <p:tags r:id="rId1"/>
            </p:custDataLst>
          </p:nvPr>
        </p:nvSpPr>
        <p:spPr>
          <a:xfrm>
            <a:off x="3656330" y="1306513"/>
            <a:ext cx="7632700" cy="2183765"/>
          </a:xfrm>
          <a:prstGeom prst="rect">
            <a:avLst/>
          </a:prstGeom>
          <a:noFill/>
          <a:ln w="9525">
            <a:noFill/>
          </a:ln>
        </p:spPr>
        <p:txBody>
          <a:bodyPr>
            <a:spAutoFit/>
          </a:bodyPr>
          <a:p>
            <a:pPr algn="ctr"/>
            <a:r>
              <a:rPr lang="zh-CN" altLang="en-US" sz="3600" b="1" dirty="0">
                <a:blipFill dpi="0" rotWithShape="1">
                  <a:blip r:embed="rId2">
                    <a:extLst>
                      <a:ext uri="{28A0092B-C50C-407E-A947-70E740481C1C}">
                        <a14:useLocalDpi xmlns:a14="http://schemas.microsoft.com/office/drawing/2010/main" val="0"/>
                      </a:ext>
                    </a:extLst>
                  </a:blip>
                  <a:srcRect/>
                  <a:stretch>
                    <a:fillRect/>
                  </a:stretch>
                </a:blipFill>
                <a:latin typeface="Times New Roman" panose="02020603050405020304" charset="0"/>
                <a:ea typeface="微软雅黑" panose="020B0503020204020204" charset="-122"/>
                <a:cs typeface="Times New Roman" panose="02020603050405020304" charset="0"/>
              </a:rPr>
              <a:t>A Research on the Use of Short Videos in College Students</a:t>
            </a:r>
            <a:endParaRPr lang="zh-CN" altLang="en-US" sz="3600" b="1" dirty="0">
              <a:blipFill dpi="0" rotWithShape="1">
                <a:blip r:embed="rId2">
                  <a:extLst>
                    <a:ext uri="{28A0092B-C50C-407E-A947-70E740481C1C}">
                      <a14:useLocalDpi xmlns:a14="http://schemas.microsoft.com/office/drawing/2010/main" val="0"/>
                    </a:ext>
                  </a:extLst>
                </a:blip>
                <a:srcRect/>
                <a:stretch>
                  <a:fillRect/>
                </a:stretch>
              </a:blipFill>
              <a:latin typeface="Times New Roman" panose="02020603050405020304" charset="0"/>
              <a:ea typeface="微软雅黑" panose="020B0503020204020204" charset="-122"/>
              <a:cs typeface="Times New Roman" panose="02020603050405020304" charset="0"/>
            </a:endParaRPr>
          </a:p>
          <a:p>
            <a:pPr algn="ctr"/>
            <a:endParaRPr lang="zh-CN" altLang="en-US" sz="36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endParaRPr>
          </a:p>
          <a:p>
            <a:pPr algn="ctr"/>
            <a:r>
              <a:rPr lang="zh-CN" altLang="en-US" sz="2800" b="1" dirty="0">
                <a:blipFill dpi="0" rotWithShape="1">
                  <a:blip r:embed="rId2">
                    <a:extLst>
                      <a:ext uri="{28A0092B-C50C-407E-A947-70E740481C1C}">
                        <a14:useLocalDpi xmlns:a14="http://schemas.microsoft.com/office/drawing/2010/main" val="0"/>
                      </a:ext>
                    </a:extLst>
                  </a:blip>
                  <a:srcRect/>
                  <a:stretch>
                    <a:fillRect/>
                  </a:stretch>
                </a:blipFill>
                <a:latin typeface="宋体" panose="02010600030101010101" pitchFamily="2" charset="-122"/>
                <a:ea typeface="宋体" panose="02010600030101010101" pitchFamily="2" charset="-122"/>
                <a:cs typeface="Mongolian Baiti" panose="03000500000000000000" pitchFamily="66" charset="0"/>
              </a:rPr>
              <a:t>大学生短视频使用现状调查研究</a:t>
            </a:r>
            <a:endParaRPr lang="zh-CN" altLang="en-US" sz="2800" b="1" dirty="0">
              <a:blipFill dpi="0" rotWithShape="1">
                <a:blip r:embed="rId2">
                  <a:extLst>
                    <a:ext uri="{28A0092B-C50C-407E-A947-70E740481C1C}">
                      <a14:useLocalDpi xmlns:a14="http://schemas.microsoft.com/office/drawing/2010/main" val="0"/>
                    </a:ext>
                  </a:extLst>
                </a:blip>
                <a:srcRect/>
                <a:stretch>
                  <a:fillRect/>
                </a:stretch>
              </a:blipFill>
              <a:latin typeface="宋体" panose="02010600030101010101" pitchFamily="2" charset="-122"/>
              <a:ea typeface="宋体" panose="02010600030101010101" pitchFamily="2" charset="-122"/>
              <a:cs typeface="Mongolian Baiti" panose="03000500000000000000" pitchFamily="66" charset="0"/>
            </a:endParaRPr>
          </a:p>
        </p:txBody>
      </p:sp>
      <p:sp>
        <p:nvSpPr>
          <p:cNvPr id="10" name="MG-文本框 4"/>
          <p:cNvSpPr txBox="1"/>
          <p:nvPr>
            <p:custDataLst>
              <p:tags r:id="rId3"/>
            </p:custDataLst>
          </p:nvPr>
        </p:nvSpPr>
        <p:spPr>
          <a:xfrm>
            <a:off x="4594225" y="3623628"/>
            <a:ext cx="6335713" cy="2014855"/>
          </a:xfrm>
          <a:prstGeom prst="rect">
            <a:avLst/>
          </a:prstGeom>
          <a:noFill/>
        </p:spPr>
        <p:txBody>
          <a:bodyPr>
            <a:spAutoFit/>
          </a:bodyPr>
          <a:p>
            <a:pPr marR="0" defTabSz="914400">
              <a:lnSpc>
                <a:spcPct val="150000"/>
              </a:lnSpc>
              <a:buClrTx/>
              <a:buSzTx/>
              <a:buFontTx/>
              <a:buNone/>
              <a:defRPr/>
            </a:pPr>
            <a:r>
              <a:rPr kumimoji="1" lang="zh-CN" altLang="en-US" b="1" kern="1200" cap="none" spc="0" normalizeH="0" baseline="0" noProof="0" dirty="0">
                <a:latin typeface="+mj-lt"/>
                <a:ea typeface="宋体" panose="02010600030101010101" pitchFamily="2" charset="-122"/>
                <a:cs typeface="+mn-cs"/>
              </a:rPr>
              <a:t>         </a:t>
            </a:r>
            <a:r>
              <a:rPr lang="zh-CN" altLang="en-US" sz="2000" b="1" kern="1200" cap="none" spc="0" normalizeH="0" baseline="0"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n-cs"/>
              </a:rPr>
              <a:t>  Student：Wen Hongbing</a:t>
            </a:r>
            <a:r>
              <a:rPr lang="en-US" altLang="zh-CN" sz="2000" b="1" kern="1200" cap="none" spc="0" normalizeH="0" baseline="0"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n-cs"/>
              </a:rPr>
              <a:t>  </a:t>
            </a:r>
            <a:endParaRPr kumimoji="1" lang="en-US" altLang="zh-CN" b="1" kern="1200" cap="none" spc="0" normalizeH="0" baseline="0" noProof="0" dirty="0">
              <a:latin typeface="+mj-lt"/>
              <a:ea typeface="宋体" panose="02010600030101010101" pitchFamily="2" charset="-122"/>
              <a:cs typeface="+mn-cs"/>
            </a:endParaRPr>
          </a:p>
          <a:p>
            <a:pPr marR="0" defTabSz="914400">
              <a:lnSpc>
                <a:spcPct val="150000"/>
              </a:lnSpc>
              <a:buClrTx/>
              <a:buSzTx/>
              <a:buFontTx/>
              <a:buNone/>
              <a:defRPr/>
            </a:pPr>
            <a:r>
              <a:rPr kumimoji="1" lang="en-US" altLang="zh-CN" b="1" kern="1200" cap="none" spc="0" normalizeH="0" baseline="0" noProof="0" dirty="0">
                <a:latin typeface="+mj-lt"/>
                <a:ea typeface="宋体" panose="02010600030101010101" pitchFamily="2" charset="-122"/>
                <a:cs typeface="+mn-cs"/>
              </a:rPr>
              <a:t>          </a:t>
            </a:r>
            <a:r>
              <a:rPr lang="zh-CN" altLang="en-US" sz="2000" b="1" kern="1200" cap="none" spc="0" normalizeH="0" baseline="0"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n-cs"/>
              </a:rPr>
              <a:t> Supervisor：Zhang Mei</a:t>
            </a:r>
            <a:endParaRPr kumimoji="1" lang="en-US" altLang="zh-CN" b="1" kern="1200" cap="none" spc="0" normalizeH="0" baseline="0" noProof="0" dirty="0">
              <a:latin typeface="+mj-lt"/>
              <a:ea typeface="宋体" panose="02010600030101010101" pitchFamily="2" charset="-122"/>
              <a:cs typeface="+mn-cs"/>
            </a:endParaRPr>
          </a:p>
          <a:p>
            <a:pPr marR="0" defTabSz="914400">
              <a:lnSpc>
                <a:spcPct val="150000"/>
              </a:lnSpc>
              <a:buClrTx/>
              <a:buSzTx/>
              <a:buFontTx/>
              <a:buNone/>
              <a:defRPr/>
            </a:pPr>
            <a:r>
              <a:rPr kumimoji="1" lang="en-US" altLang="zh-CN" b="1" kern="1200" cap="none" spc="0" normalizeH="0" baseline="0" noProof="0" dirty="0">
                <a:latin typeface="+mj-lt"/>
                <a:ea typeface="宋体" panose="02010600030101010101" pitchFamily="2" charset="-122"/>
                <a:cs typeface="+mn-cs"/>
              </a:rPr>
              <a:t>        </a:t>
            </a:r>
            <a:r>
              <a:rPr lang="zh-CN" altLang="en-US" sz="2000" b="1" kern="1200" cap="none" spc="0" normalizeH="0" baseline="0"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n-cs"/>
              </a:rPr>
              <a:t>   Assistant：Zeng Yuting</a:t>
            </a:r>
            <a:endParaRPr kumimoji="1" lang="en-US" altLang="zh-CN" b="1" kern="1200" cap="none" spc="0" normalizeH="0" baseline="0" noProof="0" dirty="0">
              <a:latin typeface="+mj-lt"/>
              <a:ea typeface="宋体" panose="02010600030101010101" pitchFamily="2" charset="-122"/>
              <a:cs typeface="+mn-cs"/>
            </a:endParaRPr>
          </a:p>
          <a:p>
            <a:pPr marR="0" algn="ctr" defTabSz="914400">
              <a:lnSpc>
                <a:spcPct val="150000"/>
              </a:lnSpc>
              <a:spcBef>
                <a:spcPts val="600"/>
              </a:spcBef>
              <a:buClrTx/>
              <a:buSzTx/>
              <a:buFontTx/>
              <a:buNone/>
              <a:defRPr/>
            </a:pPr>
            <a:r>
              <a:rPr lang="zh-CN" altLang="en-US" sz="2000" b="1" kern="1200" cap="none" spc="0" normalizeH="0" baseline="0"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n-cs"/>
              </a:rPr>
              <a:t>May 31, 2023</a:t>
            </a:r>
            <a:endParaRPr lang="zh-CN" altLang="en-US" sz="2000" b="1" kern="1200" cap="none" spc="0" normalizeH="0" baseline="0"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n-cs"/>
            </a:endParaRPr>
          </a:p>
        </p:txBody>
      </p:sp>
      <p:sp>
        <p:nvSpPr>
          <p:cNvPr id="12" name="MG-文本框 11"/>
          <p:cNvSpPr txBox="1"/>
          <p:nvPr>
            <p:custDataLst>
              <p:tags r:id="rId5"/>
            </p:custDataLst>
          </p:nvPr>
        </p:nvSpPr>
        <p:spPr>
          <a:xfrm>
            <a:off x="316865" y="252730"/>
            <a:ext cx="3153410" cy="398780"/>
          </a:xfrm>
          <a:prstGeom prst="rect">
            <a:avLst/>
          </a:prstGeom>
          <a:noFill/>
        </p:spPr>
        <p:txBody>
          <a:bodyPr wrap="square" rtlCol="0">
            <a:spAutoFit/>
          </a:bodyPr>
          <a:p>
            <a:pPr algn="l" fontAlgn="base">
              <a:buClrTx/>
              <a:buSzTx/>
              <a:buFontTx/>
            </a:pPr>
            <a:r>
              <a:rPr lang="en-US" altLang="zh-CN"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sym typeface="+mn-ea"/>
              </a:rPr>
              <a:t>Course Paper Defense</a:t>
            </a:r>
            <a:endParaRPr lang="en-US" altLang="zh-CN"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sym typeface="+mn-ea"/>
            </a:endParaRPr>
          </a:p>
        </p:txBody>
      </p:sp>
      <p:sp>
        <p:nvSpPr>
          <p:cNvPr id="66" name="MG-任意多边形 5"/>
          <p:cNvSpPr>
            <a:spLocks noEditPoints="1"/>
          </p:cNvSpPr>
          <p:nvPr>
            <p:custDataLst>
              <p:tags r:id="rId6"/>
            </p:custDataLst>
          </p:nvPr>
        </p:nvSpPr>
        <p:spPr bwMode="auto">
          <a:xfrm>
            <a:off x="1490022" y="2821998"/>
            <a:ext cx="1915474" cy="2664047"/>
          </a:xfrm>
          <a:custGeom>
            <a:avLst/>
            <a:gdLst>
              <a:gd name="T0" fmla="*/ 212 w 292"/>
              <a:gd name="T1" fmla="*/ 74 h 407"/>
              <a:gd name="T2" fmla="*/ 216 w 292"/>
              <a:gd name="T3" fmla="*/ 34 h 407"/>
              <a:gd name="T4" fmla="*/ 81 w 292"/>
              <a:gd name="T5" fmla="*/ 21 h 407"/>
              <a:gd name="T6" fmla="*/ 78 w 292"/>
              <a:gd name="T7" fmla="*/ 36 h 407"/>
              <a:gd name="T8" fmla="*/ 82 w 292"/>
              <a:gd name="T9" fmla="*/ 71 h 407"/>
              <a:gd name="T10" fmla="*/ 23 w 292"/>
              <a:gd name="T11" fmla="*/ 140 h 407"/>
              <a:gd name="T12" fmla="*/ 128 w 292"/>
              <a:gd name="T13" fmla="*/ 258 h 407"/>
              <a:gd name="T14" fmla="*/ 78 w 292"/>
              <a:gd name="T15" fmla="*/ 291 h 407"/>
              <a:gd name="T16" fmla="*/ 55 w 292"/>
              <a:gd name="T17" fmla="*/ 328 h 407"/>
              <a:gd name="T18" fmla="*/ 227 w 292"/>
              <a:gd name="T19" fmla="*/ 340 h 407"/>
              <a:gd name="T20" fmla="*/ 197 w 292"/>
              <a:gd name="T21" fmla="*/ 287 h 407"/>
              <a:gd name="T22" fmla="*/ 152 w 292"/>
              <a:gd name="T23" fmla="*/ 261 h 407"/>
              <a:gd name="T24" fmla="*/ 207 w 292"/>
              <a:gd name="T25" fmla="*/ 195 h 407"/>
              <a:gd name="T26" fmla="*/ 290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4 w 292"/>
              <a:gd name="T39" fmla="*/ 36 h 407"/>
              <a:gd name="T40" fmla="*/ 95 w 292"/>
              <a:gd name="T41" fmla="*/ 36 h 407"/>
              <a:gd name="T42" fmla="*/ 83 w 292"/>
              <a:gd name="T43" fmla="*/ 42 h 407"/>
              <a:gd name="T44" fmla="*/ 212 w 292"/>
              <a:gd name="T45" fmla="*/ 43 h 407"/>
              <a:gd name="T46" fmla="*/ 119 w 292"/>
              <a:gd name="T47" fmla="*/ 66 h 407"/>
              <a:gd name="T48" fmla="*/ 87 w 292"/>
              <a:gd name="T49" fmla="*/ 306 h 407"/>
              <a:gd name="T50" fmla="*/ 136 w 292"/>
              <a:gd name="T51" fmla="*/ 347 h 407"/>
              <a:gd name="T52" fmla="*/ 211 w 292"/>
              <a:gd name="T53" fmla="*/ 345 h 407"/>
              <a:gd name="T54" fmla="*/ 80 w 292"/>
              <a:gd name="T55" fmla="*/ 327 h 407"/>
              <a:gd name="T56" fmla="*/ 85 w 292"/>
              <a:gd name="T57" fmla="*/ 335 h 407"/>
              <a:gd name="T58" fmla="*/ 164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1 h 407"/>
              <a:gd name="T70" fmla="*/ 105 w 292"/>
              <a:gd name="T71" fmla="*/ 281 h 407"/>
              <a:gd name="T72" fmla="*/ 164 w 292"/>
              <a:gd name="T73" fmla="*/ 284 h 407"/>
              <a:gd name="T74" fmla="*/ 155 w 292"/>
              <a:gd name="T75" fmla="*/ 275 h 407"/>
              <a:gd name="T76" fmla="*/ 156 w 292"/>
              <a:gd name="T77" fmla="*/ 277 h 407"/>
              <a:gd name="T78" fmla="*/ 153 w 292"/>
              <a:gd name="T79" fmla="*/ 279 h 407"/>
              <a:gd name="T80" fmla="*/ 149 w 292"/>
              <a:gd name="T81" fmla="*/ 279 h 407"/>
              <a:gd name="T82" fmla="*/ 128 w 292"/>
              <a:gd name="T83" fmla="*/ 279 h 407"/>
              <a:gd name="T84" fmla="*/ 127 w 292"/>
              <a:gd name="T85" fmla="*/ 279 h 407"/>
              <a:gd name="T86" fmla="*/ 116 w 292"/>
              <a:gd name="T87" fmla="*/ 276 h 407"/>
              <a:gd name="T88" fmla="*/ 113 w 292"/>
              <a:gd name="T89" fmla="*/ 275 h 407"/>
              <a:gd name="T90" fmla="*/ 115 w 292"/>
              <a:gd name="T91" fmla="*/ 273 h 407"/>
              <a:gd name="T92" fmla="*/ 129 w 292"/>
              <a:gd name="T93" fmla="*/ 265 h 407"/>
              <a:gd name="T94" fmla="*/ 146 w 292"/>
              <a:gd name="T95" fmla="*/ 270 h 407"/>
              <a:gd name="T96" fmla="*/ 153 w 292"/>
              <a:gd name="T97" fmla="*/ 274 h 407"/>
              <a:gd name="T98" fmla="*/ 145 w 292"/>
              <a:gd name="T99" fmla="*/ 256 h 407"/>
              <a:gd name="T100" fmla="*/ 137 w 292"/>
              <a:gd name="T101" fmla="*/ 245 h 407"/>
              <a:gd name="T102" fmla="*/ 146 w 292"/>
              <a:gd name="T103" fmla="*/ 79 h 407"/>
              <a:gd name="T104" fmla="*/ 136 w 292"/>
              <a:gd name="T105" fmla="*/ 233 h 407"/>
              <a:gd name="T106" fmla="*/ 217 w 292"/>
              <a:gd name="T107" fmla="*/ 146 h 407"/>
              <a:gd name="T108" fmla="*/ 259 w 292"/>
              <a:gd name="T109" fmla="*/ 85 h 407"/>
              <a:gd name="T110" fmla="*/ 256 w 292"/>
              <a:gd name="T111" fmla="*/ 96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3" y="80"/>
                  <a:pt x="213" y="77"/>
                  <a:pt x="212" y="74"/>
                </a:cubicBezTo>
                <a:cubicBezTo>
                  <a:pt x="211" y="72"/>
                  <a:pt x="209" y="70"/>
                  <a:pt x="207" y="70"/>
                </a:cubicBezTo>
                <a:cubicBezTo>
                  <a:pt x="213" y="69"/>
                  <a:pt x="219" y="67"/>
                  <a:pt x="224" y="64"/>
                </a:cubicBezTo>
                <a:cubicBezTo>
                  <a:pt x="246" y="54"/>
                  <a:pt x="233" y="40"/>
                  <a:pt x="216" y="34"/>
                </a:cubicBezTo>
                <a:cubicBezTo>
                  <a:pt x="214" y="33"/>
                  <a:pt x="212" y="34"/>
                  <a:pt x="211" y="35"/>
                </a:cubicBezTo>
                <a:cubicBezTo>
                  <a:pt x="218" y="17"/>
                  <a:pt x="185" y="3"/>
                  <a:pt x="172" y="2"/>
                </a:cubicBezTo>
                <a:cubicBezTo>
                  <a:pt x="146" y="0"/>
                  <a:pt x="102" y="3"/>
                  <a:pt x="81" y="21"/>
                </a:cubicBezTo>
                <a:cubicBezTo>
                  <a:pt x="79" y="23"/>
                  <a:pt x="80" y="26"/>
                  <a:pt x="82" y="28"/>
                </a:cubicBezTo>
                <a:cubicBezTo>
                  <a:pt x="81" y="29"/>
                  <a:pt x="80" y="30"/>
                  <a:pt x="79" y="30"/>
                </a:cubicBezTo>
                <a:cubicBezTo>
                  <a:pt x="78" y="32"/>
                  <a:pt x="77" y="34"/>
                  <a:pt x="78" y="36"/>
                </a:cubicBezTo>
                <a:cubicBezTo>
                  <a:pt x="71" y="35"/>
                  <a:pt x="64" y="36"/>
                  <a:pt x="60" y="43"/>
                </a:cubicBezTo>
                <a:cubicBezTo>
                  <a:pt x="56" y="50"/>
                  <a:pt x="58" y="59"/>
                  <a:pt x="65" y="63"/>
                </a:cubicBezTo>
                <a:cubicBezTo>
                  <a:pt x="70" y="66"/>
                  <a:pt x="75" y="69"/>
                  <a:pt x="82" y="71"/>
                </a:cubicBezTo>
                <a:cubicBezTo>
                  <a:pt x="81" y="74"/>
                  <a:pt x="80" y="77"/>
                  <a:pt x="79" y="79"/>
                </a:cubicBezTo>
                <a:cubicBezTo>
                  <a:pt x="59" y="73"/>
                  <a:pt x="13" y="47"/>
                  <a:pt x="5" y="78"/>
                </a:cubicBezTo>
                <a:cubicBezTo>
                  <a:pt x="0" y="98"/>
                  <a:pt x="14" y="123"/>
                  <a:pt x="23" y="140"/>
                </a:cubicBezTo>
                <a:cubicBezTo>
                  <a:pt x="34" y="158"/>
                  <a:pt x="52" y="183"/>
                  <a:pt x="73" y="191"/>
                </a:cubicBezTo>
                <a:cubicBezTo>
                  <a:pt x="80" y="219"/>
                  <a:pt x="98" y="241"/>
                  <a:pt x="131" y="244"/>
                </a:cubicBezTo>
                <a:cubicBezTo>
                  <a:pt x="129" y="249"/>
                  <a:pt x="128" y="254"/>
                  <a:pt x="128" y="258"/>
                </a:cubicBezTo>
                <a:cubicBezTo>
                  <a:pt x="121" y="260"/>
                  <a:pt x="108" y="264"/>
                  <a:pt x="104" y="271"/>
                </a:cubicBezTo>
                <a:cubicBezTo>
                  <a:pt x="95" y="273"/>
                  <a:pt x="87" y="277"/>
                  <a:pt x="80" y="282"/>
                </a:cubicBezTo>
                <a:cubicBezTo>
                  <a:pt x="77" y="284"/>
                  <a:pt x="76" y="288"/>
                  <a:pt x="78" y="291"/>
                </a:cubicBezTo>
                <a:cubicBezTo>
                  <a:pt x="77" y="295"/>
                  <a:pt x="78" y="299"/>
                  <a:pt x="78" y="303"/>
                </a:cubicBezTo>
                <a:cubicBezTo>
                  <a:pt x="78" y="307"/>
                  <a:pt x="79" y="311"/>
                  <a:pt x="79" y="315"/>
                </a:cubicBezTo>
                <a:cubicBezTo>
                  <a:pt x="70" y="318"/>
                  <a:pt x="63" y="322"/>
                  <a:pt x="55" y="328"/>
                </a:cubicBezTo>
                <a:cubicBezTo>
                  <a:pt x="52" y="330"/>
                  <a:pt x="51" y="333"/>
                  <a:pt x="53" y="337"/>
                </a:cubicBezTo>
                <a:cubicBezTo>
                  <a:pt x="89" y="407"/>
                  <a:pt x="175" y="397"/>
                  <a:pt x="227" y="351"/>
                </a:cubicBezTo>
                <a:cubicBezTo>
                  <a:pt x="230" y="348"/>
                  <a:pt x="229" y="343"/>
                  <a:pt x="227" y="340"/>
                </a:cubicBezTo>
                <a:cubicBezTo>
                  <a:pt x="219" y="331"/>
                  <a:pt x="210" y="324"/>
                  <a:pt x="200" y="319"/>
                </a:cubicBezTo>
                <a:cubicBezTo>
                  <a:pt x="202" y="310"/>
                  <a:pt x="203" y="300"/>
                  <a:pt x="200" y="291"/>
                </a:cubicBezTo>
                <a:cubicBezTo>
                  <a:pt x="200" y="289"/>
                  <a:pt x="199" y="287"/>
                  <a:pt x="197" y="287"/>
                </a:cubicBezTo>
                <a:cubicBezTo>
                  <a:pt x="197" y="286"/>
                  <a:pt x="196" y="285"/>
                  <a:pt x="195" y="285"/>
                </a:cubicBezTo>
                <a:cubicBezTo>
                  <a:pt x="185" y="277"/>
                  <a:pt x="175" y="271"/>
                  <a:pt x="163" y="269"/>
                </a:cubicBezTo>
                <a:cubicBezTo>
                  <a:pt x="159" y="266"/>
                  <a:pt x="155" y="263"/>
                  <a:pt x="152" y="261"/>
                </a:cubicBezTo>
                <a:cubicBezTo>
                  <a:pt x="152" y="261"/>
                  <a:pt x="152" y="261"/>
                  <a:pt x="152" y="260"/>
                </a:cubicBezTo>
                <a:cubicBezTo>
                  <a:pt x="154" y="256"/>
                  <a:pt x="155" y="249"/>
                  <a:pt x="153" y="244"/>
                </a:cubicBezTo>
                <a:cubicBezTo>
                  <a:pt x="180" y="240"/>
                  <a:pt x="197" y="220"/>
                  <a:pt x="207" y="195"/>
                </a:cubicBezTo>
                <a:cubicBezTo>
                  <a:pt x="207" y="195"/>
                  <a:pt x="207" y="195"/>
                  <a:pt x="207" y="195"/>
                </a:cubicBezTo>
                <a:cubicBezTo>
                  <a:pt x="224" y="182"/>
                  <a:pt x="241" y="167"/>
                  <a:pt x="256" y="152"/>
                </a:cubicBezTo>
                <a:cubicBezTo>
                  <a:pt x="270" y="139"/>
                  <a:pt x="288" y="120"/>
                  <a:pt x="290" y="100"/>
                </a:cubicBezTo>
                <a:cubicBezTo>
                  <a:pt x="292" y="84"/>
                  <a:pt x="284" y="70"/>
                  <a:pt x="268" y="66"/>
                </a:cubicBezTo>
                <a:close/>
                <a:moveTo>
                  <a:pt x="75" y="95"/>
                </a:moveTo>
                <a:cubicBezTo>
                  <a:pt x="60" y="90"/>
                  <a:pt x="44" y="84"/>
                  <a:pt x="28" y="88"/>
                </a:cubicBezTo>
                <a:cubicBezTo>
                  <a:pt x="26" y="89"/>
                  <a:pt x="25" y="91"/>
                  <a:pt x="25" y="93"/>
                </a:cubicBezTo>
                <a:cubicBezTo>
                  <a:pt x="24" y="122"/>
                  <a:pt x="45" y="145"/>
                  <a:pt x="64" y="165"/>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6"/>
                  <a:pt x="49" y="156"/>
                  <a:pt x="40" y="144"/>
                </a:cubicBezTo>
                <a:cubicBezTo>
                  <a:pt x="28" y="127"/>
                  <a:pt x="18" y="108"/>
                  <a:pt x="16" y="87"/>
                </a:cubicBezTo>
                <a:cubicBezTo>
                  <a:pt x="15" y="69"/>
                  <a:pt x="36" y="76"/>
                  <a:pt x="46" y="79"/>
                </a:cubicBezTo>
                <a:cubicBezTo>
                  <a:pt x="57" y="82"/>
                  <a:pt x="67" y="84"/>
                  <a:pt x="77" y="85"/>
                </a:cubicBezTo>
                <a:cubicBezTo>
                  <a:pt x="76" y="88"/>
                  <a:pt x="76" y="92"/>
                  <a:pt x="75" y="95"/>
                </a:cubicBezTo>
                <a:close/>
                <a:moveTo>
                  <a:pt x="94" y="29"/>
                </a:moveTo>
                <a:cubicBezTo>
                  <a:pt x="108" y="26"/>
                  <a:pt x="123" y="20"/>
                  <a:pt x="136" y="17"/>
                </a:cubicBezTo>
                <a:cubicBezTo>
                  <a:pt x="149" y="15"/>
                  <a:pt x="162" y="14"/>
                  <a:pt x="175" y="16"/>
                </a:cubicBezTo>
                <a:cubicBezTo>
                  <a:pt x="182" y="17"/>
                  <a:pt x="207" y="27"/>
                  <a:pt x="194" y="36"/>
                </a:cubicBezTo>
                <a:cubicBezTo>
                  <a:pt x="180" y="46"/>
                  <a:pt x="155" y="45"/>
                  <a:pt x="138" y="44"/>
                </a:cubicBezTo>
                <a:cubicBezTo>
                  <a:pt x="128" y="44"/>
                  <a:pt x="118" y="43"/>
                  <a:pt x="108" y="40"/>
                </a:cubicBezTo>
                <a:cubicBezTo>
                  <a:pt x="104" y="39"/>
                  <a:pt x="99" y="38"/>
                  <a:pt x="95" y="36"/>
                </a:cubicBezTo>
                <a:cubicBezTo>
                  <a:pt x="89" y="33"/>
                  <a:pt x="90" y="32"/>
                  <a:pt x="94" y="29"/>
                </a:cubicBezTo>
                <a:close/>
                <a:moveTo>
                  <a:pt x="80" y="59"/>
                </a:moveTo>
                <a:cubicBezTo>
                  <a:pt x="67" y="55"/>
                  <a:pt x="75" y="45"/>
                  <a:pt x="83" y="42"/>
                </a:cubicBezTo>
                <a:cubicBezTo>
                  <a:pt x="100" y="55"/>
                  <a:pt x="128" y="56"/>
                  <a:pt x="147" y="56"/>
                </a:cubicBezTo>
                <a:cubicBezTo>
                  <a:pt x="165" y="57"/>
                  <a:pt x="198" y="57"/>
                  <a:pt x="209" y="39"/>
                </a:cubicBezTo>
                <a:cubicBezTo>
                  <a:pt x="209" y="41"/>
                  <a:pt x="210" y="43"/>
                  <a:pt x="212" y="43"/>
                </a:cubicBezTo>
                <a:cubicBezTo>
                  <a:pt x="233" y="54"/>
                  <a:pt x="210" y="58"/>
                  <a:pt x="197" y="61"/>
                </a:cubicBezTo>
                <a:cubicBezTo>
                  <a:pt x="182" y="64"/>
                  <a:pt x="167" y="66"/>
                  <a:pt x="151" y="67"/>
                </a:cubicBezTo>
                <a:cubicBezTo>
                  <a:pt x="140" y="68"/>
                  <a:pt x="130" y="67"/>
                  <a:pt x="119" y="66"/>
                </a:cubicBezTo>
                <a:cubicBezTo>
                  <a:pt x="109" y="65"/>
                  <a:pt x="100" y="64"/>
                  <a:pt x="91" y="62"/>
                </a:cubicBezTo>
                <a:cubicBezTo>
                  <a:pt x="87" y="61"/>
                  <a:pt x="84" y="60"/>
                  <a:pt x="80" y="59"/>
                </a:cubicBezTo>
                <a:close/>
                <a:moveTo>
                  <a:pt x="87" y="306"/>
                </a:moveTo>
                <a:cubicBezTo>
                  <a:pt x="88" y="303"/>
                  <a:pt x="88" y="300"/>
                  <a:pt x="88" y="297"/>
                </a:cubicBezTo>
                <a:cubicBezTo>
                  <a:pt x="103" y="305"/>
                  <a:pt x="119" y="312"/>
                  <a:pt x="136" y="313"/>
                </a:cubicBezTo>
                <a:cubicBezTo>
                  <a:pt x="134" y="324"/>
                  <a:pt x="134" y="335"/>
                  <a:pt x="136" y="347"/>
                </a:cubicBezTo>
                <a:cubicBezTo>
                  <a:pt x="118" y="345"/>
                  <a:pt x="100" y="337"/>
                  <a:pt x="86" y="326"/>
                </a:cubicBezTo>
                <a:cubicBezTo>
                  <a:pt x="87" y="320"/>
                  <a:pt x="87" y="313"/>
                  <a:pt x="87" y="306"/>
                </a:cubicBezTo>
                <a:close/>
                <a:moveTo>
                  <a:pt x="211" y="345"/>
                </a:moveTo>
                <a:cubicBezTo>
                  <a:pt x="189" y="363"/>
                  <a:pt x="163" y="373"/>
                  <a:pt x="135" y="374"/>
                </a:cubicBezTo>
                <a:cubicBezTo>
                  <a:pt x="109" y="375"/>
                  <a:pt x="49" y="348"/>
                  <a:pt x="79" y="323"/>
                </a:cubicBezTo>
                <a:cubicBezTo>
                  <a:pt x="79" y="324"/>
                  <a:pt x="80" y="325"/>
                  <a:pt x="80" y="327"/>
                </a:cubicBezTo>
                <a:cubicBezTo>
                  <a:pt x="79" y="328"/>
                  <a:pt x="79" y="329"/>
                  <a:pt x="80" y="331"/>
                </a:cubicBezTo>
                <a:cubicBezTo>
                  <a:pt x="80" y="332"/>
                  <a:pt x="80" y="333"/>
                  <a:pt x="80" y="333"/>
                </a:cubicBezTo>
                <a:cubicBezTo>
                  <a:pt x="80" y="336"/>
                  <a:pt x="83" y="337"/>
                  <a:pt x="85" y="335"/>
                </a:cubicBezTo>
                <a:cubicBezTo>
                  <a:pt x="100" y="349"/>
                  <a:pt x="119" y="356"/>
                  <a:pt x="139" y="357"/>
                </a:cubicBezTo>
                <a:cubicBezTo>
                  <a:pt x="140" y="358"/>
                  <a:pt x="141" y="358"/>
                  <a:pt x="142" y="358"/>
                </a:cubicBezTo>
                <a:cubicBezTo>
                  <a:pt x="149" y="358"/>
                  <a:pt x="157" y="357"/>
                  <a:pt x="164" y="355"/>
                </a:cubicBezTo>
                <a:cubicBezTo>
                  <a:pt x="178" y="352"/>
                  <a:pt x="188" y="343"/>
                  <a:pt x="195" y="333"/>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3"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6" y="281"/>
                </a:cubicBezTo>
                <a:cubicBezTo>
                  <a:pt x="171" y="284"/>
                  <a:pt x="176" y="286"/>
                  <a:pt x="180" y="289"/>
                </a:cubicBezTo>
                <a:cubicBezTo>
                  <a:pt x="168" y="294"/>
                  <a:pt x="155" y="299"/>
                  <a:pt x="141" y="301"/>
                </a:cubicBezTo>
                <a:cubicBezTo>
                  <a:pt x="125" y="302"/>
                  <a:pt x="109" y="294"/>
                  <a:pt x="94" y="286"/>
                </a:cubicBezTo>
                <a:cubicBezTo>
                  <a:pt x="97" y="284"/>
                  <a:pt x="100" y="281"/>
                  <a:pt x="104" y="279"/>
                </a:cubicBezTo>
                <a:cubicBezTo>
                  <a:pt x="104" y="280"/>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3" y="274"/>
                  <a:pt x="154" y="274"/>
                  <a:pt x="154" y="275"/>
                </a:cubicBezTo>
                <a:cubicBezTo>
                  <a:pt x="154" y="275"/>
                  <a:pt x="154" y="275"/>
                  <a:pt x="155" y="275"/>
                </a:cubicBezTo>
                <a:cubicBezTo>
                  <a:pt x="155" y="276"/>
                  <a:pt x="155" y="276"/>
                  <a:pt x="156" y="277"/>
                </a:cubicBezTo>
                <a:cubicBezTo>
                  <a:pt x="156" y="277"/>
                  <a:pt x="156" y="277"/>
                  <a:pt x="156" y="277"/>
                </a:cubicBezTo>
                <a:cubicBezTo>
                  <a:pt x="156" y="277"/>
                  <a:pt x="156" y="277"/>
                  <a:pt x="156" y="277"/>
                </a:cubicBezTo>
                <a:cubicBezTo>
                  <a:pt x="156" y="277"/>
                  <a:pt x="156" y="278"/>
                  <a:pt x="155" y="278"/>
                </a:cubicBezTo>
                <a:cubicBezTo>
                  <a:pt x="155" y="278"/>
                  <a:pt x="155" y="278"/>
                  <a:pt x="155" y="278"/>
                </a:cubicBezTo>
                <a:cubicBezTo>
                  <a:pt x="154" y="278"/>
                  <a:pt x="154" y="278"/>
                  <a:pt x="153" y="279"/>
                </a:cubicBezTo>
                <a:cubicBezTo>
                  <a:pt x="152" y="279"/>
                  <a:pt x="151" y="279"/>
                  <a:pt x="150" y="279"/>
                </a:cubicBezTo>
                <a:cubicBezTo>
                  <a:pt x="149" y="279"/>
                  <a:pt x="149" y="279"/>
                  <a:pt x="149" y="279"/>
                </a:cubicBezTo>
                <a:cubicBezTo>
                  <a:pt x="149" y="279"/>
                  <a:pt x="149" y="279"/>
                  <a:pt x="149" y="279"/>
                </a:cubicBezTo>
                <a:cubicBezTo>
                  <a:pt x="148" y="280"/>
                  <a:pt x="147" y="280"/>
                  <a:pt x="146" y="280"/>
                </a:cubicBezTo>
                <a:cubicBezTo>
                  <a:pt x="143" y="280"/>
                  <a:pt x="140" y="280"/>
                  <a:pt x="137" y="280"/>
                </a:cubicBezTo>
                <a:cubicBezTo>
                  <a:pt x="134" y="280"/>
                  <a:pt x="131" y="280"/>
                  <a:pt x="128" y="279"/>
                </a:cubicBezTo>
                <a:cubicBezTo>
                  <a:pt x="128" y="279"/>
                  <a:pt x="128" y="279"/>
                  <a:pt x="128" y="279"/>
                </a:cubicBezTo>
                <a:cubicBezTo>
                  <a:pt x="128" y="279"/>
                  <a:pt x="128" y="279"/>
                  <a:pt x="128" y="279"/>
                </a:cubicBezTo>
                <a:cubicBezTo>
                  <a:pt x="128" y="279"/>
                  <a:pt x="127"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6"/>
                  <a:pt x="114" y="275"/>
                  <a:pt x="114" y="275"/>
                </a:cubicBezTo>
                <a:cubicBezTo>
                  <a:pt x="114" y="275"/>
                  <a:pt x="114" y="275"/>
                  <a:pt x="113" y="275"/>
                </a:cubicBezTo>
                <a:cubicBezTo>
                  <a:pt x="113" y="275"/>
                  <a:pt x="113" y="275"/>
                  <a:pt x="113" y="275"/>
                </a:cubicBezTo>
                <a:cubicBezTo>
                  <a:pt x="113" y="275"/>
                  <a:pt x="114" y="275"/>
                  <a:pt x="114" y="274"/>
                </a:cubicBezTo>
                <a:cubicBezTo>
                  <a:pt x="114" y="274"/>
                  <a:pt x="115" y="273"/>
                  <a:pt x="115" y="273"/>
                </a:cubicBezTo>
                <a:cubicBezTo>
                  <a:pt x="116" y="273"/>
                  <a:pt x="116" y="272"/>
                  <a:pt x="117" y="272"/>
                </a:cubicBezTo>
                <a:cubicBezTo>
                  <a:pt x="116" y="273"/>
                  <a:pt x="117" y="272"/>
                  <a:pt x="117" y="272"/>
                </a:cubicBezTo>
                <a:cubicBezTo>
                  <a:pt x="121" y="269"/>
                  <a:pt x="125" y="267"/>
                  <a:pt x="129" y="265"/>
                </a:cubicBezTo>
                <a:cubicBezTo>
                  <a:pt x="130" y="267"/>
                  <a:pt x="131" y="270"/>
                  <a:pt x="132" y="273"/>
                </a:cubicBezTo>
                <a:cubicBezTo>
                  <a:pt x="134" y="275"/>
                  <a:pt x="136" y="275"/>
                  <a:pt x="139" y="274"/>
                </a:cubicBezTo>
                <a:cubicBezTo>
                  <a:pt x="142" y="273"/>
                  <a:pt x="144" y="271"/>
                  <a:pt x="146" y="270"/>
                </a:cubicBezTo>
                <a:cubicBezTo>
                  <a:pt x="146" y="270"/>
                  <a:pt x="146" y="270"/>
                  <a:pt x="146" y="270"/>
                </a:cubicBezTo>
                <a:cubicBezTo>
                  <a:pt x="148" y="271"/>
                  <a:pt x="150" y="272"/>
                  <a:pt x="151" y="273"/>
                </a:cubicBezTo>
                <a:cubicBezTo>
                  <a:pt x="152" y="273"/>
                  <a:pt x="153" y="274"/>
                  <a:pt x="153" y="274"/>
                </a:cubicBezTo>
                <a:close/>
                <a:moveTo>
                  <a:pt x="137" y="245"/>
                </a:moveTo>
                <a:cubicBezTo>
                  <a:pt x="140" y="245"/>
                  <a:pt x="142" y="245"/>
                  <a:pt x="145" y="245"/>
                </a:cubicBezTo>
                <a:cubicBezTo>
                  <a:pt x="144" y="248"/>
                  <a:pt x="145" y="252"/>
                  <a:pt x="145" y="256"/>
                </a:cubicBezTo>
                <a:cubicBezTo>
                  <a:pt x="144" y="259"/>
                  <a:pt x="142" y="262"/>
                  <a:pt x="139" y="264"/>
                </a:cubicBezTo>
                <a:cubicBezTo>
                  <a:pt x="136" y="258"/>
                  <a:pt x="137" y="252"/>
                  <a:pt x="137" y="246"/>
                </a:cubicBezTo>
                <a:cubicBezTo>
                  <a:pt x="137" y="245"/>
                  <a:pt x="137" y="245"/>
                  <a:pt x="137" y="245"/>
                </a:cubicBezTo>
                <a:close/>
                <a:moveTo>
                  <a:pt x="136" y="233"/>
                </a:moveTo>
                <a:cubicBezTo>
                  <a:pt x="63" y="236"/>
                  <a:pt x="78" y="120"/>
                  <a:pt x="87" y="73"/>
                </a:cubicBezTo>
                <a:cubicBezTo>
                  <a:pt x="106" y="78"/>
                  <a:pt x="128" y="79"/>
                  <a:pt x="146" y="79"/>
                </a:cubicBezTo>
                <a:cubicBezTo>
                  <a:pt x="164" y="78"/>
                  <a:pt x="185" y="76"/>
                  <a:pt x="204" y="71"/>
                </a:cubicBezTo>
                <a:cubicBezTo>
                  <a:pt x="202" y="72"/>
                  <a:pt x="201" y="74"/>
                  <a:pt x="202" y="77"/>
                </a:cubicBezTo>
                <a:cubicBezTo>
                  <a:pt x="215" y="131"/>
                  <a:pt x="210" y="230"/>
                  <a:pt x="136" y="233"/>
                </a:cubicBezTo>
                <a:close/>
                <a:moveTo>
                  <a:pt x="270" y="119"/>
                </a:moveTo>
                <a:cubicBezTo>
                  <a:pt x="255" y="142"/>
                  <a:pt x="233" y="157"/>
                  <a:pt x="213" y="174"/>
                </a:cubicBezTo>
                <a:cubicBezTo>
                  <a:pt x="215" y="165"/>
                  <a:pt x="217" y="155"/>
                  <a:pt x="217" y="146"/>
                </a:cubicBezTo>
                <a:cubicBezTo>
                  <a:pt x="227" y="147"/>
                  <a:pt x="239" y="137"/>
                  <a:pt x="245" y="131"/>
                </a:cubicBezTo>
                <a:cubicBezTo>
                  <a:pt x="257" y="121"/>
                  <a:pt x="268" y="105"/>
                  <a:pt x="265" y="89"/>
                </a:cubicBezTo>
                <a:cubicBezTo>
                  <a:pt x="265" y="86"/>
                  <a:pt x="262" y="85"/>
                  <a:pt x="259" y="85"/>
                </a:cubicBezTo>
                <a:cubicBezTo>
                  <a:pt x="243" y="88"/>
                  <a:pt x="225" y="92"/>
                  <a:pt x="219" y="109"/>
                </a:cubicBezTo>
                <a:cubicBezTo>
                  <a:pt x="217" y="112"/>
                  <a:pt x="222" y="114"/>
                  <a:pt x="224" y="111"/>
                </a:cubicBezTo>
                <a:cubicBezTo>
                  <a:pt x="232" y="100"/>
                  <a:pt x="243" y="97"/>
                  <a:pt x="256" y="96"/>
                </a:cubicBezTo>
                <a:cubicBezTo>
                  <a:pt x="255" y="106"/>
                  <a:pt x="244" y="114"/>
                  <a:pt x="237" y="121"/>
                </a:cubicBezTo>
                <a:cubicBezTo>
                  <a:pt x="233" y="125"/>
                  <a:pt x="225" y="131"/>
                  <a:pt x="218" y="133"/>
                </a:cubicBezTo>
                <a:cubicBezTo>
                  <a:pt x="218" y="117"/>
                  <a:pt x="217" y="101"/>
                  <a:pt x="215" y="87"/>
                </a:cubicBezTo>
                <a:cubicBezTo>
                  <a:pt x="215" y="87"/>
                  <a:pt x="215" y="87"/>
                  <a:pt x="215" y="87"/>
                </a:cubicBezTo>
                <a:cubicBezTo>
                  <a:pt x="229" y="81"/>
                  <a:pt x="244" y="76"/>
                  <a:pt x="259" y="75"/>
                </a:cubicBezTo>
                <a:cubicBezTo>
                  <a:pt x="287" y="74"/>
                  <a:pt x="279" y="105"/>
                  <a:pt x="270" y="119"/>
                </a:cubicBezTo>
                <a:close/>
              </a:path>
            </a:pathLst>
          </a:custGeom>
          <a:solidFill>
            <a:srgbClr val="C68959"/>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67" name="MG-任意多边形 6"/>
          <p:cNvSpPr>
            <a:spLocks noEditPoints="1"/>
          </p:cNvSpPr>
          <p:nvPr>
            <p:custDataLst>
              <p:tags r:id="rId7"/>
            </p:custDataLst>
          </p:nvPr>
        </p:nvSpPr>
        <p:spPr bwMode="auto">
          <a:xfrm>
            <a:off x="2238599" y="3410951"/>
            <a:ext cx="426579" cy="726558"/>
          </a:xfrm>
          <a:custGeom>
            <a:avLst/>
            <a:gdLst>
              <a:gd name="T0" fmla="*/ 65 w 65"/>
              <a:gd name="T1" fmla="*/ 12 h 111"/>
              <a:gd name="T2" fmla="*/ 60 w 65"/>
              <a:gd name="T3" fmla="*/ 7 h 111"/>
              <a:gd name="T4" fmla="*/ 21 w 65"/>
              <a:gd name="T5" fmla="*/ 2 h 111"/>
              <a:gd name="T6" fmla="*/ 4 w 65"/>
              <a:gd name="T7" fmla="*/ 35 h 111"/>
              <a:gd name="T8" fmla="*/ 4 w 65"/>
              <a:gd name="T9" fmla="*/ 43 h 111"/>
              <a:gd name="T10" fmla="*/ 26 w 65"/>
              <a:gd name="T11" fmla="*/ 46 h 111"/>
              <a:gd name="T12" fmla="*/ 17 w 65"/>
              <a:gd name="T13" fmla="*/ 98 h 111"/>
              <a:gd name="T14" fmla="*/ 19 w 65"/>
              <a:gd name="T15" fmla="*/ 105 h 111"/>
              <a:gd name="T16" fmla="*/ 48 w 65"/>
              <a:gd name="T17" fmla="*/ 101 h 111"/>
              <a:gd name="T18" fmla="*/ 49 w 65"/>
              <a:gd name="T19" fmla="*/ 96 h 111"/>
              <a:gd name="T20" fmla="*/ 56 w 65"/>
              <a:gd name="T21" fmla="*/ 63 h 111"/>
              <a:gd name="T22" fmla="*/ 65 w 65"/>
              <a:gd name="T23" fmla="*/ 12 h 111"/>
              <a:gd name="T24" fmla="*/ 45 w 65"/>
              <a:gd name="T25" fmla="*/ 59 h 111"/>
              <a:gd name="T26" fmla="*/ 40 w 65"/>
              <a:gd name="T27" fmla="*/ 93 h 111"/>
              <a:gd name="T28" fmla="*/ 29 w 65"/>
              <a:gd name="T29" fmla="*/ 95 h 111"/>
              <a:gd name="T30" fmla="*/ 33 w 65"/>
              <a:gd name="T31" fmla="*/ 46 h 111"/>
              <a:gd name="T32" fmla="*/ 35 w 65"/>
              <a:gd name="T33" fmla="*/ 46 h 111"/>
              <a:gd name="T34" fmla="*/ 35 w 65"/>
              <a:gd name="T35" fmla="*/ 37 h 111"/>
              <a:gd name="T36" fmla="*/ 21 w 65"/>
              <a:gd name="T37" fmla="*/ 37 h 111"/>
              <a:gd name="T38" fmla="*/ 13 w 65"/>
              <a:gd name="T39" fmla="*/ 36 h 111"/>
              <a:gd name="T40" fmla="*/ 25 w 65"/>
              <a:gd name="T41" fmla="*/ 14 h 111"/>
              <a:gd name="T42" fmla="*/ 53 w 65"/>
              <a:gd name="T43" fmla="*/ 16 h 111"/>
              <a:gd name="T44" fmla="*/ 45 w 65"/>
              <a:gd name="T45" fmla="*/ 5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1">
                <a:moveTo>
                  <a:pt x="65" y="12"/>
                </a:moveTo>
                <a:cubicBezTo>
                  <a:pt x="65" y="10"/>
                  <a:pt x="63" y="7"/>
                  <a:pt x="60" y="7"/>
                </a:cubicBezTo>
                <a:cubicBezTo>
                  <a:pt x="47" y="4"/>
                  <a:pt x="34" y="0"/>
                  <a:pt x="21" y="2"/>
                </a:cubicBezTo>
                <a:cubicBezTo>
                  <a:pt x="13" y="3"/>
                  <a:pt x="6" y="26"/>
                  <a:pt x="4" y="35"/>
                </a:cubicBezTo>
                <a:cubicBezTo>
                  <a:pt x="1" y="37"/>
                  <a:pt x="0" y="42"/>
                  <a:pt x="4" y="43"/>
                </a:cubicBezTo>
                <a:cubicBezTo>
                  <a:pt x="11" y="45"/>
                  <a:pt x="19" y="46"/>
                  <a:pt x="26" y="46"/>
                </a:cubicBezTo>
                <a:cubicBezTo>
                  <a:pt x="24" y="64"/>
                  <a:pt x="19" y="81"/>
                  <a:pt x="17" y="98"/>
                </a:cubicBezTo>
                <a:cubicBezTo>
                  <a:pt x="16" y="101"/>
                  <a:pt x="17" y="104"/>
                  <a:pt x="19" y="105"/>
                </a:cubicBezTo>
                <a:cubicBezTo>
                  <a:pt x="29" y="109"/>
                  <a:pt x="40" y="111"/>
                  <a:pt x="48" y="101"/>
                </a:cubicBezTo>
                <a:cubicBezTo>
                  <a:pt x="49" y="99"/>
                  <a:pt x="49" y="97"/>
                  <a:pt x="49" y="96"/>
                </a:cubicBezTo>
                <a:cubicBezTo>
                  <a:pt x="54" y="86"/>
                  <a:pt x="54" y="73"/>
                  <a:pt x="56" y="63"/>
                </a:cubicBezTo>
                <a:cubicBezTo>
                  <a:pt x="59" y="46"/>
                  <a:pt x="62" y="29"/>
                  <a:pt x="65" y="12"/>
                </a:cubicBezTo>
                <a:close/>
                <a:moveTo>
                  <a:pt x="45" y="59"/>
                </a:moveTo>
                <a:cubicBezTo>
                  <a:pt x="43" y="70"/>
                  <a:pt x="39" y="82"/>
                  <a:pt x="40" y="93"/>
                </a:cubicBezTo>
                <a:cubicBezTo>
                  <a:pt x="36" y="95"/>
                  <a:pt x="33" y="96"/>
                  <a:pt x="29" y="95"/>
                </a:cubicBezTo>
                <a:cubicBezTo>
                  <a:pt x="31" y="79"/>
                  <a:pt x="33" y="63"/>
                  <a:pt x="33" y="46"/>
                </a:cubicBezTo>
                <a:cubicBezTo>
                  <a:pt x="33" y="46"/>
                  <a:pt x="34" y="47"/>
                  <a:pt x="35" y="46"/>
                </a:cubicBezTo>
                <a:cubicBezTo>
                  <a:pt x="41" y="46"/>
                  <a:pt x="41" y="37"/>
                  <a:pt x="35" y="37"/>
                </a:cubicBezTo>
                <a:cubicBezTo>
                  <a:pt x="30" y="36"/>
                  <a:pt x="26" y="37"/>
                  <a:pt x="21" y="37"/>
                </a:cubicBezTo>
                <a:cubicBezTo>
                  <a:pt x="19" y="37"/>
                  <a:pt x="16" y="37"/>
                  <a:pt x="13" y="36"/>
                </a:cubicBezTo>
                <a:cubicBezTo>
                  <a:pt x="17" y="29"/>
                  <a:pt x="21" y="22"/>
                  <a:pt x="25" y="14"/>
                </a:cubicBezTo>
                <a:cubicBezTo>
                  <a:pt x="28" y="9"/>
                  <a:pt x="44" y="14"/>
                  <a:pt x="53" y="16"/>
                </a:cubicBezTo>
                <a:cubicBezTo>
                  <a:pt x="50" y="31"/>
                  <a:pt x="48" y="45"/>
                  <a:pt x="45" y="59"/>
                </a:cubicBezTo>
                <a:close/>
              </a:path>
            </a:pathLst>
          </a:custGeom>
          <a:solidFill>
            <a:srgbClr val="FDAF6B"/>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68" name="MG-任意多边形 10"/>
          <p:cNvSpPr>
            <a:spLocks noEditPoints="1"/>
          </p:cNvSpPr>
          <p:nvPr>
            <p:custDataLst>
              <p:tags r:id="rId8"/>
            </p:custDataLst>
          </p:nvPr>
        </p:nvSpPr>
        <p:spPr bwMode="auto">
          <a:xfrm>
            <a:off x="585276" y="2793782"/>
            <a:ext cx="703972" cy="478013"/>
          </a:xfrm>
          <a:custGeom>
            <a:avLst/>
            <a:gdLst>
              <a:gd name="T0" fmla="*/ 457 w 499"/>
              <a:gd name="T1" fmla="*/ 199 h 338"/>
              <a:gd name="T2" fmla="*/ 450 w 499"/>
              <a:gd name="T3" fmla="*/ 184 h 338"/>
              <a:gd name="T4" fmla="*/ 442 w 499"/>
              <a:gd name="T5" fmla="*/ 156 h 338"/>
              <a:gd name="T6" fmla="*/ 433 w 499"/>
              <a:gd name="T7" fmla="*/ 112 h 338"/>
              <a:gd name="T8" fmla="*/ 295 w 499"/>
              <a:gd name="T9" fmla="*/ 0 h 338"/>
              <a:gd name="T10" fmla="*/ 67 w 499"/>
              <a:gd name="T11" fmla="*/ 70 h 338"/>
              <a:gd name="T12" fmla="*/ 30 w 499"/>
              <a:gd name="T13" fmla="*/ 76 h 338"/>
              <a:gd name="T14" fmla="*/ 30 w 499"/>
              <a:gd name="T15" fmla="*/ 166 h 338"/>
              <a:gd name="T16" fmla="*/ 131 w 499"/>
              <a:gd name="T17" fmla="*/ 122 h 338"/>
              <a:gd name="T18" fmla="*/ 245 w 499"/>
              <a:gd name="T19" fmla="*/ 189 h 338"/>
              <a:gd name="T20" fmla="*/ 243 w 499"/>
              <a:gd name="T21" fmla="*/ 198 h 338"/>
              <a:gd name="T22" fmla="*/ 236 w 499"/>
              <a:gd name="T23" fmla="*/ 204 h 338"/>
              <a:gd name="T24" fmla="*/ 244 w 499"/>
              <a:gd name="T25" fmla="*/ 251 h 338"/>
              <a:gd name="T26" fmla="*/ 301 w 499"/>
              <a:gd name="T27" fmla="*/ 247 h 338"/>
              <a:gd name="T28" fmla="*/ 307 w 499"/>
              <a:gd name="T29" fmla="*/ 258 h 338"/>
              <a:gd name="T30" fmla="*/ 231 w 499"/>
              <a:gd name="T31" fmla="*/ 264 h 338"/>
              <a:gd name="T32" fmla="*/ 227 w 499"/>
              <a:gd name="T33" fmla="*/ 265 h 338"/>
              <a:gd name="T34" fmla="*/ 233 w 499"/>
              <a:gd name="T35" fmla="*/ 185 h 338"/>
              <a:gd name="T36" fmla="*/ 62 w 499"/>
              <a:gd name="T37" fmla="*/ 109 h 338"/>
              <a:gd name="T38" fmla="*/ 199 w 499"/>
              <a:gd name="T39" fmla="*/ 248 h 338"/>
              <a:gd name="T40" fmla="*/ 16 w 499"/>
              <a:gd name="T41" fmla="*/ 170 h 338"/>
              <a:gd name="T42" fmla="*/ 221 w 499"/>
              <a:gd name="T43" fmla="*/ 273 h 338"/>
              <a:gd name="T44" fmla="*/ 231 w 499"/>
              <a:gd name="T45" fmla="*/ 273 h 338"/>
              <a:gd name="T46" fmla="*/ 307 w 499"/>
              <a:gd name="T47" fmla="*/ 265 h 338"/>
              <a:gd name="T48" fmla="*/ 369 w 499"/>
              <a:gd name="T49" fmla="*/ 311 h 338"/>
              <a:gd name="T50" fmla="*/ 484 w 499"/>
              <a:gd name="T51" fmla="*/ 212 h 338"/>
              <a:gd name="T52" fmla="*/ 72 w 499"/>
              <a:gd name="T53" fmla="*/ 75 h 338"/>
              <a:gd name="T54" fmla="*/ 188 w 499"/>
              <a:gd name="T55" fmla="*/ 29 h 338"/>
              <a:gd name="T56" fmla="*/ 333 w 499"/>
              <a:gd name="T57" fmla="*/ 30 h 338"/>
              <a:gd name="T58" fmla="*/ 433 w 499"/>
              <a:gd name="T59" fmla="*/ 127 h 338"/>
              <a:gd name="T60" fmla="*/ 431 w 499"/>
              <a:gd name="T61" fmla="*/ 151 h 338"/>
              <a:gd name="T62" fmla="*/ 256 w 499"/>
              <a:gd name="T63" fmla="*/ 188 h 338"/>
              <a:gd name="T64" fmla="*/ 126 w 499"/>
              <a:gd name="T65" fmla="*/ 108 h 338"/>
              <a:gd name="T66" fmla="*/ 293 w 499"/>
              <a:gd name="T67" fmla="*/ 238 h 338"/>
              <a:gd name="T68" fmla="*/ 244 w 499"/>
              <a:gd name="T69" fmla="*/ 207 h 338"/>
              <a:gd name="T70" fmla="*/ 380 w 499"/>
              <a:gd name="T71" fmla="*/ 185 h 338"/>
              <a:gd name="T72" fmla="*/ 439 w 499"/>
              <a:gd name="T73" fmla="*/ 184 h 338"/>
              <a:gd name="T74" fmla="*/ 282 w 499"/>
              <a:gd name="T75" fmla="*/ 223 h 338"/>
              <a:gd name="T76" fmla="*/ 448 w 499"/>
              <a:gd name="T77" fmla="*/ 199 h 338"/>
              <a:gd name="T78" fmla="*/ 319 w 499"/>
              <a:gd name="T79" fmla="*/ 234 h 338"/>
              <a:gd name="T80" fmla="*/ 360 w 499"/>
              <a:gd name="T81" fmla="*/ 296 h 338"/>
              <a:gd name="T82" fmla="*/ 323 w 499"/>
              <a:gd name="T83" fmla="*/ 266 h 338"/>
              <a:gd name="T84" fmla="*/ 303 w 499"/>
              <a:gd name="T85" fmla="*/ 238 h 338"/>
              <a:gd name="T86" fmla="*/ 317 w 499"/>
              <a:gd name="T87" fmla="*/ 244 h 338"/>
              <a:gd name="T88" fmla="*/ 360 w 499"/>
              <a:gd name="T89" fmla="*/ 296 h 338"/>
              <a:gd name="T90" fmla="*/ 406 w 499"/>
              <a:gd name="T91" fmla="*/ 242 h 338"/>
              <a:gd name="T92" fmla="*/ 341 w 499"/>
              <a:gd name="T93" fmla="*/ 253 h 338"/>
              <a:gd name="T94" fmla="*/ 466 w 499"/>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9" h="338">
                <a:moveTo>
                  <a:pt x="484" y="212"/>
                </a:moveTo>
                <a:cubicBezTo>
                  <a:pt x="479" y="202"/>
                  <a:pt x="469" y="199"/>
                  <a:pt x="457" y="199"/>
                </a:cubicBezTo>
                <a:cubicBezTo>
                  <a:pt x="456" y="197"/>
                  <a:pt x="455" y="194"/>
                  <a:pt x="454" y="192"/>
                </a:cubicBezTo>
                <a:cubicBezTo>
                  <a:pt x="456" y="189"/>
                  <a:pt x="454" y="184"/>
                  <a:pt x="450" y="184"/>
                </a:cubicBezTo>
                <a:cubicBezTo>
                  <a:pt x="449" y="180"/>
                  <a:pt x="447" y="177"/>
                  <a:pt x="446" y="174"/>
                </a:cubicBezTo>
                <a:cubicBezTo>
                  <a:pt x="444" y="168"/>
                  <a:pt x="444" y="162"/>
                  <a:pt x="442" y="156"/>
                </a:cubicBezTo>
                <a:cubicBezTo>
                  <a:pt x="443" y="154"/>
                  <a:pt x="445" y="152"/>
                  <a:pt x="446" y="149"/>
                </a:cubicBezTo>
                <a:cubicBezTo>
                  <a:pt x="452" y="136"/>
                  <a:pt x="440" y="121"/>
                  <a:pt x="433" y="112"/>
                </a:cubicBezTo>
                <a:cubicBezTo>
                  <a:pt x="412" y="86"/>
                  <a:pt x="382" y="67"/>
                  <a:pt x="359" y="43"/>
                </a:cubicBezTo>
                <a:cubicBezTo>
                  <a:pt x="343" y="25"/>
                  <a:pt x="322" y="0"/>
                  <a:pt x="295" y="0"/>
                </a:cubicBezTo>
                <a:cubicBezTo>
                  <a:pt x="268" y="0"/>
                  <a:pt x="240" y="8"/>
                  <a:pt x="213" y="13"/>
                </a:cubicBezTo>
                <a:cubicBezTo>
                  <a:pt x="168" y="22"/>
                  <a:pt x="95" y="28"/>
                  <a:pt x="67" y="70"/>
                </a:cubicBezTo>
                <a:cubicBezTo>
                  <a:pt x="66" y="71"/>
                  <a:pt x="66" y="72"/>
                  <a:pt x="67" y="73"/>
                </a:cubicBezTo>
                <a:cubicBezTo>
                  <a:pt x="55" y="70"/>
                  <a:pt x="43" y="70"/>
                  <a:pt x="30" y="76"/>
                </a:cubicBezTo>
                <a:cubicBezTo>
                  <a:pt x="0" y="92"/>
                  <a:pt x="11" y="145"/>
                  <a:pt x="23" y="168"/>
                </a:cubicBezTo>
                <a:cubicBezTo>
                  <a:pt x="25" y="172"/>
                  <a:pt x="32" y="170"/>
                  <a:pt x="30" y="166"/>
                </a:cubicBezTo>
                <a:cubicBezTo>
                  <a:pt x="22" y="141"/>
                  <a:pt x="10" y="82"/>
                  <a:pt x="54" y="79"/>
                </a:cubicBezTo>
                <a:cubicBezTo>
                  <a:pt x="80" y="78"/>
                  <a:pt x="111" y="109"/>
                  <a:pt x="131" y="122"/>
                </a:cubicBezTo>
                <a:cubicBezTo>
                  <a:pt x="155" y="137"/>
                  <a:pt x="180" y="149"/>
                  <a:pt x="206" y="162"/>
                </a:cubicBezTo>
                <a:cubicBezTo>
                  <a:pt x="216" y="166"/>
                  <a:pt x="242" y="177"/>
                  <a:pt x="245" y="189"/>
                </a:cubicBezTo>
                <a:cubicBezTo>
                  <a:pt x="243" y="191"/>
                  <a:pt x="243" y="194"/>
                  <a:pt x="244" y="196"/>
                </a:cubicBezTo>
                <a:cubicBezTo>
                  <a:pt x="244" y="196"/>
                  <a:pt x="243" y="197"/>
                  <a:pt x="243" y="198"/>
                </a:cubicBezTo>
                <a:cubicBezTo>
                  <a:pt x="241" y="196"/>
                  <a:pt x="238" y="197"/>
                  <a:pt x="237" y="200"/>
                </a:cubicBezTo>
                <a:cubicBezTo>
                  <a:pt x="237" y="201"/>
                  <a:pt x="236" y="202"/>
                  <a:pt x="236" y="204"/>
                </a:cubicBezTo>
                <a:cubicBezTo>
                  <a:pt x="236" y="204"/>
                  <a:pt x="235" y="205"/>
                  <a:pt x="236" y="206"/>
                </a:cubicBezTo>
                <a:cubicBezTo>
                  <a:pt x="232" y="222"/>
                  <a:pt x="229" y="241"/>
                  <a:pt x="244" y="251"/>
                </a:cubicBezTo>
                <a:cubicBezTo>
                  <a:pt x="259" y="261"/>
                  <a:pt x="285" y="251"/>
                  <a:pt x="301" y="247"/>
                </a:cubicBezTo>
                <a:cubicBezTo>
                  <a:pt x="301" y="247"/>
                  <a:pt x="301" y="247"/>
                  <a:pt x="301" y="247"/>
                </a:cubicBezTo>
                <a:cubicBezTo>
                  <a:pt x="303" y="250"/>
                  <a:pt x="306" y="254"/>
                  <a:pt x="308" y="258"/>
                </a:cubicBezTo>
                <a:cubicBezTo>
                  <a:pt x="308" y="258"/>
                  <a:pt x="308" y="258"/>
                  <a:pt x="307" y="258"/>
                </a:cubicBezTo>
                <a:cubicBezTo>
                  <a:pt x="297" y="256"/>
                  <a:pt x="287" y="259"/>
                  <a:pt x="277" y="260"/>
                </a:cubicBezTo>
                <a:cubicBezTo>
                  <a:pt x="262" y="263"/>
                  <a:pt x="247" y="265"/>
                  <a:pt x="231" y="264"/>
                </a:cubicBezTo>
                <a:cubicBezTo>
                  <a:pt x="230" y="264"/>
                  <a:pt x="229" y="265"/>
                  <a:pt x="228" y="265"/>
                </a:cubicBezTo>
                <a:cubicBezTo>
                  <a:pt x="228" y="265"/>
                  <a:pt x="228" y="265"/>
                  <a:pt x="227" y="265"/>
                </a:cubicBezTo>
                <a:cubicBezTo>
                  <a:pt x="199" y="243"/>
                  <a:pt x="216" y="216"/>
                  <a:pt x="235" y="195"/>
                </a:cubicBezTo>
                <a:cubicBezTo>
                  <a:pt x="239" y="192"/>
                  <a:pt x="237" y="186"/>
                  <a:pt x="233" y="185"/>
                </a:cubicBezTo>
                <a:cubicBezTo>
                  <a:pt x="175" y="168"/>
                  <a:pt x="114" y="142"/>
                  <a:pt x="69" y="103"/>
                </a:cubicBezTo>
                <a:cubicBezTo>
                  <a:pt x="64" y="99"/>
                  <a:pt x="58" y="105"/>
                  <a:pt x="62" y="109"/>
                </a:cubicBezTo>
                <a:cubicBezTo>
                  <a:pt x="103" y="151"/>
                  <a:pt x="165" y="174"/>
                  <a:pt x="219" y="193"/>
                </a:cubicBezTo>
                <a:cubicBezTo>
                  <a:pt x="206" y="208"/>
                  <a:pt x="195" y="230"/>
                  <a:pt x="199" y="248"/>
                </a:cubicBezTo>
                <a:cubicBezTo>
                  <a:pt x="142" y="214"/>
                  <a:pt x="77" y="192"/>
                  <a:pt x="17" y="167"/>
                </a:cubicBezTo>
                <a:cubicBezTo>
                  <a:pt x="16" y="167"/>
                  <a:pt x="15" y="169"/>
                  <a:pt x="16" y="170"/>
                </a:cubicBezTo>
                <a:cubicBezTo>
                  <a:pt x="80" y="204"/>
                  <a:pt x="145" y="239"/>
                  <a:pt x="212" y="268"/>
                </a:cubicBezTo>
                <a:cubicBezTo>
                  <a:pt x="214" y="270"/>
                  <a:pt x="217" y="272"/>
                  <a:pt x="221" y="273"/>
                </a:cubicBezTo>
                <a:cubicBezTo>
                  <a:pt x="223" y="274"/>
                  <a:pt x="226" y="273"/>
                  <a:pt x="228" y="271"/>
                </a:cubicBezTo>
                <a:cubicBezTo>
                  <a:pt x="229" y="272"/>
                  <a:pt x="230" y="273"/>
                  <a:pt x="231" y="273"/>
                </a:cubicBezTo>
                <a:cubicBezTo>
                  <a:pt x="243" y="275"/>
                  <a:pt x="255" y="273"/>
                  <a:pt x="268" y="272"/>
                </a:cubicBezTo>
                <a:cubicBezTo>
                  <a:pt x="281" y="270"/>
                  <a:pt x="295" y="270"/>
                  <a:pt x="307" y="265"/>
                </a:cubicBezTo>
                <a:cubicBezTo>
                  <a:pt x="309" y="264"/>
                  <a:pt x="310" y="263"/>
                  <a:pt x="310" y="261"/>
                </a:cubicBezTo>
                <a:cubicBezTo>
                  <a:pt x="327" y="289"/>
                  <a:pt x="350" y="338"/>
                  <a:pt x="369" y="311"/>
                </a:cubicBezTo>
                <a:cubicBezTo>
                  <a:pt x="379" y="298"/>
                  <a:pt x="362" y="277"/>
                  <a:pt x="351" y="265"/>
                </a:cubicBezTo>
                <a:cubicBezTo>
                  <a:pt x="387" y="260"/>
                  <a:pt x="499" y="243"/>
                  <a:pt x="484" y="212"/>
                </a:cubicBezTo>
                <a:close/>
                <a:moveTo>
                  <a:pt x="126" y="108"/>
                </a:moveTo>
                <a:cubicBezTo>
                  <a:pt x="110" y="98"/>
                  <a:pt x="92" y="83"/>
                  <a:pt x="72" y="75"/>
                </a:cubicBezTo>
                <a:cubicBezTo>
                  <a:pt x="73" y="75"/>
                  <a:pt x="73" y="75"/>
                  <a:pt x="73" y="75"/>
                </a:cubicBezTo>
                <a:cubicBezTo>
                  <a:pt x="99" y="43"/>
                  <a:pt x="151" y="36"/>
                  <a:pt x="188" y="29"/>
                </a:cubicBezTo>
                <a:cubicBezTo>
                  <a:pt x="205" y="26"/>
                  <a:pt x="222" y="23"/>
                  <a:pt x="239" y="20"/>
                </a:cubicBezTo>
                <a:cubicBezTo>
                  <a:pt x="276" y="14"/>
                  <a:pt x="301" y="3"/>
                  <a:pt x="333" y="30"/>
                </a:cubicBezTo>
                <a:cubicBezTo>
                  <a:pt x="350" y="45"/>
                  <a:pt x="365" y="63"/>
                  <a:pt x="382" y="78"/>
                </a:cubicBezTo>
                <a:cubicBezTo>
                  <a:pt x="400" y="93"/>
                  <a:pt x="419" y="108"/>
                  <a:pt x="433" y="127"/>
                </a:cubicBezTo>
                <a:cubicBezTo>
                  <a:pt x="439" y="134"/>
                  <a:pt x="439" y="141"/>
                  <a:pt x="435" y="147"/>
                </a:cubicBezTo>
                <a:cubicBezTo>
                  <a:pt x="433" y="147"/>
                  <a:pt x="431" y="148"/>
                  <a:pt x="431" y="151"/>
                </a:cubicBezTo>
                <a:cubicBezTo>
                  <a:pt x="430" y="151"/>
                  <a:pt x="430" y="152"/>
                  <a:pt x="430" y="153"/>
                </a:cubicBezTo>
                <a:cubicBezTo>
                  <a:pt x="400" y="178"/>
                  <a:pt x="291" y="187"/>
                  <a:pt x="256" y="188"/>
                </a:cubicBezTo>
                <a:cubicBezTo>
                  <a:pt x="255" y="183"/>
                  <a:pt x="251" y="178"/>
                  <a:pt x="246" y="174"/>
                </a:cubicBezTo>
                <a:cubicBezTo>
                  <a:pt x="212" y="145"/>
                  <a:pt x="164" y="131"/>
                  <a:pt x="126" y="108"/>
                </a:cubicBezTo>
                <a:close/>
                <a:moveTo>
                  <a:pt x="294" y="230"/>
                </a:moveTo>
                <a:cubicBezTo>
                  <a:pt x="291" y="232"/>
                  <a:pt x="291" y="235"/>
                  <a:pt x="293" y="238"/>
                </a:cubicBezTo>
                <a:cubicBezTo>
                  <a:pt x="280" y="241"/>
                  <a:pt x="265" y="246"/>
                  <a:pt x="252" y="242"/>
                </a:cubicBezTo>
                <a:cubicBezTo>
                  <a:pt x="241" y="239"/>
                  <a:pt x="242" y="219"/>
                  <a:pt x="244" y="207"/>
                </a:cubicBezTo>
                <a:cubicBezTo>
                  <a:pt x="250" y="205"/>
                  <a:pt x="254" y="202"/>
                  <a:pt x="256" y="198"/>
                </a:cubicBezTo>
                <a:cubicBezTo>
                  <a:pt x="298" y="199"/>
                  <a:pt x="339" y="195"/>
                  <a:pt x="380" y="185"/>
                </a:cubicBezTo>
                <a:cubicBezTo>
                  <a:pt x="396" y="181"/>
                  <a:pt x="417" y="177"/>
                  <a:pt x="432" y="166"/>
                </a:cubicBezTo>
                <a:cubicBezTo>
                  <a:pt x="433" y="172"/>
                  <a:pt x="436" y="178"/>
                  <a:pt x="439" y="184"/>
                </a:cubicBezTo>
                <a:cubicBezTo>
                  <a:pt x="385" y="187"/>
                  <a:pt x="337" y="218"/>
                  <a:pt x="282" y="217"/>
                </a:cubicBezTo>
                <a:cubicBezTo>
                  <a:pt x="278" y="217"/>
                  <a:pt x="279" y="222"/>
                  <a:pt x="282" y="223"/>
                </a:cubicBezTo>
                <a:cubicBezTo>
                  <a:pt x="337" y="227"/>
                  <a:pt x="391" y="205"/>
                  <a:pt x="445" y="194"/>
                </a:cubicBezTo>
                <a:cubicBezTo>
                  <a:pt x="446" y="196"/>
                  <a:pt x="447" y="198"/>
                  <a:pt x="448" y="199"/>
                </a:cubicBezTo>
                <a:cubicBezTo>
                  <a:pt x="437" y="200"/>
                  <a:pt x="425" y="203"/>
                  <a:pt x="418" y="204"/>
                </a:cubicBezTo>
                <a:cubicBezTo>
                  <a:pt x="384" y="211"/>
                  <a:pt x="352" y="223"/>
                  <a:pt x="319" y="234"/>
                </a:cubicBezTo>
                <a:cubicBezTo>
                  <a:pt x="311" y="229"/>
                  <a:pt x="302" y="226"/>
                  <a:pt x="294" y="230"/>
                </a:cubicBezTo>
                <a:close/>
                <a:moveTo>
                  <a:pt x="360" y="296"/>
                </a:moveTo>
                <a:cubicBezTo>
                  <a:pt x="362" y="300"/>
                  <a:pt x="364" y="310"/>
                  <a:pt x="355" y="307"/>
                </a:cubicBezTo>
                <a:cubicBezTo>
                  <a:pt x="341" y="300"/>
                  <a:pt x="331" y="278"/>
                  <a:pt x="323" y="266"/>
                </a:cubicBezTo>
                <a:cubicBezTo>
                  <a:pt x="319" y="259"/>
                  <a:pt x="312" y="246"/>
                  <a:pt x="304" y="240"/>
                </a:cubicBezTo>
                <a:cubicBezTo>
                  <a:pt x="304" y="239"/>
                  <a:pt x="303" y="239"/>
                  <a:pt x="303" y="238"/>
                </a:cubicBezTo>
                <a:cubicBezTo>
                  <a:pt x="306" y="238"/>
                  <a:pt x="309" y="239"/>
                  <a:pt x="312" y="240"/>
                </a:cubicBezTo>
                <a:cubicBezTo>
                  <a:pt x="313" y="243"/>
                  <a:pt x="314" y="244"/>
                  <a:pt x="317" y="244"/>
                </a:cubicBezTo>
                <a:cubicBezTo>
                  <a:pt x="328" y="252"/>
                  <a:pt x="339" y="266"/>
                  <a:pt x="343" y="271"/>
                </a:cubicBezTo>
                <a:cubicBezTo>
                  <a:pt x="349" y="279"/>
                  <a:pt x="355" y="287"/>
                  <a:pt x="360" y="296"/>
                </a:cubicBezTo>
                <a:close/>
                <a:moveTo>
                  <a:pt x="450" y="231"/>
                </a:moveTo>
                <a:cubicBezTo>
                  <a:pt x="436" y="236"/>
                  <a:pt x="421" y="239"/>
                  <a:pt x="406" y="242"/>
                </a:cubicBezTo>
                <a:cubicBezTo>
                  <a:pt x="385" y="247"/>
                  <a:pt x="363" y="249"/>
                  <a:pt x="341" y="253"/>
                </a:cubicBezTo>
                <a:cubicBezTo>
                  <a:pt x="341" y="253"/>
                  <a:pt x="341" y="253"/>
                  <a:pt x="341" y="253"/>
                </a:cubicBezTo>
                <a:cubicBezTo>
                  <a:pt x="337" y="249"/>
                  <a:pt x="333" y="244"/>
                  <a:pt x="328" y="240"/>
                </a:cubicBezTo>
                <a:cubicBezTo>
                  <a:pt x="371" y="227"/>
                  <a:pt x="422" y="206"/>
                  <a:pt x="466" y="212"/>
                </a:cubicBezTo>
                <a:cubicBezTo>
                  <a:pt x="486" y="215"/>
                  <a:pt x="454" y="230"/>
                  <a:pt x="450" y="23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69" name="MG-任意多边形 14"/>
          <p:cNvSpPr>
            <a:spLocks noEditPoints="1"/>
          </p:cNvSpPr>
          <p:nvPr>
            <p:custDataLst>
              <p:tags r:id="rId9"/>
            </p:custDataLst>
          </p:nvPr>
        </p:nvSpPr>
        <p:spPr bwMode="auto">
          <a:xfrm>
            <a:off x="1080998" y="4246870"/>
            <a:ext cx="468007" cy="853339"/>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8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8 w 273"/>
              <a:gd name="T45" fmla="*/ 192 h 500"/>
              <a:gd name="T46" fmla="*/ 5 w 273"/>
              <a:gd name="T47" fmla="*/ 206 h 500"/>
              <a:gd name="T48" fmla="*/ 41 w 273"/>
              <a:gd name="T49" fmla="*/ 310 h 500"/>
              <a:gd name="T50" fmla="*/ 56 w 273"/>
              <a:gd name="T51" fmla="*/ 483 h 500"/>
              <a:gd name="T52" fmla="*/ 44 w 273"/>
              <a:gd name="T53" fmla="*/ 316 h 500"/>
              <a:gd name="T54" fmla="*/ 30 w 273"/>
              <a:gd name="T55" fmla="*/ 207 h 500"/>
              <a:gd name="T56" fmla="*/ 51 w 273"/>
              <a:gd name="T57" fmla="*/ 324 h 500"/>
              <a:gd name="T58" fmla="*/ 104 w 273"/>
              <a:gd name="T59" fmla="*/ 332 h 500"/>
              <a:gd name="T60" fmla="*/ 168 w 273"/>
              <a:gd name="T61" fmla="*/ 472 h 500"/>
              <a:gd name="T62" fmla="*/ 77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3 w 273"/>
              <a:gd name="T89" fmla="*/ 296 h 500"/>
              <a:gd name="T90" fmla="*/ 159 w 273"/>
              <a:gd name="T91" fmla="*/ 318 h 500"/>
              <a:gd name="T92" fmla="*/ 180 w 273"/>
              <a:gd name="T93" fmla="*/ 177 h 500"/>
              <a:gd name="T94" fmla="*/ 185 w 273"/>
              <a:gd name="T95" fmla="*/ 298 h 500"/>
              <a:gd name="T96" fmla="*/ 192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3" y="143"/>
                </a:moveTo>
                <a:cubicBezTo>
                  <a:pt x="248" y="153"/>
                  <a:pt x="237" y="168"/>
                  <a:pt x="223" y="180"/>
                </a:cubicBezTo>
                <a:cubicBezTo>
                  <a:pt x="222" y="180"/>
                  <a:pt x="222" y="181"/>
                  <a:pt x="222" y="182"/>
                </a:cubicBezTo>
                <a:cubicBezTo>
                  <a:pt x="214" y="186"/>
                  <a:pt x="208" y="198"/>
                  <a:pt x="204" y="205"/>
                </a:cubicBezTo>
                <a:cubicBezTo>
                  <a:pt x="199" y="211"/>
                  <a:pt x="195"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3" y="153"/>
                  <a:pt x="145" y="169"/>
                </a:cubicBezTo>
                <a:cubicBezTo>
                  <a:pt x="145" y="169"/>
                  <a:pt x="145" y="170"/>
                  <a:pt x="145" y="171"/>
                </a:cubicBezTo>
                <a:cubicBezTo>
                  <a:pt x="145" y="171"/>
                  <a:pt x="145" y="172"/>
                  <a:pt x="145" y="172"/>
                </a:cubicBezTo>
                <a:cubicBezTo>
                  <a:pt x="145" y="210"/>
                  <a:pt x="153" y="248"/>
                  <a:pt x="153"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7" y="47"/>
                  <a:pt x="144" y="29"/>
                  <a:pt x="135" y="16"/>
                </a:cubicBezTo>
                <a:cubicBezTo>
                  <a:pt x="133" y="15"/>
                  <a:pt x="132" y="14"/>
                  <a:pt x="130" y="14"/>
                </a:cubicBezTo>
                <a:cubicBezTo>
                  <a:pt x="132" y="11"/>
                  <a:pt x="133" y="8"/>
                  <a:pt x="135" y="5"/>
                </a:cubicBezTo>
                <a:cubicBezTo>
                  <a:pt x="136" y="3"/>
                  <a:pt x="132" y="0"/>
                  <a:pt x="130" y="3"/>
                </a:cubicBezTo>
                <a:cubicBezTo>
                  <a:pt x="120" y="17"/>
                  <a:pt x="110" y="31"/>
                  <a:pt x="105" y="48"/>
                </a:cubicBezTo>
                <a:cubicBezTo>
                  <a:pt x="102" y="59"/>
                  <a:pt x="105" y="76"/>
                  <a:pt x="119" y="80"/>
                </a:cubicBezTo>
                <a:cubicBezTo>
                  <a:pt x="121" y="80"/>
                  <a:pt x="123" y="80"/>
                  <a:pt x="125" y="80"/>
                </a:cubicBezTo>
                <a:cubicBezTo>
                  <a:pt x="125" y="81"/>
                  <a:pt x="125" y="81"/>
                  <a:pt x="125" y="82"/>
                </a:cubicBezTo>
                <a:cubicBezTo>
                  <a:pt x="125" y="120"/>
                  <a:pt x="126" y="158"/>
                  <a:pt x="128" y="196"/>
                </a:cubicBezTo>
                <a:cubicBezTo>
                  <a:pt x="129" y="237"/>
                  <a:pt x="125" y="278"/>
                  <a:pt x="126" y="318"/>
                </a:cubicBezTo>
                <a:cubicBezTo>
                  <a:pt x="113" y="260"/>
                  <a:pt x="95" y="203"/>
                  <a:pt x="77" y="147"/>
                </a:cubicBezTo>
                <a:cubicBezTo>
                  <a:pt x="75"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8" y="153"/>
                </a:cubicBezTo>
                <a:cubicBezTo>
                  <a:pt x="61" y="152"/>
                  <a:pt x="63" y="152"/>
                  <a:pt x="65" y="152"/>
                </a:cubicBezTo>
                <a:cubicBezTo>
                  <a:pt x="67" y="151"/>
                  <a:pt x="68" y="150"/>
                  <a:pt x="68" y="149"/>
                </a:cubicBezTo>
                <a:cubicBezTo>
                  <a:pt x="71" y="148"/>
                  <a:pt x="73" y="146"/>
                  <a:pt x="73" y="143"/>
                </a:cubicBezTo>
                <a:cubicBezTo>
                  <a:pt x="73" y="123"/>
                  <a:pt x="76" y="102"/>
                  <a:pt x="75" y="82"/>
                </a:cubicBezTo>
                <a:cubicBezTo>
                  <a:pt x="74" y="75"/>
                  <a:pt x="64" y="75"/>
                  <a:pt x="64" y="82"/>
                </a:cubicBezTo>
                <a:cubicBezTo>
                  <a:pt x="64" y="82"/>
                  <a:pt x="64" y="82"/>
                  <a:pt x="64" y="82"/>
                </a:cubicBezTo>
                <a:cubicBezTo>
                  <a:pt x="60" y="79"/>
                  <a:pt x="52" y="81"/>
                  <a:pt x="53" y="87"/>
                </a:cubicBezTo>
                <a:cubicBezTo>
                  <a:pt x="53" y="89"/>
                  <a:pt x="54" y="91"/>
                  <a:pt x="54" y="93"/>
                </a:cubicBezTo>
                <a:cubicBezTo>
                  <a:pt x="53" y="91"/>
                  <a:pt x="52" y="88"/>
                  <a:pt x="51" y="85"/>
                </a:cubicBezTo>
                <a:cubicBezTo>
                  <a:pt x="48" y="78"/>
                  <a:pt x="38" y="81"/>
                  <a:pt x="39" y="89"/>
                </a:cubicBezTo>
                <a:cubicBezTo>
                  <a:pt x="39" y="90"/>
                  <a:pt x="39" y="91"/>
                  <a:pt x="40" y="92"/>
                </a:cubicBezTo>
                <a:cubicBezTo>
                  <a:pt x="39" y="91"/>
                  <a:pt x="39" y="89"/>
                  <a:pt x="38" y="88"/>
                </a:cubicBezTo>
                <a:cubicBezTo>
                  <a:pt x="36" y="81"/>
                  <a:pt x="25" y="84"/>
                  <a:pt x="27" y="91"/>
                </a:cubicBezTo>
                <a:cubicBezTo>
                  <a:pt x="28" y="93"/>
                  <a:pt x="29" y="96"/>
                  <a:pt x="29"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3" y="149"/>
                  <a:pt x="44" y="150"/>
                  <a:pt x="45"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5" y="318"/>
                </a:cubicBezTo>
                <a:cubicBezTo>
                  <a:pt x="73" y="277"/>
                  <a:pt x="56" y="238"/>
                  <a:pt x="40" y="201"/>
                </a:cubicBezTo>
                <a:cubicBezTo>
                  <a:pt x="40" y="200"/>
                  <a:pt x="39" y="199"/>
                  <a:pt x="38" y="199"/>
                </a:cubicBezTo>
                <a:cubicBezTo>
                  <a:pt x="38" y="198"/>
                  <a:pt x="38" y="197"/>
                  <a:pt x="37" y="197"/>
                </a:cubicBezTo>
                <a:cubicBezTo>
                  <a:pt x="39" y="196"/>
                  <a:pt x="40" y="194"/>
                  <a:pt x="38" y="192"/>
                </a:cubicBezTo>
                <a:cubicBezTo>
                  <a:pt x="30" y="179"/>
                  <a:pt x="21" y="167"/>
                  <a:pt x="10" y="156"/>
                </a:cubicBezTo>
                <a:cubicBezTo>
                  <a:pt x="7" y="154"/>
                  <a:pt x="0" y="155"/>
                  <a:pt x="1" y="160"/>
                </a:cubicBezTo>
                <a:cubicBezTo>
                  <a:pt x="3" y="175"/>
                  <a:pt x="3" y="191"/>
                  <a:pt x="5" y="206"/>
                </a:cubicBezTo>
                <a:cubicBezTo>
                  <a:pt x="5" y="207"/>
                  <a:pt x="6" y="208"/>
                  <a:pt x="6" y="209"/>
                </a:cubicBezTo>
                <a:cubicBezTo>
                  <a:pt x="6" y="209"/>
                  <a:pt x="6" y="210"/>
                  <a:pt x="6" y="210"/>
                </a:cubicBezTo>
                <a:cubicBezTo>
                  <a:pt x="14" y="244"/>
                  <a:pt x="28" y="277"/>
                  <a:pt x="41" y="310"/>
                </a:cubicBezTo>
                <a:cubicBezTo>
                  <a:pt x="41" y="310"/>
                  <a:pt x="41" y="310"/>
                  <a:pt x="41" y="310"/>
                </a:cubicBezTo>
                <a:cubicBezTo>
                  <a:pt x="26" y="330"/>
                  <a:pt x="32" y="368"/>
                  <a:pt x="35" y="391"/>
                </a:cubicBezTo>
                <a:cubicBezTo>
                  <a:pt x="37" y="419"/>
                  <a:pt x="39" y="459"/>
                  <a:pt x="56" y="483"/>
                </a:cubicBezTo>
                <a:cubicBezTo>
                  <a:pt x="58" y="487"/>
                  <a:pt x="64" y="486"/>
                  <a:pt x="64" y="481"/>
                </a:cubicBezTo>
                <a:cubicBezTo>
                  <a:pt x="62" y="456"/>
                  <a:pt x="52" y="431"/>
                  <a:pt x="48" y="406"/>
                </a:cubicBezTo>
                <a:cubicBezTo>
                  <a:pt x="43" y="376"/>
                  <a:pt x="46" y="346"/>
                  <a:pt x="44" y="316"/>
                </a:cubicBezTo>
                <a:cubicBezTo>
                  <a:pt x="47" y="319"/>
                  <a:pt x="52" y="316"/>
                  <a:pt x="51" y="312"/>
                </a:cubicBezTo>
                <a:cubicBezTo>
                  <a:pt x="42" y="278"/>
                  <a:pt x="32" y="244"/>
                  <a:pt x="17" y="212"/>
                </a:cubicBezTo>
                <a:cubicBezTo>
                  <a:pt x="22" y="211"/>
                  <a:pt x="26" y="209"/>
                  <a:pt x="30" y="207"/>
                </a:cubicBezTo>
                <a:cubicBezTo>
                  <a:pt x="45" y="243"/>
                  <a:pt x="60" y="280"/>
                  <a:pt x="67" y="318"/>
                </a:cubicBezTo>
                <a:cubicBezTo>
                  <a:pt x="61" y="318"/>
                  <a:pt x="56" y="320"/>
                  <a:pt x="52" y="322"/>
                </a:cubicBezTo>
                <a:cubicBezTo>
                  <a:pt x="51" y="322"/>
                  <a:pt x="51" y="323"/>
                  <a:pt x="51" y="324"/>
                </a:cubicBezTo>
                <a:cubicBezTo>
                  <a:pt x="61" y="332"/>
                  <a:pt x="81" y="332"/>
                  <a:pt x="97" y="332"/>
                </a:cubicBezTo>
                <a:cubicBezTo>
                  <a:pt x="97" y="333"/>
                  <a:pt x="97" y="333"/>
                  <a:pt x="98" y="334"/>
                </a:cubicBezTo>
                <a:cubicBezTo>
                  <a:pt x="99" y="337"/>
                  <a:pt x="105" y="336"/>
                  <a:pt x="104" y="332"/>
                </a:cubicBezTo>
                <a:cubicBezTo>
                  <a:pt x="108" y="332"/>
                  <a:pt x="112" y="332"/>
                  <a:pt x="115" y="332"/>
                </a:cubicBezTo>
                <a:cubicBezTo>
                  <a:pt x="138" y="332"/>
                  <a:pt x="170" y="334"/>
                  <a:pt x="193" y="323"/>
                </a:cubicBezTo>
                <a:cubicBezTo>
                  <a:pt x="189" y="373"/>
                  <a:pt x="180" y="423"/>
                  <a:pt x="168" y="472"/>
                </a:cubicBezTo>
                <a:cubicBezTo>
                  <a:pt x="167" y="473"/>
                  <a:pt x="167" y="473"/>
                  <a:pt x="167" y="474"/>
                </a:cubicBezTo>
                <a:cubicBezTo>
                  <a:pt x="155" y="479"/>
                  <a:pt x="144" y="485"/>
                  <a:pt x="128" y="485"/>
                </a:cubicBezTo>
                <a:cubicBezTo>
                  <a:pt x="112" y="486"/>
                  <a:pt x="93" y="483"/>
                  <a:pt x="77" y="478"/>
                </a:cubicBezTo>
                <a:cubicBezTo>
                  <a:pt x="74" y="476"/>
                  <a:pt x="71"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8"/>
                </a:cubicBezTo>
                <a:cubicBezTo>
                  <a:pt x="193" y="309"/>
                  <a:pt x="192" y="309"/>
                  <a:pt x="191" y="310"/>
                </a:cubicBezTo>
                <a:cubicBezTo>
                  <a:pt x="192" y="303"/>
                  <a:pt x="192" y="297"/>
                  <a:pt x="192" y="291"/>
                </a:cubicBezTo>
                <a:cubicBezTo>
                  <a:pt x="213" y="271"/>
                  <a:pt x="251" y="230"/>
                  <a:pt x="246" y="201"/>
                </a:cubicBezTo>
                <a:cubicBezTo>
                  <a:pt x="247" y="201"/>
                  <a:pt x="248" y="201"/>
                  <a:pt x="249" y="199"/>
                </a:cubicBezTo>
                <a:cubicBezTo>
                  <a:pt x="259" y="184"/>
                  <a:pt x="269" y="168"/>
                  <a:pt x="272" y="149"/>
                </a:cubicBezTo>
                <a:cubicBezTo>
                  <a:pt x="273" y="145"/>
                  <a:pt x="268" y="140"/>
                  <a:pt x="263" y="143"/>
                </a:cubicBezTo>
                <a:close/>
                <a:moveTo>
                  <a:pt x="20" y="198"/>
                </a:moveTo>
                <a:cubicBezTo>
                  <a:pt x="17" y="199"/>
                  <a:pt x="15" y="201"/>
                  <a:pt x="12" y="202"/>
                </a:cubicBezTo>
                <a:cubicBezTo>
                  <a:pt x="13" y="192"/>
                  <a:pt x="13" y="182"/>
                  <a:pt x="13" y="173"/>
                </a:cubicBezTo>
                <a:cubicBezTo>
                  <a:pt x="19" y="179"/>
                  <a:pt x="25" y="186"/>
                  <a:pt x="30" y="194"/>
                </a:cubicBezTo>
                <a:cubicBezTo>
                  <a:pt x="27" y="195"/>
                  <a:pt x="23" y="197"/>
                  <a:pt x="20" y="198"/>
                </a:cubicBezTo>
                <a:close/>
                <a:moveTo>
                  <a:pt x="103" y="319"/>
                </a:moveTo>
                <a:cubicBezTo>
                  <a:pt x="102" y="319"/>
                  <a:pt x="102" y="319"/>
                  <a:pt x="101" y="319"/>
                </a:cubicBezTo>
                <a:cubicBezTo>
                  <a:pt x="95" y="294"/>
                  <a:pt x="84" y="270"/>
                  <a:pt x="77" y="246"/>
                </a:cubicBezTo>
                <a:cubicBezTo>
                  <a:pt x="74" y="235"/>
                  <a:pt x="68" y="220"/>
                  <a:pt x="64" y="206"/>
                </a:cubicBezTo>
                <a:cubicBezTo>
                  <a:pt x="65" y="206"/>
                  <a:pt x="66" y="206"/>
                  <a:pt x="67" y="206"/>
                </a:cubicBezTo>
                <a:cubicBezTo>
                  <a:pt x="68" y="205"/>
                  <a:pt x="69" y="205"/>
                  <a:pt x="70" y="205"/>
                </a:cubicBezTo>
                <a:cubicBezTo>
                  <a:pt x="70" y="205"/>
                  <a:pt x="70" y="205"/>
                  <a:pt x="70" y="204"/>
                </a:cubicBezTo>
                <a:cubicBezTo>
                  <a:pt x="72" y="203"/>
                  <a:pt x="74" y="203"/>
                  <a:pt x="75" y="202"/>
                </a:cubicBezTo>
                <a:cubicBezTo>
                  <a:pt x="78" y="201"/>
                  <a:pt x="82" y="200"/>
                  <a:pt x="85" y="198"/>
                </a:cubicBezTo>
                <a:cubicBezTo>
                  <a:pt x="96" y="239"/>
                  <a:pt x="108" y="278"/>
                  <a:pt x="118" y="319"/>
                </a:cubicBezTo>
                <a:cubicBezTo>
                  <a:pt x="113" y="319"/>
                  <a:pt x="108" y="319"/>
                  <a:pt x="103" y="319"/>
                </a:cubicBezTo>
                <a:close/>
                <a:moveTo>
                  <a:pt x="166" y="130"/>
                </a:moveTo>
                <a:cubicBezTo>
                  <a:pt x="172" y="141"/>
                  <a:pt x="173" y="153"/>
                  <a:pt x="174" y="165"/>
                </a:cubicBezTo>
                <a:cubicBezTo>
                  <a:pt x="171" y="166"/>
                  <a:pt x="167"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8" y="292"/>
                </a:cubicBezTo>
                <a:cubicBezTo>
                  <a:pt x="143" y="293"/>
                  <a:pt x="148" y="294"/>
                  <a:pt x="153" y="296"/>
                </a:cubicBezTo>
                <a:cubicBezTo>
                  <a:pt x="153" y="296"/>
                  <a:pt x="153" y="296"/>
                  <a:pt x="153"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1" y="253"/>
                  <a:pt x="184" y="291"/>
                </a:cubicBezTo>
                <a:cubicBezTo>
                  <a:pt x="183" y="293"/>
                  <a:pt x="182" y="294"/>
                  <a:pt x="182" y="295"/>
                </a:cubicBezTo>
                <a:cubicBezTo>
                  <a:pt x="181" y="297"/>
                  <a:pt x="183" y="299"/>
                  <a:pt x="185" y="298"/>
                </a:cubicBezTo>
                <a:cubicBezTo>
                  <a:pt x="185" y="303"/>
                  <a:pt x="185" y="307"/>
                  <a:pt x="185" y="312"/>
                </a:cubicBezTo>
                <a:cubicBezTo>
                  <a:pt x="177" y="315"/>
                  <a:pt x="168" y="317"/>
                  <a:pt x="159" y="318"/>
                </a:cubicBezTo>
                <a:close/>
                <a:moveTo>
                  <a:pt x="192" y="280"/>
                </a:moveTo>
                <a:cubicBezTo>
                  <a:pt x="193" y="267"/>
                  <a:pt x="193" y="253"/>
                  <a:pt x="192" y="240"/>
                </a:cubicBezTo>
                <a:cubicBezTo>
                  <a:pt x="198" y="231"/>
                  <a:pt x="204" y="222"/>
                  <a:pt x="210" y="213"/>
                </a:cubicBezTo>
                <a:cubicBezTo>
                  <a:pt x="214" y="207"/>
                  <a:pt x="221" y="200"/>
                  <a:pt x="226" y="193"/>
                </a:cubicBezTo>
                <a:cubicBezTo>
                  <a:pt x="249" y="209"/>
                  <a:pt x="213" y="253"/>
                  <a:pt x="192" y="280"/>
                </a:cubicBezTo>
                <a:close/>
                <a:moveTo>
                  <a:pt x="241" y="191"/>
                </a:moveTo>
                <a:cubicBezTo>
                  <a:pt x="239" y="187"/>
                  <a:pt x="236" y="184"/>
                  <a:pt x="231" y="182"/>
                </a:cubicBezTo>
                <a:cubicBezTo>
                  <a:pt x="240" y="176"/>
                  <a:pt x="248" y="169"/>
                  <a:pt x="256" y="162"/>
                </a:cubicBezTo>
                <a:cubicBezTo>
                  <a:pt x="253" y="172"/>
                  <a:pt x="247" y="182"/>
                  <a:pt x="241" y="19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70" name="MG-组合 17"/>
          <p:cNvGrpSpPr>
            <a:grpSpLocks noChangeAspect="1"/>
          </p:cNvGrpSpPr>
          <p:nvPr>
            <p:custDataLst>
              <p:tags r:id="rId10"/>
            </p:custDataLst>
          </p:nvPr>
        </p:nvGrpSpPr>
        <p:grpSpPr bwMode="auto">
          <a:xfrm>
            <a:off x="1315002" y="2046325"/>
            <a:ext cx="643891" cy="691270"/>
            <a:chOff x="3837" y="771"/>
            <a:chExt cx="829" cy="890"/>
          </a:xfrm>
        </p:grpSpPr>
        <p:sp>
          <p:nvSpPr>
            <p:cNvPr id="71" name="MG-任意多边形 18"/>
            <p:cNvSpPr>
              <a:spLocks noEditPoints="1"/>
            </p:cNvSpPr>
            <p:nvPr>
              <p:custDataLst>
                <p:tags r:id="rId11"/>
              </p:custDataLst>
            </p:nvPr>
          </p:nvSpPr>
          <p:spPr bwMode="auto">
            <a:xfrm>
              <a:off x="3837" y="771"/>
              <a:ext cx="829" cy="890"/>
            </a:xfrm>
            <a:custGeom>
              <a:avLst/>
              <a:gdLst>
                <a:gd name="T0" fmla="*/ 255 w 348"/>
                <a:gd name="T1" fmla="*/ 92 h 374"/>
                <a:gd name="T2" fmla="*/ 285 w 348"/>
                <a:gd name="T3" fmla="*/ 49 h 374"/>
                <a:gd name="T4" fmla="*/ 68 w 348"/>
                <a:gd name="T5" fmla="*/ 47 h 374"/>
                <a:gd name="T6" fmla="*/ 5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3 w 348"/>
                <a:gd name="T27" fmla="*/ 49 h 374"/>
                <a:gd name="T28" fmla="*/ 234 w 348"/>
                <a:gd name="T29" fmla="*/ 13 h 374"/>
                <a:gd name="T30" fmla="*/ 192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19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89 w 348"/>
                <a:gd name="T71" fmla="*/ 195 h 374"/>
                <a:gd name="T72" fmla="*/ 103 w 348"/>
                <a:gd name="T73" fmla="*/ 138 h 374"/>
                <a:gd name="T74" fmla="*/ 189 w 348"/>
                <a:gd name="T75" fmla="*/ 328 h 374"/>
                <a:gd name="T76" fmla="*/ 291 w 348"/>
                <a:gd name="T77" fmla="*/ 301 h 374"/>
                <a:gd name="T78" fmla="*/ 323 w 348"/>
                <a:gd name="T79" fmla="*/ 259 h 374"/>
                <a:gd name="T80" fmla="*/ 313 w 348"/>
                <a:gd name="T81" fmla="*/ 268 h 374"/>
                <a:gd name="T82" fmla="*/ 201 w 348"/>
                <a:gd name="T83" fmla="*/ 315 h 374"/>
                <a:gd name="T84" fmla="*/ 109 w 348"/>
                <a:gd name="T85" fmla="*/ 137 h 374"/>
                <a:gd name="T86" fmla="*/ 112 w 348"/>
                <a:gd name="T87" fmla="*/ 138 h 374"/>
                <a:gd name="T88" fmla="*/ 247 w 348"/>
                <a:gd name="T89" fmla="*/ 96 h 374"/>
                <a:gd name="T90" fmla="*/ 312 w 348"/>
                <a:gd name="T91" fmla="*/ 219 h 374"/>
                <a:gd name="T92" fmla="*/ 329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4" y="92"/>
                  </a:cubicBezTo>
                  <a:cubicBezTo>
                    <a:pt x="270" y="81"/>
                    <a:pt x="284" y="68"/>
                    <a:pt x="285" y="49"/>
                  </a:cubicBezTo>
                  <a:cubicBezTo>
                    <a:pt x="288" y="13"/>
                    <a:pt x="242" y="0"/>
                    <a:pt x="216" y="2"/>
                  </a:cubicBezTo>
                  <a:cubicBezTo>
                    <a:pt x="166" y="5"/>
                    <a:pt x="113" y="28"/>
                    <a:pt x="68" y="47"/>
                  </a:cubicBezTo>
                  <a:cubicBezTo>
                    <a:pt x="66" y="47"/>
                    <a:pt x="66" y="48"/>
                    <a:pt x="65" y="49"/>
                  </a:cubicBezTo>
                  <a:cubicBezTo>
                    <a:pt x="33" y="53"/>
                    <a:pt x="0" y="76"/>
                    <a:pt x="5" y="110"/>
                  </a:cubicBezTo>
                  <a:cubicBezTo>
                    <a:pt x="15" y="166"/>
                    <a:pt x="83" y="197"/>
                    <a:pt x="83" y="255"/>
                  </a:cubicBezTo>
                  <a:cubicBezTo>
                    <a:pt x="82" y="262"/>
                    <a:pt x="93" y="262"/>
                    <a:pt x="94" y="255"/>
                  </a:cubicBezTo>
                  <a:cubicBezTo>
                    <a:pt x="94" y="206"/>
                    <a:pt x="48" y="170"/>
                    <a:pt x="25" y="132"/>
                  </a:cubicBezTo>
                  <a:cubicBezTo>
                    <a:pt x="4" y="96"/>
                    <a:pt x="30" y="63"/>
                    <a:pt x="68" y="61"/>
                  </a:cubicBezTo>
                  <a:cubicBezTo>
                    <a:pt x="84" y="60"/>
                    <a:pt x="102" y="64"/>
                    <a:pt x="115" y="75"/>
                  </a:cubicBezTo>
                  <a:cubicBezTo>
                    <a:pt x="124" y="83"/>
                    <a:pt x="126" y="94"/>
                    <a:pt x="124" y="105"/>
                  </a:cubicBezTo>
                  <a:cubicBezTo>
                    <a:pt x="120" y="120"/>
                    <a:pt x="112" y="127"/>
                    <a:pt x="99" y="127"/>
                  </a:cubicBezTo>
                  <a:cubicBezTo>
                    <a:pt x="85" y="127"/>
                    <a:pt x="83" y="119"/>
                    <a:pt x="93" y="106"/>
                  </a:cubicBezTo>
                  <a:cubicBezTo>
                    <a:pt x="98" y="102"/>
                    <a:pt x="94" y="95"/>
                    <a:pt x="88" y="98"/>
                  </a:cubicBezTo>
                  <a:cubicBezTo>
                    <a:pt x="79" y="102"/>
                    <a:pt x="74" y="107"/>
                    <a:pt x="73" y="112"/>
                  </a:cubicBezTo>
                  <a:cubicBezTo>
                    <a:pt x="72" y="111"/>
                    <a:pt x="69" y="112"/>
                    <a:pt x="69" y="114"/>
                  </a:cubicBezTo>
                  <a:cubicBezTo>
                    <a:pt x="66" y="150"/>
                    <a:pt x="79" y="191"/>
                    <a:pt x="90" y="226"/>
                  </a:cubicBezTo>
                  <a:cubicBezTo>
                    <a:pt x="101" y="266"/>
                    <a:pt x="116" y="311"/>
                    <a:pt x="143" y="344"/>
                  </a:cubicBezTo>
                  <a:cubicBezTo>
                    <a:pt x="168" y="374"/>
                    <a:pt x="212" y="350"/>
                    <a:pt x="240" y="337"/>
                  </a:cubicBezTo>
                  <a:cubicBezTo>
                    <a:pt x="281" y="317"/>
                    <a:pt x="315" y="310"/>
                    <a:pt x="334" y="267"/>
                  </a:cubicBezTo>
                  <a:cubicBezTo>
                    <a:pt x="338" y="264"/>
                    <a:pt x="342" y="260"/>
                    <a:pt x="345" y="257"/>
                  </a:cubicBezTo>
                  <a:cubicBezTo>
                    <a:pt x="347" y="255"/>
                    <a:pt x="348" y="252"/>
                    <a:pt x="346" y="249"/>
                  </a:cubicBezTo>
                  <a:close/>
                  <a:moveTo>
                    <a:pt x="134" y="82"/>
                  </a:moveTo>
                  <a:cubicBezTo>
                    <a:pt x="128" y="63"/>
                    <a:pt x="106" y="54"/>
                    <a:pt x="88" y="50"/>
                  </a:cubicBezTo>
                  <a:cubicBezTo>
                    <a:pt x="87" y="50"/>
                    <a:pt x="85" y="50"/>
                    <a:pt x="83" y="49"/>
                  </a:cubicBezTo>
                  <a:cubicBezTo>
                    <a:pt x="113" y="39"/>
                    <a:pt x="143" y="29"/>
                    <a:pt x="174" y="21"/>
                  </a:cubicBezTo>
                  <a:cubicBezTo>
                    <a:pt x="193" y="16"/>
                    <a:pt x="214" y="13"/>
                    <a:pt x="234" y="13"/>
                  </a:cubicBezTo>
                  <a:cubicBezTo>
                    <a:pt x="253" y="13"/>
                    <a:pt x="278" y="34"/>
                    <a:pt x="273" y="55"/>
                  </a:cubicBezTo>
                  <a:cubicBezTo>
                    <a:pt x="267" y="83"/>
                    <a:pt x="216" y="100"/>
                    <a:pt x="192" y="108"/>
                  </a:cubicBezTo>
                  <a:cubicBezTo>
                    <a:pt x="170" y="117"/>
                    <a:pt x="146"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5" y="294"/>
                  </a:cubicBezTo>
                  <a:cubicBezTo>
                    <a:pt x="128" y="294"/>
                    <a:pt x="132" y="292"/>
                    <a:pt x="132" y="289"/>
                  </a:cubicBezTo>
                  <a:cubicBezTo>
                    <a:pt x="133" y="283"/>
                    <a:pt x="134" y="277"/>
                    <a:pt x="135" y="271"/>
                  </a:cubicBezTo>
                  <a:cubicBezTo>
                    <a:pt x="139" y="287"/>
                    <a:pt x="142" y="303"/>
                    <a:pt x="146" y="319"/>
                  </a:cubicBezTo>
                  <a:cubicBezTo>
                    <a:pt x="147" y="323"/>
                    <a:pt x="153" y="324"/>
                    <a:pt x="155" y="322"/>
                  </a:cubicBezTo>
                  <a:cubicBezTo>
                    <a:pt x="157" y="326"/>
                    <a:pt x="159" y="330"/>
                    <a:pt x="161" y="334"/>
                  </a:cubicBezTo>
                  <a:cubicBezTo>
                    <a:pt x="163" y="339"/>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1" y="333"/>
                    <a:pt x="202" y="343"/>
                    <a:pt x="180" y="347"/>
                  </a:cubicBezTo>
                  <a:cubicBezTo>
                    <a:pt x="181" y="346"/>
                    <a:pt x="182" y="345"/>
                    <a:pt x="183" y="344"/>
                  </a:cubicBezTo>
                  <a:cubicBezTo>
                    <a:pt x="180" y="341"/>
                    <a:pt x="180" y="341"/>
                    <a:pt x="180" y="341"/>
                  </a:cubicBezTo>
                  <a:cubicBezTo>
                    <a:pt x="184" y="346"/>
                    <a:pt x="190" y="339"/>
                    <a:pt x="186" y="334"/>
                  </a:cubicBezTo>
                  <a:cubicBezTo>
                    <a:pt x="186" y="333"/>
                    <a:pt x="185" y="333"/>
                    <a:pt x="185" y="332"/>
                  </a:cubicBezTo>
                  <a:cubicBezTo>
                    <a:pt x="183" y="331"/>
                    <a:pt x="181" y="330"/>
                    <a:pt x="179" y="331"/>
                  </a:cubicBezTo>
                  <a:cubicBezTo>
                    <a:pt x="179" y="332"/>
                    <a:pt x="178" y="332"/>
                    <a:pt x="178" y="332"/>
                  </a:cubicBezTo>
                  <a:cubicBezTo>
                    <a:pt x="176" y="327"/>
                    <a:pt x="172" y="323"/>
                    <a:pt x="167" y="323"/>
                  </a:cubicBezTo>
                  <a:cubicBezTo>
                    <a:pt x="165" y="316"/>
                    <a:pt x="161" y="310"/>
                    <a:pt x="158" y="303"/>
                  </a:cubicBezTo>
                  <a:cubicBezTo>
                    <a:pt x="157" y="301"/>
                    <a:pt x="155" y="300"/>
                    <a:pt x="152" y="301"/>
                  </a:cubicBezTo>
                  <a:cubicBezTo>
                    <a:pt x="149" y="284"/>
                    <a:pt x="146" y="266"/>
                    <a:pt x="139" y="250"/>
                  </a:cubicBezTo>
                  <a:cubicBezTo>
                    <a:pt x="137" y="246"/>
                    <a:pt x="130" y="247"/>
                    <a:pt x="129" y="251"/>
                  </a:cubicBezTo>
                  <a:cubicBezTo>
                    <a:pt x="129" y="254"/>
                    <a:pt x="128" y="257"/>
                    <a:pt x="127" y="260"/>
                  </a:cubicBezTo>
                  <a:cubicBezTo>
                    <a:pt x="125" y="243"/>
                    <a:pt x="123" y="226"/>
                    <a:pt x="119" y="210"/>
                  </a:cubicBezTo>
                  <a:cubicBezTo>
                    <a:pt x="118" y="205"/>
                    <a:pt x="111" y="205"/>
                    <a:pt x="110" y="210"/>
                  </a:cubicBezTo>
                  <a:cubicBezTo>
                    <a:pt x="109" y="216"/>
                    <a:pt x="107" y="222"/>
                    <a:pt x="106" y="228"/>
                  </a:cubicBezTo>
                  <a:cubicBezTo>
                    <a:pt x="102" y="203"/>
                    <a:pt x="99" y="179"/>
                    <a:pt x="94" y="154"/>
                  </a:cubicBezTo>
                  <a:cubicBezTo>
                    <a:pt x="93" y="150"/>
                    <a:pt x="86" y="151"/>
                    <a:pt x="87" y="155"/>
                  </a:cubicBezTo>
                  <a:cubicBezTo>
                    <a:pt x="87" y="168"/>
                    <a:pt x="88" y="182"/>
                    <a:pt x="89" y="195"/>
                  </a:cubicBezTo>
                  <a:cubicBezTo>
                    <a:pt x="83" y="172"/>
                    <a:pt x="79" y="148"/>
                    <a:pt x="75" y="126"/>
                  </a:cubicBezTo>
                  <a:cubicBezTo>
                    <a:pt x="80" y="133"/>
                    <a:pt x="91" y="139"/>
                    <a:pt x="103" y="138"/>
                  </a:cubicBezTo>
                  <a:cubicBezTo>
                    <a:pt x="108" y="208"/>
                    <a:pt x="151" y="265"/>
                    <a:pt x="183" y="326"/>
                  </a:cubicBezTo>
                  <a:cubicBezTo>
                    <a:pt x="184" y="328"/>
                    <a:pt x="187" y="329"/>
                    <a:pt x="189" y="328"/>
                  </a:cubicBezTo>
                  <a:cubicBezTo>
                    <a:pt x="230" y="317"/>
                    <a:pt x="273" y="306"/>
                    <a:pt x="310" y="284"/>
                  </a:cubicBezTo>
                  <a:cubicBezTo>
                    <a:pt x="305" y="290"/>
                    <a:pt x="299" y="296"/>
                    <a:pt x="291" y="301"/>
                  </a:cubicBezTo>
                  <a:close/>
                  <a:moveTo>
                    <a:pt x="329" y="256"/>
                  </a:moveTo>
                  <a:cubicBezTo>
                    <a:pt x="327" y="256"/>
                    <a:pt x="325" y="256"/>
                    <a:pt x="323" y="259"/>
                  </a:cubicBezTo>
                  <a:cubicBezTo>
                    <a:pt x="323" y="260"/>
                    <a:pt x="322" y="261"/>
                    <a:pt x="322" y="263"/>
                  </a:cubicBezTo>
                  <a:cubicBezTo>
                    <a:pt x="319" y="265"/>
                    <a:pt x="315" y="266"/>
                    <a:pt x="313" y="268"/>
                  </a:cubicBezTo>
                  <a:cubicBezTo>
                    <a:pt x="294" y="281"/>
                    <a:pt x="272" y="291"/>
                    <a:pt x="251" y="300"/>
                  </a:cubicBezTo>
                  <a:cubicBezTo>
                    <a:pt x="235" y="306"/>
                    <a:pt x="218" y="311"/>
                    <a:pt x="201" y="315"/>
                  </a:cubicBezTo>
                  <a:cubicBezTo>
                    <a:pt x="184" y="319"/>
                    <a:pt x="171" y="279"/>
                    <a:pt x="163" y="266"/>
                  </a:cubicBezTo>
                  <a:cubicBezTo>
                    <a:pt x="140" y="225"/>
                    <a:pt x="117" y="184"/>
                    <a:pt x="109" y="137"/>
                  </a:cubicBezTo>
                  <a:cubicBezTo>
                    <a:pt x="109" y="137"/>
                    <a:pt x="110" y="137"/>
                    <a:pt x="110" y="137"/>
                  </a:cubicBezTo>
                  <a:cubicBezTo>
                    <a:pt x="110" y="138"/>
                    <a:pt x="111" y="139"/>
                    <a:pt x="112" y="138"/>
                  </a:cubicBezTo>
                  <a:cubicBezTo>
                    <a:pt x="149" y="134"/>
                    <a:pt x="185" y="124"/>
                    <a:pt x="218" y="110"/>
                  </a:cubicBezTo>
                  <a:cubicBezTo>
                    <a:pt x="227" y="106"/>
                    <a:pt x="238" y="102"/>
                    <a:pt x="247" y="96"/>
                  </a:cubicBezTo>
                  <a:cubicBezTo>
                    <a:pt x="247" y="96"/>
                    <a:pt x="247" y="96"/>
                    <a:pt x="247" y="96"/>
                  </a:cubicBezTo>
                  <a:cubicBezTo>
                    <a:pt x="269" y="137"/>
                    <a:pt x="288" y="179"/>
                    <a:pt x="312" y="219"/>
                  </a:cubicBezTo>
                  <a:cubicBezTo>
                    <a:pt x="317" y="228"/>
                    <a:pt x="324" y="237"/>
                    <a:pt x="330" y="247"/>
                  </a:cubicBezTo>
                  <a:cubicBezTo>
                    <a:pt x="332" y="250"/>
                    <a:pt x="331" y="253"/>
                    <a:pt x="329" y="256"/>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72" name="MG-任意多边形 19"/>
            <p:cNvSpPr/>
            <p:nvPr>
              <p:custDataLst>
                <p:tags r:id="rId12"/>
              </p:custDataLst>
            </p:nvPr>
          </p:nvSpPr>
          <p:spPr bwMode="auto">
            <a:xfrm>
              <a:off x="4164" y="1073"/>
              <a:ext cx="255" cy="88"/>
            </a:xfrm>
            <a:custGeom>
              <a:avLst/>
              <a:gdLst>
                <a:gd name="T0" fmla="*/ 101 w 107"/>
                <a:gd name="T1" fmla="*/ 1 h 37"/>
                <a:gd name="T2" fmla="*/ 4 w 107"/>
                <a:gd name="T3" fmla="*/ 30 h 37"/>
                <a:gd name="T4" fmla="*/ 5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5" y="36"/>
                  </a:cubicBezTo>
                  <a:cubicBezTo>
                    <a:pt x="38" y="29"/>
                    <a:pt x="73" y="20"/>
                    <a:pt x="104" y="7"/>
                  </a:cubicBezTo>
                  <a:cubicBezTo>
                    <a:pt x="107" y="5"/>
                    <a:pt x="104" y="0"/>
                    <a:pt x="101" y="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73" name="MG-任意多边形 20"/>
            <p:cNvSpPr/>
            <p:nvPr>
              <p:custDataLst>
                <p:tags r:id="rId13"/>
              </p:custDataLst>
            </p:nvPr>
          </p:nvSpPr>
          <p:spPr bwMode="auto">
            <a:xfrm>
              <a:off x="4178" y="1135"/>
              <a:ext cx="260" cy="109"/>
            </a:xfrm>
            <a:custGeom>
              <a:avLst/>
              <a:gdLst>
                <a:gd name="T0" fmla="*/ 103 w 109"/>
                <a:gd name="T1" fmla="*/ 0 h 46"/>
                <a:gd name="T2" fmla="*/ 5 w 109"/>
                <a:gd name="T3" fmla="*/ 37 h 46"/>
                <a:gd name="T4" fmla="*/ 7 w 109"/>
                <a:gd name="T5" fmla="*/ 45 h 46"/>
                <a:gd name="T6" fmla="*/ 104 w 109"/>
                <a:gd name="T7" fmla="*/ 9 h 46"/>
                <a:gd name="T8" fmla="*/ 103 w 109"/>
                <a:gd name="T9" fmla="*/ 0 h 46"/>
              </a:gdLst>
              <a:ahLst/>
              <a:cxnLst>
                <a:cxn ang="0">
                  <a:pos x="T0" y="T1"/>
                </a:cxn>
                <a:cxn ang="0">
                  <a:pos x="T2" y="T3"/>
                </a:cxn>
                <a:cxn ang="0">
                  <a:pos x="T4" y="T5"/>
                </a:cxn>
                <a:cxn ang="0">
                  <a:pos x="T6" y="T7"/>
                </a:cxn>
                <a:cxn ang="0">
                  <a:pos x="T8" y="T9"/>
                </a:cxn>
              </a:cxnLst>
              <a:rect l="0" t="0" r="r" b="b"/>
              <a:pathLst>
                <a:path w="109" h="46">
                  <a:moveTo>
                    <a:pt x="103" y="0"/>
                  </a:moveTo>
                  <a:cubicBezTo>
                    <a:pt x="69" y="5"/>
                    <a:pt x="37" y="25"/>
                    <a:pt x="5" y="37"/>
                  </a:cubicBezTo>
                  <a:cubicBezTo>
                    <a:pt x="0" y="39"/>
                    <a:pt x="2" y="46"/>
                    <a:pt x="7" y="45"/>
                  </a:cubicBezTo>
                  <a:cubicBezTo>
                    <a:pt x="40" y="33"/>
                    <a:pt x="72" y="20"/>
                    <a:pt x="104" y="9"/>
                  </a:cubicBezTo>
                  <a:cubicBezTo>
                    <a:pt x="109" y="7"/>
                    <a:pt x="108" y="0"/>
                    <a:pt x="103"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74" name="MG-任意多边形 21"/>
            <p:cNvSpPr/>
            <p:nvPr>
              <p:custDataLst>
                <p:tags r:id="rId14"/>
              </p:custDataLst>
            </p:nvPr>
          </p:nvSpPr>
          <p:spPr bwMode="auto">
            <a:xfrm>
              <a:off x="4245" y="1202"/>
              <a:ext cx="247" cy="121"/>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75" name="MG-任意多边形 22"/>
            <p:cNvSpPr/>
            <p:nvPr>
              <p:custDataLst>
                <p:tags r:id="rId15"/>
              </p:custDataLst>
            </p:nvPr>
          </p:nvSpPr>
          <p:spPr bwMode="auto">
            <a:xfrm>
              <a:off x="4259" y="1292"/>
              <a:ext cx="252" cy="119"/>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39" y="42"/>
                    <a:pt x="72" y="27"/>
                    <a:pt x="101" y="11"/>
                  </a:cubicBezTo>
                  <a:cubicBezTo>
                    <a:pt x="106" y="8"/>
                    <a:pt x="101" y="0"/>
                    <a:pt x="96" y="3"/>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sp>
          <p:nvSpPr>
            <p:cNvPr id="76" name="MG-任意多边形 23"/>
            <p:cNvSpPr/>
            <p:nvPr>
              <p:custDataLst>
                <p:tags r:id="rId16"/>
              </p:custDataLst>
            </p:nvPr>
          </p:nvSpPr>
          <p:spPr bwMode="auto">
            <a:xfrm>
              <a:off x="4311" y="1371"/>
              <a:ext cx="236" cy="123"/>
            </a:xfrm>
            <a:custGeom>
              <a:avLst/>
              <a:gdLst>
                <a:gd name="T0" fmla="*/ 92 w 99"/>
                <a:gd name="T1" fmla="*/ 1 h 52"/>
                <a:gd name="T2" fmla="*/ 52 w 99"/>
                <a:gd name="T3" fmla="*/ 19 h 52"/>
                <a:gd name="T4" fmla="*/ 4 w 99"/>
                <a:gd name="T5" fmla="*/ 43 h 52"/>
                <a:gd name="T6" fmla="*/ 8 w 99"/>
                <a:gd name="T7" fmla="*/ 50 h 52"/>
                <a:gd name="T8" fmla="*/ 55 w 99"/>
                <a:gd name="T9" fmla="*/ 27 h 52"/>
                <a:gd name="T10" fmla="*/ 95 w 99"/>
                <a:gd name="T11" fmla="*/ 9 h 52"/>
                <a:gd name="T12" fmla="*/ 92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2" y="1"/>
                  </a:moveTo>
                  <a:cubicBezTo>
                    <a:pt x="78" y="5"/>
                    <a:pt x="65" y="13"/>
                    <a:pt x="52" y="19"/>
                  </a:cubicBezTo>
                  <a:cubicBezTo>
                    <a:pt x="36" y="26"/>
                    <a:pt x="19" y="34"/>
                    <a:pt x="4" y="43"/>
                  </a:cubicBezTo>
                  <a:cubicBezTo>
                    <a:pt x="0" y="46"/>
                    <a:pt x="4" y="52"/>
                    <a:pt x="8" y="50"/>
                  </a:cubicBezTo>
                  <a:cubicBezTo>
                    <a:pt x="23" y="41"/>
                    <a:pt x="39" y="33"/>
                    <a:pt x="55" y="27"/>
                  </a:cubicBezTo>
                  <a:cubicBezTo>
                    <a:pt x="69" y="22"/>
                    <a:pt x="84" y="17"/>
                    <a:pt x="95" y="9"/>
                  </a:cubicBezTo>
                  <a:cubicBezTo>
                    <a:pt x="99" y="6"/>
                    <a:pt x="97" y="0"/>
                    <a:pt x="92" y="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sym typeface="微软雅黑" panose="020B0503020204020204" charset="-122"/>
              </a:endParaRPr>
            </a:p>
          </p:txBody>
        </p:sp>
      </p:grpSp>
      <p:pic>
        <p:nvPicPr>
          <p:cNvPr id="77" name="MG-图片 76"/>
          <p:cNvPicPr>
            <a:picLocks noChangeAspect="1"/>
          </p:cNvPicPr>
          <p:nvPr>
            <p:custDataLst>
              <p:tags r:id="rId17"/>
            </p:custDataLst>
          </p:nvPr>
        </p:nvPicPr>
        <p:blipFill>
          <a:blip r:embed="rId18"/>
          <a:stretch>
            <a:fillRect/>
          </a:stretch>
        </p:blipFill>
        <p:spPr>
          <a:xfrm>
            <a:off x="3346515" y="4246870"/>
            <a:ext cx="438456" cy="853339"/>
          </a:xfrm>
          <a:prstGeom prst="rect">
            <a:avLst/>
          </a:prstGeom>
        </p:spPr>
      </p:pic>
      <p:pic>
        <p:nvPicPr>
          <p:cNvPr id="78" name="MG-图片 77"/>
          <p:cNvPicPr>
            <a:picLocks noChangeAspect="1"/>
          </p:cNvPicPr>
          <p:nvPr>
            <p:custDataLst>
              <p:tags r:id="rId19"/>
            </p:custDataLst>
          </p:nvPr>
        </p:nvPicPr>
        <p:blipFill>
          <a:blip r:embed="rId20"/>
          <a:stretch>
            <a:fillRect/>
          </a:stretch>
        </p:blipFill>
        <p:spPr>
          <a:xfrm>
            <a:off x="3565949" y="2650423"/>
            <a:ext cx="662403" cy="621371"/>
          </a:xfrm>
          <a:prstGeom prst="rect">
            <a:avLst/>
          </a:prstGeom>
        </p:spPr>
      </p:pic>
      <p:pic>
        <p:nvPicPr>
          <p:cNvPr id="79" name="MG-图片 78"/>
          <p:cNvPicPr>
            <a:picLocks noChangeAspect="1"/>
          </p:cNvPicPr>
          <p:nvPr>
            <p:custDataLst>
              <p:tags r:id="rId21"/>
            </p:custDataLst>
          </p:nvPr>
        </p:nvPicPr>
        <p:blipFill>
          <a:blip r:embed="rId22"/>
          <a:stretch>
            <a:fillRect/>
          </a:stretch>
        </p:blipFill>
        <p:spPr>
          <a:xfrm>
            <a:off x="2489074" y="2140604"/>
            <a:ext cx="819326" cy="376890"/>
          </a:xfrm>
          <a:prstGeom prst="rect">
            <a:avLst/>
          </a:prstGeom>
        </p:spPr>
      </p:pic>
      <p:pic>
        <p:nvPicPr>
          <p:cNvPr id="80" name="MG-图片 79"/>
          <p:cNvPicPr>
            <a:picLocks noChangeAspect="1"/>
          </p:cNvPicPr>
          <p:nvPr>
            <p:custDataLst>
              <p:tags r:id="rId23"/>
            </p:custDataLst>
          </p:nvPr>
        </p:nvPicPr>
        <p:blipFill>
          <a:blip r:embed="rId24"/>
          <a:stretch>
            <a:fillRect/>
          </a:stretch>
        </p:blipFill>
        <p:spPr>
          <a:xfrm>
            <a:off x="843550" y="3375236"/>
            <a:ext cx="237448" cy="732695"/>
          </a:xfrm>
          <a:prstGeom prst="rect">
            <a:avLst/>
          </a:prstGeom>
        </p:spPr>
      </p:pic>
      <p:pic>
        <p:nvPicPr>
          <p:cNvPr id="81" name="MG-图片 80"/>
          <p:cNvPicPr>
            <a:picLocks noChangeAspect="1"/>
          </p:cNvPicPr>
          <p:nvPr>
            <p:custDataLst>
              <p:tags r:id="rId25"/>
            </p:custDataLst>
          </p:nvPr>
        </p:nvPicPr>
        <p:blipFill>
          <a:blip r:embed="rId26"/>
          <a:stretch>
            <a:fillRect/>
          </a:stretch>
        </p:blipFill>
        <p:spPr>
          <a:xfrm>
            <a:off x="3645122" y="3666879"/>
            <a:ext cx="504057" cy="441051"/>
          </a:xfrm>
          <a:prstGeom prst="rect">
            <a:avLst/>
          </a:prstGeom>
        </p:spPr>
      </p:pic>
      <p:pic>
        <p:nvPicPr>
          <p:cNvPr id="9" name="MG-图片 8" descr="图片1"/>
          <p:cNvPicPr>
            <a:picLocks noChangeAspect="1"/>
          </p:cNvPicPr>
          <p:nvPr>
            <p:custDataLst>
              <p:tags r:id="rId27"/>
            </p:custDataLst>
          </p:nvPr>
        </p:nvPicPr>
        <p:blipFill>
          <a:blip r:embed="rId28"/>
          <a:stretch>
            <a:fillRect/>
          </a:stretch>
        </p:blipFill>
        <p:spPr>
          <a:xfrm>
            <a:off x="10860405" y="212090"/>
            <a:ext cx="1051560" cy="1094740"/>
          </a:xfrm>
          <a:prstGeom prst="rect">
            <a:avLst/>
          </a:prstGeom>
        </p:spPr>
      </p:pic>
    </p:spTree>
    <p:custDataLst>
      <p:tags r:id="rId2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checkerboard(across)">
                                      <p:cBhvr>
                                        <p:cTn id="7" dur="500"/>
                                        <p:tgtEl>
                                          <p:spTgt spid="410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checkerboard(across)">
                                      <p:cBhvr>
                                        <p:cTn id="16" dur="500"/>
                                        <p:tgtEl>
                                          <p:spTgt spid="6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checkerboard(across)">
                                      <p:cBhvr>
                                        <p:cTn id="19" dur="500"/>
                                        <p:tgtEl>
                                          <p:spTgt spid="6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checkerboard(across)">
                                      <p:cBhvr>
                                        <p:cTn id="22" dur="500"/>
                                        <p:tgtEl>
                                          <p:spTgt spid="6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checkerboard(across)">
                                      <p:cBhvr>
                                        <p:cTn id="25" dur="500"/>
                                        <p:tgtEl>
                                          <p:spTgt spid="69"/>
                                        </p:tgtEl>
                                      </p:cBhvr>
                                    </p:animEffect>
                                  </p:childTnLst>
                                </p:cTn>
                              </p:par>
                              <p:par>
                                <p:cTn id="26" presetID="5" presetClass="entr" presetSubtype="10" fill="hold"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checkerboard(across)">
                                      <p:cBhvr>
                                        <p:cTn id="28" dur="500"/>
                                        <p:tgtEl>
                                          <p:spTgt spid="70"/>
                                        </p:tgtEl>
                                      </p:cBhvr>
                                    </p:animEffect>
                                  </p:childTnLst>
                                </p:cTn>
                              </p:par>
                              <p:par>
                                <p:cTn id="29" presetID="5" presetClass="entr" presetSubtype="1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checkerboard(across)">
                                      <p:cBhvr>
                                        <p:cTn id="31" dur="500"/>
                                        <p:tgtEl>
                                          <p:spTgt spid="77"/>
                                        </p:tgtEl>
                                      </p:cBhvr>
                                    </p:animEffect>
                                  </p:childTnLst>
                                </p:cTn>
                              </p:par>
                              <p:par>
                                <p:cTn id="32" presetID="5" presetClass="entr" presetSubtype="10"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checkerboard(across)">
                                      <p:cBhvr>
                                        <p:cTn id="34" dur="500"/>
                                        <p:tgtEl>
                                          <p:spTgt spid="78"/>
                                        </p:tgtEl>
                                      </p:cBhvr>
                                    </p:animEffect>
                                  </p:childTnLst>
                                </p:cTn>
                              </p:par>
                              <p:par>
                                <p:cTn id="35" presetID="5" presetClass="entr" presetSubtype="1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checkerboard(across)">
                                      <p:cBhvr>
                                        <p:cTn id="37" dur="500"/>
                                        <p:tgtEl>
                                          <p:spTgt spid="79"/>
                                        </p:tgtEl>
                                      </p:cBhvr>
                                    </p:animEffect>
                                  </p:childTnLst>
                                </p:cTn>
                              </p:par>
                              <p:par>
                                <p:cTn id="38" presetID="5" presetClass="entr" presetSubtype="1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checkerboard(across)">
                                      <p:cBhvr>
                                        <p:cTn id="40" dur="500"/>
                                        <p:tgtEl>
                                          <p:spTgt spid="80"/>
                                        </p:tgtEl>
                                      </p:cBhvr>
                                    </p:animEffect>
                                  </p:childTnLst>
                                </p:cTn>
                              </p:par>
                              <p:par>
                                <p:cTn id="41" presetID="5" presetClass="entr" presetSubtype="10" fill="hold"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checkerboard(across)">
                                      <p:cBhvr>
                                        <p:cTn id="43" dur="500"/>
                                        <p:tgtEl>
                                          <p:spTgt spid="81"/>
                                        </p:tgtEl>
                                      </p:cBhvr>
                                    </p:animEffect>
                                  </p:childTnLst>
                                </p:cTn>
                              </p:par>
                              <p:par>
                                <p:cTn id="44" presetID="5" presetClass="entr" presetSubtype="1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10" grpId="0"/>
      <p:bldP spid="12" grpId="0"/>
      <p:bldP spid="66" grpId="0" animBg="1"/>
      <p:bldP spid="67" grpId="0" animBg="1"/>
      <p:bldP spid="68" grpId="0" animBg="1"/>
      <p:bldP spid="6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G-矩形 1"/>
          <p:cNvSpPr>
            <a:spLocks noChangeArrowheads="1"/>
          </p:cNvSpPr>
          <p:nvPr>
            <p:custDataLst>
              <p:tags r:id="rId1"/>
            </p:custDataLst>
          </p:nvPr>
        </p:nvSpPr>
        <p:spPr bwMode="auto">
          <a:xfrm>
            <a:off x="2386965" y="1878330"/>
            <a:ext cx="5106035"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College students' demand for short videos is more diversified</a:t>
            </a:r>
            <a:endParaRPr lang="zh-CN" altLang="en-US"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grpSp>
        <p:nvGrpSpPr>
          <p:cNvPr id="3" name="MG-组合 2"/>
          <p:cNvGrpSpPr/>
          <p:nvPr>
            <p:custDataLst>
              <p:tags r:id="rId2"/>
            </p:custDataLst>
          </p:nvPr>
        </p:nvGrpSpPr>
        <p:grpSpPr>
          <a:xfrm>
            <a:off x="7311206" y="1618136"/>
            <a:ext cx="2947767" cy="4146328"/>
            <a:chOff x="4936601" y="971844"/>
            <a:chExt cx="2947767" cy="4146328"/>
          </a:xfrm>
          <a:solidFill>
            <a:schemeClr val="accent1"/>
          </a:solidFill>
        </p:grpSpPr>
        <p:sp>
          <p:nvSpPr>
            <p:cNvPr id="4" name="MG-任意多边形 5"/>
            <p:cNvSpPr/>
            <p:nvPr>
              <p:custDataLst>
                <p:tags r:id="rId3"/>
              </p:custDataLst>
            </p:nvPr>
          </p:nvSpPr>
          <p:spPr bwMode="auto">
            <a:xfrm>
              <a:off x="5184992" y="971844"/>
              <a:ext cx="2590145" cy="1192575"/>
            </a:xfrm>
            <a:custGeom>
              <a:avLst/>
              <a:gdLst>
                <a:gd name="T0" fmla="*/ 1118 w 1175"/>
                <a:gd name="T1" fmla="*/ 389 h 541"/>
                <a:gd name="T2" fmla="*/ 456 w 1175"/>
                <a:gd name="T3" fmla="*/ 104 h 541"/>
                <a:gd name="T4" fmla="*/ 0 w 1175"/>
                <a:gd name="T5" fmla="*/ 541 h 541"/>
                <a:gd name="T6" fmla="*/ 1175 w 1175"/>
                <a:gd name="T7" fmla="*/ 541 h 541"/>
                <a:gd name="T8" fmla="*/ 1118 w 1175"/>
                <a:gd name="T9" fmla="*/ 389 h 541"/>
              </a:gdLst>
              <a:ahLst/>
              <a:cxnLst>
                <a:cxn ang="0">
                  <a:pos x="T0" y="T1"/>
                </a:cxn>
                <a:cxn ang="0">
                  <a:pos x="T2" y="T3"/>
                </a:cxn>
                <a:cxn ang="0">
                  <a:pos x="T4" y="T5"/>
                </a:cxn>
                <a:cxn ang="0">
                  <a:pos x="T6" y="T7"/>
                </a:cxn>
                <a:cxn ang="0">
                  <a:pos x="T8" y="T9"/>
                </a:cxn>
              </a:cxnLst>
              <a:rect l="0" t="0" r="r" b="b"/>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a:lstStyle/>
            <a:p>
              <a:endParaRPr lang="zh-CN" altLang="en-US" sz="1600">
                <a:latin typeface="微软雅黑" panose="020B0503020204020204" charset="-122"/>
                <a:ea typeface="微软雅黑" panose="020B0503020204020204" charset="-122"/>
                <a:sym typeface="微软雅黑" panose="020B0503020204020204" charset="-122"/>
              </a:endParaRPr>
            </a:p>
          </p:txBody>
        </p:sp>
        <p:sp>
          <p:nvSpPr>
            <p:cNvPr id="5" name="MG-任意多边形 6"/>
            <p:cNvSpPr/>
            <p:nvPr>
              <p:custDataLst>
                <p:tags r:id="rId5"/>
              </p:custDataLst>
            </p:nvPr>
          </p:nvSpPr>
          <p:spPr bwMode="auto">
            <a:xfrm>
              <a:off x="4954557" y="2164419"/>
              <a:ext cx="2929811" cy="984584"/>
            </a:xfrm>
            <a:custGeom>
              <a:avLst/>
              <a:gdLst>
                <a:gd name="T0" fmla="*/ 118 w 1330"/>
                <a:gd name="T1" fmla="*/ 225 h 447"/>
                <a:gd name="T2" fmla="*/ 102 w 1330"/>
                <a:gd name="T3" fmla="*/ 281 h 447"/>
                <a:gd name="T4" fmla="*/ 8 w 1330"/>
                <a:gd name="T5" fmla="*/ 434 h 447"/>
                <a:gd name="T6" fmla="*/ 0 w 1330"/>
                <a:gd name="T7" fmla="*/ 447 h 447"/>
                <a:gd name="T8" fmla="*/ 1250 w 1330"/>
                <a:gd name="T9" fmla="*/ 447 h 447"/>
                <a:gd name="T10" fmla="*/ 1280 w 1330"/>
                <a:gd name="T11" fmla="*/ 0 h 447"/>
                <a:gd name="T12" fmla="*/ 105 w 1330"/>
                <a:gd name="T13" fmla="*/ 0 h 447"/>
                <a:gd name="T14" fmla="*/ 118 w 1330"/>
                <a:gd name="T15" fmla="*/ 225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txBody>
            <a:bodyPr/>
            <a:lstStyle/>
            <a:p>
              <a:endParaRPr lang="zh-CN" altLang="en-US" sz="1600">
                <a:latin typeface="微软雅黑" panose="020B0503020204020204" charset="-122"/>
                <a:ea typeface="微软雅黑" panose="020B0503020204020204" charset="-122"/>
                <a:sym typeface="微软雅黑" panose="020B0503020204020204" charset="-122"/>
              </a:endParaRPr>
            </a:p>
          </p:txBody>
        </p:sp>
        <p:sp>
          <p:nvSpPr>
            <p:cNvPr id="6" name="MG-任意多边形 7"/>
            <p:cNvSpPr/>
            <p:nvPr>
              <p:custDataLst>
                <p:tags r:id="rId7"/>
              </p:custDataLst>
            </p:nvPr>
          </p:nvSpPr>
          <p:spPr bwMode="auto">
            <a:xfrm>
              <a:off x="4936601" y="3149003"/>
              <a:ext cx="2772697" cy="984584"/>
            </a:xfrm>
            <a:custGeom>
              <a:avLst/>
              <a:gdLst>
                <a:gd name="T0" fmla="*/ 1 w 1258"/>
                <a:gd name="T1" fmla="*/ 25 h 447"/>
                <a:gd name="T2" fmla="*/ 20 w 1258"/>
                <a:gd name="T3" fmla="*/ 65 h 447"/>
                <a:gd name="T4" fmla="*/ 117 w 1258"/>
                <a:gd name="T5" fmla="*/ 80 h 447"/>
                <a:gd name="T6" fmla="*/ 131 w 1258"/>
                <a:gd name="T7" fmla="*/ 109 h 447"/>
                <a:gd name="T8" fmla="*/ 110 w 1258"/>
                <a:gd name="T9" fmla="*/ 130 h 447"/>
                <a:gd name="T10" fmla="*/ 100 w 1258"/>
                <a:gd name="T11" fmla="*/ 151 h 447"/>
                <a:gd name="T12" fmla="*/ 110 w 1258"/>
                <a:gd name="T13" fmla="*/ 175 h 447"/>
                <a:gd name="T14" fmla="*/ 138 w 1258"/>
                <a:gd name="T15" fmla="*/ 216 h 447"/>
                <a:gd name="T16" fmla="*/ 130 w 1258"/>
                <a:gd name="T17" fmla="*/ 228 h 447"/>
                <a:gd name="T18" fmla="*/ 122 w 1258"/>
                <a:gd name="T19" fmla="*/ 246 h 447"/>
                <a:gd name="T20" fmla="*/ 124 w 1258"/>
                <a:gd name="T21" fmla="*/ 273 h 447"/>
                <a:gd name="T22" fmla="*/ 170 w 1258"/>
                <a:gd name="T23" fmla="*/ 315 h 447"/>
                <a:gd name="T24" fmla="*/ 171 w 1258"/>
                <a:gd name="T25" fmla="*/ 329 h 447"/>
                <a:gd name="T26" fmla="*/ 179 w 1258"/>
                <a:gd name="T27" fmla="*/ 447 h 447"/>
                <a:gd name="T28" fmla="*/ 1116 w 1258"/>
                <a:gd name="T29" fmla="*/ 447 h 447"/>
                <a:gd name="T30" fmla="*/ 1083 w 1258"/>
                <a:gd name="T31" fmla="*/ 331 h 447"/>
                <a:gd name="T32" fmla="*/ 1190 w 1258"/>
                <a:gd name="T33" fmla="*/ 101 h 447"/>
                <a:gd name="T34" fmla="*/ 1258 w 1258"/>
                <a:gd name="T35" fmla="*/ 0 h 447"/>
                <a:gd name="T36" fmla="*/ 8 w 1258"/>
                <a:gd name="T37" fmla="*/ 0 h 447"/>
                <a:gd name="T38" fmla="*/ 1 w 1258"/>
                <a:gd name="T39" fmla="*/ 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blipFill dpi="0" rotWithShape="1">
              <a:blip r:embed="rId8">
                <a:extLst>
                  <a:ext uri="{28A0092B-C50C-407E-A947-70E740481C1C}">
                    <a14:useLocalDpi xmlns:a14="http://schemas.microsoft.com/office/drawing/2010/main" val="0"/>
                  </a:ext>
                </a:extLst>
              </a:blip>
              <a:srcRect/>
              <a:stretch>
                <a:fillRect/>
              </a:stretch>
            </a:blipFill>
            <a:ln>
              <a:noFill/>
            </a:ln>
          </p:spPr>
          <p:txBody>
            <a:bodyPr/>
            <a:lstStyle/>
            <a:p>
              <a:endParaRPr lang="zh-CN" altLang="en-US" sz="1600">
                <a:latin typeface="微软雅黑" panose="020B0503020204020204" charset="-122"/>
                <a:ea typeface="微软雅黑" panose="020B0503020204020204" charset="-122"/>
                <a:sym typeface="微软雅黑" panose="020B0503020204020204" charset="-122"/>
              </a:endParaRPr>
            </a:p>
          </p:txBody>
        </p:sp>
        <p:sp>
          <p:nvSpPr>
            <p:cNvPr id="7" name="MG-任意多边形 8"/>
            <p:cNvSpPr/>
            <p:nvPr>
              <p:custDataLst>
                <p:tags r:id="rId9"/>
              </p:custDataLst>
            </p:nvPr>
          </p:nvSpPr>
          <p:spPr bwMode="auto">
            <a:xfrm>
              <a:off x="5331632" y="4133588"/>
              <a:ext cx="2471934" cy="984584"/>
            </a:xfrm>
            <a:custGeom>
              <a:avLst/>
              <a:gdLst>
                <a:gd name="T0" fmla="*/ 22 w 1122"/>
                <a:gd name="T1" fmla="*/ 29 h 447"/>
                <a:gd name="T2" fmla="*/ 291 w 1122"/>
                <a:gd name="T3" fmla="*/ 13 h 447"/>
                <a:gd name="T4" fmla="*/ 357 w 1122"/>
                <a:gd name="T5" fmla="*/ 227 h 447"/>
                <a:gd name="T6" fmla="*/ 353 w 1122"/>
                <a:gd name="T7" fmla="*/ 227 h 447"/>
                <a:gd name="T8" fmla="*/ 140 w 1122"/>
                <a:gd name="T9" fmla="*/ 447 h 447"/>
                <a:gd name="T10" fmla="*/ 1055 w 1122"/>
                <a:gd name="T11" fmla="*/ 447 h 447"/>
                <a:gd name="T12" fmla="*/ 1122 w 1122"/>
                <a:gd name="T13" fmla="*/ 447 h 447"/>
                <a:gd name="T14" fmla="*/ 1038 w 1122"/>
                <a:gd name="T15" fmla="*/ 224 h 447"/>
                <a:gd name="T16" fmla="*/ 937 w 1122"/>
                <a:gd name="T17" fmla="*/ 0 h 447"/>
                <a:gd name="T18" fmla="*/ 0 w 1122"/>
                <a:gd name="T19" fmla="*/ 0 h 447"/>
                <a:gd name="T20" fmla="*/ 22 w 1122"/>
                <a:gd name="T21" fmla="*/ 2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blipFill dpi="0" rotWithShape="1">
              <a:blip r:embed="rId10">
                <a:extLst>
                  <a:ext uri="{28A0092B-C50C-407E-A947-70E740481C1C}">
                    <a14:useLocalDpi xmlns:a14="http://schemas.microsoft.com/office/drawing/2010/main" val="0"/>
                  </a:ext>
                </a:extLst>
              </a:blip>
              <a:srcRect/>
              <a:stretch>
                <a:fillRect/>
              </a:stretch>
            </a:blipFill>
            <a:ln>
              <a:noFill/>
            </a:ln>
          </p:spPr>
          <p:txBody>
            <a:bodyPr/>
            <a:lstStyle/>
            <a:p>
              <a:endParaRPr lang="zh-CN" altLang="en-US" sz="1600">
                <a:latin typeface="微软雅黑" panose="020B0503020204020204" charset="-122"/>
                <a:ea typeface="微软雅黑" panose="020B0503020204020204" charset="-122"/>
                <a:sym typeface="微软雅黑" panose="020B0503020204020204" charset="-122"/>
              </a:endParaRPr>
            </a:p>
          </p:txBody>
        </p:sp>
      </p:grpSp>
      <p:sp>
        <p:nvSpPr>
          <p:cNvPr id="11" name="MG-任意多边形 10"/>
          <p:cNvSpPr/>
          <p:nvPr>
            <p:custDataLst>
              <p:tags r:id="rId11"/>
            </p:custDataLst>
          </p:nvPr>
        </p:nvSpPr>
        <p:spPr>
          <a:xfrm>
            <a:off x="2269490" y="2775585"/>
            <a:ext cx="7880350" cy="76200"/>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sp>
        <p:nvSpPr>
          <p:cNvPr id="12" name="MG-矩形 1"/>
          <p:cNvSpPr>
            <a:spLocks noChangeArrowheads="1"/>
          </p:cNvSpPr>
          <p:nvPr>
            <p:custDataLst>
              <p:tags r:id="rId12"/>
            </p:custDataLst>
          </p:nvPr>
        </p:nvSpPr>
        <p:spPr bwMode="auto">
          <a:xfrm>
            <a:off x="2386965" y="2836545"/>
            <a:ext cx="496189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buClrTx/>
              <a:buSzTx/>
              <a:buFontTx/>
            </a:pPr>
            <a:r>
              <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Douyin is the most commonly used short video platform for college students</a:t>
            </a:r>
            <a:endPar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13" name="MG-任意多边形 12"/>
          <p:cNvSpPr/>
          <p:nvPr>
            <p:custDataLst>
              <p:tags r:id="rId13"/>
            </p:custDataLst>
          </p:nvPr>
        </p:nvSpPr>
        <p:spPr>
          <a:xfrm>
            <a:off x="2268855" y="3762375"/>
            <a:ext cx="7814945" cy="76200"/>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sp>
        <p:nvSpPr>
          <p:cNvPr id="14" name="MG-矩形 1"/>
          <p:cNvSpPr>
            <a:spLocks noChangeArrowheads="1"/>
          </p:cNvSpPr>
          <p:nvPr>
            <p:custDataLst>
              <p:tags r:id="rId14"/>
            </p:custDataLst>
          </p:nvPr>
        </p:nvSpPr>
        <p:spPr bwMode="auto">
          <a:xfrm>
            <a:off x="2386330" y="3836035"/>
            <a:ext cx="5042535"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buClrTx/>
              <a:buSzTx/>
              <a:buFontTx/>
            </a:pPr>
            <a:r>
              <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College students mainly watch study videos and life records on the short video platform</a:t>
            </a:r>
            <a:endPar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15" name="任意多边形 14"/>
          <p:cNvSpPr/>
          <p:nvPr/>
        </p:nvSpPr>
        <p:spPr>
          <a:xfrm>
            <a:off x="2268855" y="4746625"/>
            <a:ext cx="7503795" cy="76200"/>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sp>
        <p:nvSpPr>
          <p:cNvPr id="16" name="矩形 1"/>
          <p:cNvSpPr>
            <a:spLocks noChangeArrowheads="1"/>
          </p:cNvSpPr>
          <p:nvPr/>
        </p:nvSpPr>
        <p:spPr bwMode="auto">
          <a:xfrm>
            <a:off x="2386330" y="4872355"/>
            <a:ext cx="5796915"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Most people watch short videos for two to four hours a day</a:t>
            </a:r>
            <a:endPar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17" name="任意多边形 16"/>
          <p:cNvSpPr/>
          <p:nvPr/>
        </p:nvSpPr>
        <p:spPr>
          <a:xfrm>
            <a:off x="2270125" y="5734050"/>
            <a:ext cx="7907655" cy="76200"/>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sp>
        <p:nvSpPr>
          <p:cNvPr id="19" name="文本框 25"/>
          <p:cNvSpPr txBox="1"/>
          <p:nvPr/>
        </p:nvSpPr>
        <p:spPr>
          <a:xfrm>
            <a:off x="1024255" y="584835"/>
            <a:ext cx="1477010" cy="454025"/>
          </a:xfrm>
          <a:prstGeom prst="rect">
            <a:avLst/>
          </a:prstGeom>
          <a:noFill/>
        </p:spPr>
        <p:txBody>
          <a:bodyPr wrap="square" rtlCol="0">
            <a:noAutofit/>
          </a:bodyPr>
          <a:lstStyle/>
          <a:p>
            <a:r>
              <a:rPr lang="en-US" altLang="zh-CN" sz="2400" b="1" dirty="0">
                <a:blipFill dpi="0" rotWithShape="1">
                  <a:blip r:embed="rId15">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Results</a:t>
            </a:r>
            <a:endParaRPr lang="zh-CN" altLang="en-US" sz="2400" b="1" dirty="0">
              <a:blipFill dpi="0" rotWithShape="1">
                <a:blip r:embed="rId15">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a:p>
            <a:endParaRPr lang="zh-CN" altLang="en-US" sz="2400" b="1" dirty="0">
              <a:blipFill dpi="0" rotWithShape="1">
                <a:blip r:embed="rId15">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20" name="文本框 26"/>
          <p:cNvSpPr txBox="1"/>
          <p:nvPr/>
        </p:nvSpPr>
        <p:spPr>
          <a:xfrm>
            <a:off x="460976" y="523551"/>
            <a:ext cx="691215" cy="584775"/>
          </a:xfrm>
          <a:prstGeom prst="rect">
            <a:avLst/>
          </a:prstGeom>
          <a:noFill/>
        </p:spPr>
        <p:txBody>
          <a:bodyPr wrap="none" rtlCol="0">
            <a:spAutoFit/>
          </a:bodyPr>
          <a:lstStyle>
            <a:defPPr>
              <a:defRPr lang="zh-CN"/>
            </a:defPPr>
            <a:lvl1pPr>
              <a:defRPr sz="2400" b="1">
                <a:blipFill dpi="0" rotWithShape="1">
                  <a:blip r:embed="rId15">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defRPr>
            </a:lvl1pPr>
          </a:lstStyle>
          <a:p>
            <a:r>
              <a:rPr lang="en-US" altLang="zh-CN" sz="3200" dirty="0">
                <a:latin typeface="微软雅黑" panose="020B0503020204020204" charset="-122"/>
                <a:ea typeface="微软雅黑" panose="020B0503020204020204" charset="-122"/>
                <a:sym typeface="微软雅黑" panose="020B0503020204020204" charset="-122"/>
              </a:rPr>
              <a:t>03</a:t>
            </a:r>
            <a:endParaRPr lang="zh-CN" altLang="en-US" sz="3200" dirty="0">
              <a:latin typeface="微软雅黑" panose="020B0503020204020204" charset="-122"/>
              <a:ea typeface="微软雅黑" panose="020B0503020204020204" charset="-122"/>
              <a:sym typeface="微软雅黑" panose="020B0503020204020204" charset="-122"/>
            </a:endParaRPr>
          </a:p>
        </p:txBody>
      </p:sp>
      <p:pic>
        <p:nvPicPr>
          <p:cNvPr id="9" name="图片 8" descr="图片1"/>
          <p:cNvPicPr>
            <a:picLocks noChangeAspect="1"/>
          </p:cNvPicPr>
          <p:nvPr>
            <p:custDataLst>
              <p:tags r:id="rId16"/>
            </p:custDataLst>
          </p:nvPr>
        </p:nvPicPr>
        <p:blipFill>
          <a:blip r:embed="rId17"/>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500"/>
                                        <p:tgtEl>
                                          <p:spTgt spid="19"/>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1" fill="hold"/>
                                        <p:tgtEl>
                                          <p:spTgt spid="2"/>
                                        </p:tgtEl>
                                      </p:cBhvr>
                                    </p:anim>
                                  </p:childTnLst>
                                </p:cTn>
                              </p:par>
                              <p:par>
                                <p:cTn id="22" presetID="24"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to="" calcmode="lin" valueType="num">
                                      <p:cBhvr>
                                        <p:cTn id="24" dur="1" fill="hold"/>
                                        <p:tgtEl>
                                          <p:spTgt spid="11"/>
                                        </p:tgtEl>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to="" calcmode="lin" valueType="num">
                                      <p:cBhvr>
                                        <p:cTn id="29" dur="1" fill="hold"/>
                                        <p:tgtEl>
                                          <p:spTgt spid="12"/>
                                        </p:tgtEl>
                                      </p:cBhvr>
                                    </p:anim>
                                  </p:childTnLst>
                                </p:cTn>
                              </p:par>
                              <p:par>
                                <p:cTn id="30" presetID="24"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to="" calcmode="lin" valueType="num">
                                      <p:cBhvr>
                                        <p:cTn id="32" dur="1" fill="hold"/>
                                        <p:tgtEl>
                                          <p:spTgt spid="13"/>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to="" calcmode="lin" valueType="num">
                                      <p:cBhvr>
                                        <p:cTn id="37" dur="1" fill="hold"/>
                                        <p:tgtEl>
                                          <p:spTgt spid="14"/>
                                        </p:tgtEl>
                                      </p:cBhvr>
                                    </p:anim>
                                  </p:childTnLst>
                                </p:cTn>
                              </p:par>
                              <p:par>
                                <p:cTn id="38" presetID="24"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to="" calcmode="lin" valueType="num">
                                      <p:cBhvr>
                                        <p:cTn id="40" dur="1" fill="hold"/>
                                        <p:tgtEl>
                                          <p:spTgt spid="15"/>
                                        </p:tgtEl>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to="" calcmode="lin" valueType="num">
                                      <p:cBhvr>
                                        <p:cTn id="45" dur="1" fill="hold"/>
                                        <p:tgtEl>
                                          <p:spTgt spid="16"/>
                                        </p:tgtEl>
                                      </p:cBhvr>
                                    </p:anim>
                                  </p:childTnLst>
                                </p:cTn>
                              </p:par>
                              <p:par>
                                <p:cTn id="46" presetID="24"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to="" calcmode="lin" valueType="num">
                                      <p:cBhvr>
                                        <p:cTn id="48" dur="1" fill="hold"/>
                                        <p:tgtEl>
                                          <p:spTgt spid="1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9" grpId="0"/>
      <p:bldP spid="20" grpId="1"/>
      <p:bldP spid="19" grpId="1"/>
      <p:bldP spid="2" grpId="0"/>
      <p:bldP spid="11" grpId="0" animBg="1"/>
      <p:bldP spid="13" grpId="0" animBg="1"/>
      <p:bldP spid="12" grpId="0"/>
      <p:bldP spid="15" grpId="0" animBg="1"/>
      <p:bldP spid="14" grpId="0"/>
      <p:bldP spid="17" grpId="0" animBg="1"/>
      <p:bldP spid="16" grpId="0"/>
      <p:bldP spid="2" grpId="1"/>
      <p:bldP spid="11" grpId="1" animBg="1"/>
      <p:bldP spid="13" grpId="1" animBg="1"/>
      <p:bldP spid="12" grpId="1"/>
      <p:bldP spid="15" grpId="1" animBg="1"/>
      <p:bldP spid="14" grpId="1"/>
      <p:bldP spid="17" grpId="1" animBg="1"/>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6"/>
          <p:cNvSpPr>
            <a:spLocks noChangeArrowheads="1"/>
          </p:cNvSpPr>
          <p:nvPr/>
        </p:nvSpPr>
        <p:spPr bwMode="auto">
          <a:xfrm>
            <a:off x="8890917" y="1142844"/>
            <a:ext cx="1472327" cy="169189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blipFill dpi="0" rotWithShape="1">
            <a:blip r:embed="rId1">
              <a:extLst>
                <a:ext uri="{28A0092B-C50C-407E-A947-70E740481C1C}">
                  <a14:useLocalDpi xmlns:a14="http://schemas.microsoft.com/office/drawing/2010/main" val="0"/>
                </a:ext>
              </a:extLst>
            </a:blip>
            <a:srcRect/>
            <a:stretch>
              <a:fillRect/>
            </a:stretch>
          </a:blipFill>
          <a:ln>
            <a:noFill/>
          </a:ln>
        </p:spPr>
        <p:txBody>
          <a:bodyPr lIns="394240" tIns="434931" rIns="394240" bIns="434931" anchor="ctr"/>
          <a:lstStyle/>
          <a:p>
            <a:pPr algn="ctr">
              <a:lnSpc>
                <a:spcPct val="90000"/>
              </a:lnSpc>
              <a:spcAft>
                <a:spcPct val="35000"/>
              </a:spcAft>
            </a:pPr>
            <a:endParaRPr lang="zh-CN" altLang="zh-CN" sz="3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 name="任意多边形 24"/>
          <p:cNvSpPr>
            <a:spLocks noChangeArrowheads="1"/>
          </p:cNvSpPr>
          <p:nvPr/>
        </p:nvSpPr>
        <p:spPr bwMode="auto">
          <a:xfrm>
            <a:off x="7300804" y="4015009"/>
            <a:ext cx="1472327" cy="169189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w="12700" cap="flat" cmpd="sng">
            <a:noFill/>
            <a:bevel/>
          </a:ln>
        </p:spPr>
        <p:txBody>
          <a:bodyPr lIns="272320" tIns="313011" rIns="272320" bIns="313011" anchor="ctr"/>
          <a:lstStyle/>
          <a:p>
            <a:pPr algn="ctr">
              <a:lnSpc>
                <a:spcPct val="90000"/>
              </a:lnSpc>
              <a:spcAft>
                <a:spcPct val="35000"/>
              </a:spcAft>
            </a:pPr>
            <a:endParaRPr lang="zh-CN" altLang="zh-CN" sz="3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4" name="组合 3"/>
          <p:cNvGrpSpPr/>
          <p:nvPr/>
        </p:nvGrpSpPr>
        <p:grpSpPr>
          <a:xfrm>
            <a:off x="8016615" y="2578927"/>
            <a:ext cx="3195791" cy="3051779"/>
            <a:chOff x="6803765" y="2629727"/>
            <a:chExt cx="3195791" cy="3051779"/>
          </a:xfrm>
        </p:grpSpPr>
        <p:sp>
          <p:nvSpPr>
            <p:cNvPr id="5" name="任意多边形 19"/>
            <p:cNvSpPr>
              <a:spLocks noChangeArrowheads="1"/>
            </p:cNvSpPr>
            <p:nvPr/>
          </p:nvSpPr>
          <p:spPr bwMode="auto">
            <a:xfrm>
              <a:off x="6803765" y="2629727"/>
              <a:ext cx="1548526" cy="163474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 name="connsiteX0" fmla="*/ 1108269 w 2112581"/>
                <a:gd name="connsiteY0" fmla="*/ 0 h 1747506"/>
                <a:gd name="connsiteX1" fmla="*/ 2112582 w 2112581"/>
                <a:gd name="connsiteY1" fmla="*/ 380083 h 1747506"/>
                <a:gd name="connsiteX2" fmla="*/ 2112582 w 2112581"/>
                <a:gd name="connsiteY2" fmla="*/ 1367424 h 1747506"/>
                <a:gd name="connsiteX3" fmla="*/ 1108269 w 2112581"/>
                <a:gd name="connsiteY3" fmla="*/ 1747506 h 1747506"/>
                <a:gd name="connsiteX4" fmla="*/ 103956 w 2112581"/>
                <a:gd name="connsiteY4" fmla="*/ 1367424 h 1747506"/>
                <a:gd name="connsiteX5" fmla="*/ 0 w 2112581"/>
                <a:gd name="connsiteY5" fmla="*/ 399759 h 1747506"/>
                <a:gd name="connsiteX6" fmla="*/ 1108269 w 2112581"/>
                <a:gd name="connsiteY6" fmla="*/ 0 h 1747506"/>
                <a:gd name="connsiteX0-1" fmla="*/ 1108269 w 2112582"/>
                <a:gd name="connsiteY0-2" fmla="*/ 0 h 1688478"/>
                <a:gd name="connsiteX1-3" fmla="*/ 2112582 w 2112582"/>
                <a:gd name="connsiteY1-4" fmla="*/ 380083 h 1688478"/>
                <a:gd name="connsiteX2-5" fmla="*/ 2112582 w 2112582"/>
                <a:gd name="connsiteY2-6" fmla="*/ 1367424 h 1688478"/>
                <a:gd name="connsiteX3-7" fmla="*/ 1160247 w 2112582"/>
                <a:gd name="connsiteY3-8" fmla="*/ 1688478 h 1688478"/>
                <a:gd name="connsiteX4-9" fmla="*/ 103956 w 2112582"/>
                <a:gd name="connsiteY4-10" fmla="*/ 1367424 h 1688478"/>
                <a:gd name="connsiteX5-11" fmla="*/ 0 w 2112582"/>
                <a:gd name="connsiteY5-12" fmla="*/ 399759 h 1688478"/>
                <a:gd name="connsiteX6-13" fmla="*/ 1108269 w 2112582"/>
                <a:gd name="connsiteY6-14" fmla="*/ 0 h 16884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12582" h="1688478">
                  <a:moveTo>
                    <a:pt x="1108269" y="0"/>
                  </a:moveTo>
                  <a:lnTo>
                    <a:pt x="2112582" y="380083"/>
                  </a:lnTo>
                  <a:lnTo>
                    <a:pt x="2112582" y="1367424"/>
                  </a:lnTo>
                  <a:lnTo>
                    <a:pt x="1160247" y="1688478"/>
                  </a:lnTo>
                  <a:lnTo>
                    <a:pt x="103956" y="1367424"/>
                  </a:lnTo>
                  <a:lnTo>
                    <a:pt x="0" y="399759"/>
                  </a:lnTo>
                  <a:lnTo>
                    <a:pt x="1108269" y="0"/>
                  </a:lnTo>
                  <a:close/>
                </a:path>
              </a:pathLst>
            </a:custGeom>
            <a:noFill/>
            <a:ln w="12700" cap="flat" cmpd="sng">
              <a:solidFill>
                <a:srgbClr val="FFFF99"/>
              </a:solidFill>
              <a:bevel/>
            </a:ln>
            <a:extLst>
              <a:ext uri="{909E8E84-426E-40DD-AFC4-6F175D3DCCD1}">
                <a14:hiddenFill xmlns:a14="http://schemas.microsoft.com/office/drawing/2010/main">
                  <a:solidFill>
                    <a:srgbClr val="FFFFFF"/>
                  </a:solidFill>
                </a14:hiddenFill>
              </a:ext>
            </a:extLst>
          </p:spPr>
          <p:txBody>
            <a:bodyPr lIns="394240" tIns="434931" rIns="394240" bIns="434931" anchor="ctr"/>
            <a:lstStyle/>
            <a:p>
              <a:pPr algn="ctr">
                <a:lnSpc>
                  <a:spcPct val="90000"/>
                </a:lnSpc>
                <a:spcAft>
                  <a:spcPct val="35000"/>
                </a:spcAft>
              </a:pPr>
              <a:endParaRPr lang="zh-CN" altLang="zh-CN" sz="3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 name="任意多边形 21"/>
            <p:cNvSpPr>
              <a:spLocks noChangeArrowheads="1"/>
            </p:cNvSpPr>
            <p:nvPr/>
          </p:nvSpPr>
          <p:spPr bwMode="auto">
            <a:xfrm>
              <a:off x="8470080" y="2686877"/>
              <a:ext cx="1529476" cy="163474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 name="connsiteX0" fmla="*/ 1004313 w 2086592"/>
                <a:gd name="connsiteY0" fmla="*/ 0 h 1747506"/>
                <a:gd name="connsiteX1" fmla="*/ 2086593 w 2086592"/>
                <a:gd name="connsiteY1" fmla="*/ 380083 h 1747506"/>
                <a:gd name="connsiteX2" fmla="*/ 2008626 w 2086592"/>
                <a:gd name="connsiteY2" fmla="*/ 1367424 h 1747506"/>
                <a:gd name="connsiteX3" fmla="*/ 1004313 w 2086592"/>
                <a:gd name="connsiteY3" fmla="*/ 1747506 h 1747506"/>
                <a:gd name="connsiteX4" fmla="*/ 0 w 2086592"/>
                <a:gd name="connsiteY4" fmla="*/ 1367424 h 1747506"/>
                <a:gd name="connsiteX5" fmla="*/ 0 w 2086592"/>
                <a:gd name="connsiteY5" fmla="*/ 380083 h 1747506"/>
                <a:gd name="connsiteX6" fmla="*/ 1004313 w 2086592"/>
                <a:gd name="connsiteY6" fmla="*/ 0 h 1747506"/>
                <a:gd name="connsiteX0-1" fmla="*/ 1004313 w 2086593"/>
                <a:gd name="connsiteY0-2" fmla="*/ 0 h 1688478"/>
                <a:gd name="connsiteX1-3" fmla="*/ 2086593 w 2086593"/>
                <a:gd name="connsiteY1-4" fmla="*/ 321055 h 1688478"/>
                <a:gd name="connsiteX2-5" fmla="*/ 2008626 w 2086593"/>
                <a:gd name="connsiteY2-6" fmla="*/ 1308396 h 1688478"/>
                <a:gd name="connsiteX3-7" fmla="*/ 1004313 w 2086593"/>
                <a:gd name="connsiteY3-8" fmla="*/ 1688478 h 1688478"/>
                <a:gd name="connsiteX4-9" fmla="*/ 0 w 2086593"/>
                <a:gd name="connsiteY4-10" fmla="*/ 1308396 h 1688478"/>
                <a:gd name="connsiteX5-11" fmla="*/ 0 w 2086593"/>
                <a:gd name="connsiteY5-12" fmla="*/ 321055 h 1688478"/>
                <a:gd name="connsiteX6-13" fmla="*/ 1004313 w 2086593"/>
                <a:gd name="connsiteY6-14" fmla="*/ 0 h 16884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86593" h="1688478">
                  <a:moveTo>
                    <a:pt x="1004313" y="0"/>
                  </a:moveTo>
                  <a:lnTo>
                    <a:pt x="2086593" y="321055"/>
                  </a:lnTo>
                  <a:lnTo>
                    <a:pt x="2008626" y="1308396"/>
                  </a:lnTo>
                  <a:lnTo>
                    <a:pt x="1004313" y="1688478"/>
                  </a:lnTo>
                  <a:lnTo>
                    <a:pt x="0" y="1308396"/>
                  </a:lnTo>
                  <a:lnTo>
                    <a:pt x="0" y="321055"/>
                  </a:lnTo>
                  <a:lnTo>
                    <a:pt x="1004313" y="0"/>
                  </a:lnTo>
                  <a:close/>
                </a:path>
              </a:pathLst>
            </a:custGeom>
            <a:noFill/>
            <a:ln w="12700" cap="flat" cmpd="sng">
              <a:solidFill>
                <a:srgbClr val="FFFFFF"/>
              </a:solidFill>
              <a:miter lim="800000"/>
            </a:ln>
          </p:spPr>
          <p:txBody>
            <a:bodyPr lIns="272320" tIns="313011" rIns="272320" bIns="313011" anchor="ctr"/>
            <a:lstStyle/>
            <a:p>
              <a:pPr algn="ctr">
                <a:lnSpc>
                  <a:spcPct val="90000"/>
                </a:lnSpc>
                <a:spcAft>
                  <a:spcPct val="35000"/>
                </a:spcAft>
              </a:pPr>
              <a:endParaRPr lang="zh-CN" altLang="zh-CN" sz="3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 name="任意多边形 22"/>
            <p:cNvSpPr>
              <a:spLocks noChangeArrowheads="1"/>
            </p:cNvSpPr>
            <p:nvPr/>
          </p:nvSpPr>
          <p:spPr bwMode="auto">
            <a:xfrm>
              <a:off x="7678069" y="4065809"/>
              <a:ext cx="1472326" cy="161569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 name="connsiteX0" fmla="*/ 1004313 w 2008625"/>
                <a:gd name="connsiteY0" fmla="*/ 0 h 1668801"/>
                <a:gd name="connsiteX1" fmla="*/ 2008626 w 2008625"/>
                <a:gd name="connsiteY1" fmla="*/ 380083 h 1668801"/>
                <a:gd name="connsiteX2" fmla="*/ 2008626 w 2008625"/>
                <a:gd name="connsiteY2" fmla="*/ 1367424 h 1668801"/>
                <a:gd name="connsiteX3" fmla="*/ 1004314 w 2008625"/>
                <a:gd name="connsiteY3" fmla="*/ 1668801 h 1668801"/>
                <a:gd name="connsiteX4" fmla="*/ 0 w 2008625"/>
                <a:gd name="connsiteY4" fmla="*/ 1367424 h 1668801"/>
                <a:gd name="connsiteX5" fmla="*/ 0 w 2008625"/>
                <a:gd name="connsiteY5" fmla="*/ 380083 h 1668801"/>
                <a:gd name="connsiteX6" fmla="*/ 1004313 w 2008625"/>
                <a:gd name="connsiteY6" fmla="*/ 0 h 1668801"/>
                <a:gd name="connsiteX0-1" fmla="*/ 1004313 w 2008626"/>
                <a:gd name="connsiteY0-2" fmla="*/ 0 h 1668801"/>
                <a:gd name="connsiteX1-3" fmla="*/ 2008626 w 2008626"/>
                <a:gd name="connsiteY1-4" fmla="*/ 380083 h 1668801"/>
                <a:gd name="connsiteX2-5" fmla="*/ 1956648 w 2008626"/>
                <a:gd name="connsiteY2-6" fmla="*/ 1367424 h 1668801"/>
                <a:gd name="connsiteX3-7" fmla="*/ 1004314 w 2008626"/>
                <a:gd name="connsiteY3-8" fmla="*/ 1668801 h 1668801"/>
                <a:gd name="connsiteX4-9" fmla="*/ 0 w 2008626"/>
                <a:gd name="connsiteY4-10" fmla="*/ 1367424 h 1668801"/>
                <a:gd name="connsiteX5-11" fmla="*/ 0 w 2008626"/>
                <a:gd name="connsiteY5-12" fmla="*/ 380083 h 1668801"/>
                <a:gd name="connsiteX6-13" fmla="*/ 1004313 w 2008626"/>
                <a:gd name="connsiteY6-14" fmla="*/ 0 h 16688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08626" h="1668801">
                  <a:moveTo>
                    <a:pt x="1004313" y="0"/>
                  </a:moveTo>
                  <a:lnTo>
                    <a:pt x="2008626" y="380083"/>
                  </a:lnTo>
                  <a:lnTo>
                    <a:pt x="1956648" y="1367424"/>
                  </a:lnTo>
                  <a:lnTo>
                    <a:pt x="1004314" y="1668801"/>
                  </a:lnTo>
                  <a:lnTo>
                    <a:pt x="0" y="1367424"/>
                  </a:lnTo>
                  <a:lnTo>
                    <a:pt x="0" y="380083"/>
                  </a:lnTo>
                  <a:lnTo>
                    <a:pt x="1004313" y="0"/>
                  </a:lnTo>
                  <a:close/>
                </a:path>
              </a:pathLst>
            </a:custGeom>
            <a:noFill/>
            <a:ln w="12700" cap="flat" cmpd="sng">
              <a:solidFill>
                <a:srgbClr val="2582C6"/>
              </a:solidFill>
              <a:bevel/>
            </a:ln>
            <a:extLst>
              <a:ext uri="{909E8E84-426E-40DD-AFC4-6F175D3DCCD1}">
                <a14:hiddenFill xmlns:a14="http://schemas.microsoft.com/office/drawing/2010/main">
                  <a:solidFill>
                    <a:srgbClr val="FFFFFF"/>
                  </a:solidFill>
                </a14:hiddenFill>
              </a:ext>
            </a:extLst>
          </p:spPr>
          <p:txBody>
            <a:bodyPr lIns="394240" tIns="434931" rIns="394240" bIns="434931" anchor="ctr"/>
            <a:lstStyle/>
            <a:p>
              <a:pPr algn="ctr">
                <a:lnSpc>
                  <a:spcPct val="90000"/>
                </a:lnSpc>
                <a:spcAft>
                  <a:spcPct val="35000"/>
                </a:spcAft>
              </a:pPr>
              <a:endParaRPr lang="zh-CN" altLang="zh-CN" sz="32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3"/>
            <a:stretch>
              <a:fillRect/>
            </a:stretch>
          </p:blipFill>
          <p:spPr>
            <a:xfrm>
              <a:off x="8890512" y="2985017"/>
              <a:ext cx="631455" cy="981315"/>
            </a:xfrm>
            <a:prstGeom prst="rect">
              <a:avLst/>
            </a:prstGeom>
          </p:spPr>
        </p:pic>
      </p:grpSp>
      <p:sp>
        <p:nvSpPr>
          <p:cNvPr id="11" name="矩形 14"/>
          <p:cNvSpPr/>
          <p:nvPr/>
        </p:nvSpPr>
        <p:spPr>
          <a:xfrm>
            <a:off x="675640" y="1527810"/>
            <a:ext cx="5876925" cy="4535170"/>
          </a:xfrm>
          <a:custGeom>
            <a:avLst/>
            <a:gdLst>
              <a:gd name="connsiteX0" fmla="*/ 0 w 3638550"/>
              <a:gd name="connsiteY0" fmla="*/ 0 h 1076095"/>
              <a:gd name="connsiteX1" fmla="*/ 3638550 w 3638550"/>
              <a:gd name="connsiteY1" fmla="*/ 0 h 1076095"/>
              <a:gd name="connsiteX2" fmla="*/ 3638550 w 3638550"/>
              <a:gd name="connsiteY2" fmla="*/ 1076095 h 1076095"/>
              <a:gd name="connsiteX3" fmla="*/ 0 w 3638550"/>
              <a:gd name="connsiteY3" fmla="*/ 1076095 h 1076095"/>
              <a:gd name="connsiteX4" fmla="*/ 0 w 3638550"/>
              <a:gd name="connsiteY4" fmla="*/ 0 h 1076095"/>
              <a:gd name="connsiteX0-1" fmla="*/ 0 w 3638550"/>
              <a:gd name="connsiteY0-2" fmla="*/ 0 h 1076095"/>
              <a:gd name="connsiteX1-3" fmla="*/ 3524250 w 3638550"/>
              <a:gd name="connsiteY1-4" fmla="*/ 152400 h 1076095"/>
              <a:gd name="connsiteX2-5" fmla="*/ 3638550 w 3638550"/>
              <a:gd name="connsiteY2-6" fmla="*/ 1076095 h 1076095"/>
              <a:gd name="connsiteX3-7" fmla="*/ 0 w 3638550"/>
              <a:gd name="connsiteY3-8" fmla="*/ 1076095 h 1076095"/>
              <a:gd name="connsiteX4-9" fmla="*/ 0 w 3638550"/>
              <a:gd name="connsiteY4-10" fmla="*/ 0 h 1076095"/>
              <a:gd name="connsiteX0-11" fmla="*/ 0 w 3543300"/>
              <a:gd name="connsiteY0-12" fmla="*/ 0 h 1076095"/>
              <a:gd name="connsiteX1-13" fmla="*/ 3524250 w 3543300"/>
              <a:gd name="connsiteY1-14" fmla="*/ 152400 h 1076095"/>
              <a:gd name="connsiteX2-15" fmla="*/ 3543300 w 3543300"/>
              <a:gd name="connsiteY2-16" fmla="*/ 1018945 h 1076095"/>
              <a:gd name="connsiteX3-17" fmla="*/ 0 w 3543300"/>
              <a:gd name="connsiteY3-18" fmla="*/ 1076095 h 1076095"/>
              <a:gd name="connsiteX4-19" fmla="*/ 0 w 3543300"/>
              <a:gd name="connsiteY4-20" fmla="*/ 0 h 10760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43300" h="1076095">
                <a:moveTo>
                  <a:pt x="0" y="0"/>
                </a:moveTo>
                <a:lnTo>
                  <a:pt x="3524250" y="152400"/>
                </a:lnTo>
                <a:lnTo>
                  <a:pt x="3543300" y="1018945"/>
                </a:lnTo>
                <a:lnTo>
                  <a:pt x="0" y="1076095"/>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sp>
        <p:nvSpPr>
          <p:cNvPr id="12" name="矩形 11"/>
          <p:cNvSpPr>
            <a:spLocks noChangeArrowheads="1"/>
          </p:cNvSpPr>
          <p:nvPr/>
        </p:nvSpPr>
        <p:spPr bwMode="auto">
          <a:xfrm>
            <a:off x="834390" y="2144395"/>
            <a:ext cx="5434965" cy="367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just">
              <a:lnSpc>
                <a:spcPct val="150000"/>
              </a:lnSpc>
            </a:pPr>
            <a:r>
              <a:rPr lang="en-US" altLang="zh-CN"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The survey focused only on college students' preferences and usage patterns, and did not explore the impact of short videos on their mental health and academic performance. Future research could also explore the effects of short videos on college students' mental health and academic performance, and make recommendations on the healthy use of short videos.</a:t>
            </a:r>
            <a:endPar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19" name="文本框 25"/>
          <p:cNvSpPr txBox="1"/>
          <p:nvPr/>
        </p:nvSpPr>
        <p:spPr>
          <a:xfrm>
            <a:off x="1024255" y="584835"/>
            <a:ext cx="2228850" cy="454025"/>
          </a:xfrm>
          <a:prstGeom prst="rect">
            <a:avLst/>
          </a:prstGeom>
          <a:noFill/>
        </p:spPr>
        <p:txBody>
          <a:bodyPr wrap="square" rtlCol="0">
            <a:noAutofit/>
          </a:bodyPr>
          <a:lstStyle/>
          <a:p>
            <a:r>
              <a:rPr 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Discussion</a:t>
            </a:r>
            <a:endParaRPr 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20" name="文本框 26"/>
          <p:cNvSpPr txBox="1"/>
          <p:nvPr/>
        </p:nvSpPr>
        <p:spPr>
          <a:xfrm>
            <a:off x="460976" y="523551"/>
            <a:ext cx="691215" cy="584775"/>
          </a:xfrm>
          <a:prstGeom prst="rect">
            <a:avLst/>
          </a:prstGeom>
          <a:noFill/>
        </p:spPr>
        <p:txBody>
          <a:bodyPr wrap="none" rtlCol="0">
            <a:spAutoFit/>
          </a:bodyPr>
          <a:lstStyle>
            <a:defPPr>
              <a:defRPr lang="zh-CN"/>
            </a:defPPr>
            <a:lvl1pPr>
              <a:defRPr sz="2400" b="1">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defRPr>
            </a:lvl1pPr>
          </a:lstStyle>
          <a:p>
            <a:r>
              <a:rPr lang="en-US" altLang="zh-CN" sz="3200" dirty="0">
                <a:latin typeface="微软雅黑" panose="020B0503020204020204" charset="-122"/>
                <a:ea typeface="微软雅黑" panose="020B0503020204020204" charset="-122"/>
                <a:sym typeface="微软雅黑" panose="020B0503020204020204" charset="-122"/>
              </a:rPr>
              <a:t>03</a:t>
            </a:r>
            <a:endParaRPr lang="zh-CN" altLang="en-US" sz="3200" dirty="0">
              <a:latin typeface="微软雅黑" panose="020B0503020204020204" charset="-122"/>
              <a:ea typeface="微软雅黑" panose="020B0503020204020204" charset="-122"/>
              <a:sym typeface="微软雅黑" panose="020B0503020204020204" charset="-122"/>
            </a:endParaRPr>
          </a:p>
        </p:txBody>
      </p:sp>
      <p:pic>
        <p:nvPicPr>
          <p:cNvPr id="9" name="图片 8" descr="图片1"/>
          <p:cNvPicPr>
            <a:picLocks noChangeAspect="1"/>
          </p:cNvPicPr>
          <p:nvPr>
            <p:custDataLst>
              <p:tags r:id="rId5"/>
            </p:custDataLst>
          </p:nvPr>
        </p:nvPicPr>
        <p:blipFill>
          <a:blip r:embed="rId6"/>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heckerboard(across)">
                                      <p:cBhvr>
                                        <p:cTn id="19" dur="500"/>
                                        <p:tgtEl>
                                          <p:spTgt spid="1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2"/>
                                        </p:tgtEl>
                                        <p:attrNameLst>
                                          <p:attrName>style.visibility</p:attrName>
                                        </p:attrNameLst>
                                      </p:cBhvr>
                                      <p:to>
                                        <p:strVal val="visible"/>
                                      </p:to>
                                    </p:set>
                                    <p:anim calcmode="discrete" valueType="clr">
                                      <p:cBhvr override="childStyle">
                                        <p:cTn id="27"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2"/>
                                        </p:tgtEl>
                                        <p:attrNameLst>
                                          <p:attrName>fillcolor</p:attrName>
                                        </p:attrNameLst>
                                      </p:cBhvr>
                                      <p:tavLst>
                                        <p:tav tm="0">
                                          <p:val>
                                            <p:clrVal>
                                              <a:schemeClr val="accent2"/>
                                            </p:clrVal>
                                          </p:val>
                                        </p:tav>
                                        <p:tav tm="50000">
                                          <p:val>
                                            <p:clrVal>
                                              <a:schemeClr val="hlink"/>
                                            </p:clrVal>
                                          </p:val>
                                        </p:tav>
                                      </p:tavLst>
                                    </p:anim>
                                    <p:set>
                                      <p:cBhvr>
                                        <p:cTn id="29" dur="80"/>
                                        <p:tgtEl>
                                          <p:spTgt spid="12"/>
                                        </p:tgtEl>
                                        <p:attrNameLst>
                                          <p:attrName>fill.type</p:attrName>
                                        </p:attrNameLst>
                                      </p:cBhvr>
                                      <p:to>
                                        <p:strVal val="solid"/>
                                      </p:to>
                                    </p:set>
                                  </p:childTnLst>
                                </p:cTn>
                              </p:par>
                              <p:par>
                                <p:cTn id="30" presetID="24"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to="" calcmode="lin" valueType="num">
                                      <p:cBhvr>
                                        <p:cTn id="32" dur="1" fill="hold"/>
                                        <p:tgtEl>
                                          <p:spTgt spid="1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9" grpId="0"/>
      <p:bldP spid="20" grpId="0"/>
      <p:bldP spid="2" grpId="1" animBg="1"/>
      <p:bldP spid="3" grpId="1" animBg="1"/>
      <p:bldP spid="19" grpId="1"/>
      <p:bldP spid="20" grpId="1"/>
      <p:bldP spid="12" grpId="0"/>
      <p:bldP spid="12" grpId="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209171" y="3684899"/>
            <a:ext cx="6298116" cy="0"/>
          </a:xfrm>
          <a:prstGeom prst="line">
            <a:avLst/>
          </a:prstGeom>
          <a:noFill/>
          <a:ln w="12700" cap="flat" cmpd="sng" algn="ctr">
            <a:solidFill>
              <a:schemeClr val="bg1"/>
            </a:solidFill>
            <a:prstDash val="solid"/>
            <a:miter lim="800000"/>
          </a:ln>
          <a:effectLst/>
        </p:spPr>
      </p:cxnSp>
      <p:sp>
        <p:nvSpPr>
          <p:cNvPr id="4" name="文本框 32"/>
          <p:cNvSpPr txBox="1"/>
          <p:nvPr/>
        </p:nvSpPr>
        <p:spPr>
          <a:xfrm>
            <a:off x="2310725" y="2484570"/>
            <a:ext cx="8079105" cy="1106805"/>
          </a:xfrm>
          <a:prstGeom prst="rect">
            <a:avLst/>
          </a:prstGeom>
          <a:noFill/>
        </p:spPr>
        <p:txBody>
          <a:bodyPr wrap="none" rtlCol="0">
            <a:spAutoFit/>
          </a:bodyPr>
          <a:lstStyle/>
          <a:p>
            <a:pPr algn="dist"/>
            <a:r>
              <a:rPr lang="en-US" altLang="zh-CN" sz="66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Ackonwledgement</a:t>
            </a:r>
            <a:endParaRPr lang="en-US" altLang="zh-CN" sz="66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pic>
        <p:nvPicPr>
          <p:cNvPr id="9" name="图片 8" descr="图片1"/>
          <p:cNvPicPr>
            <a:picLocks noChangeAspect="1"/>
          </p:cNvPicPr>
          <p:nvPr>
            <p:custDataLst>
              <p:tags r:id="rId2"/>
            </p:custDataLst>
          </p:nvPr>
        </p:nvPicPr>
        <p:blipFill>
          <a:blip r:embed="rId3"/>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noEditPoints="1"/>
          </p:cNvSpPr>
          <p:nvPr/>
        </p:nvSpPr>
        <p:spPr bwMode="auto">
          <a:xfrm>
            <a:off x="1309047" y="2484813"/>
            <a:ext cx="1915474" cy="2664047"/>
          </a:xfrm>
          <a:custGeom>
            <a:avLst/>
            <a:gdLst>
              <a:gd name="T0" fmla="*/ 212 w 292"/>
              <a:gd name="T1" fmla="*/ 74 h 407"/>
              <a:gd name="T2" fmla="*/ 216 w 292"/>
              <a:gd name="T3" fmla="*/ 34 h 407"/>
              <a:gd name="T4" fmla="*/ 81 w 292"/>
              <a:gd name="T5" fmla="*/ 21 h 407"/>
              <a:gd name="T6" fmla="*/ 78 w 292"/>
              <a:gd name="T7" fmla="*/ 36 h 407"/>
              <a:gd name="T8" fmla="*/ 82 w 292"/>
              <a:gd name="T9" fmla="*/ 71 h 407"/>
              <a:gd name="T10" fmla="*/ 23 w 292"/>
              <a:gd name="T11" fmla="*/ 140 h 407"/>
              <a:gd name="T12" fmla="*/ 128 w 292"/>
              <a:gd name="T13" fmla="*/ 258 h 407"/>
              <a:gd name="T14" fmla="*/ 78 w 292"/>
              <a:gd name="T15" fmla="*/ 291 h 407"/>
              <a:gd name="T16" fmla="*/ 55 w 292"/>
              <a:gd name="T17" fmla="*/ 328 h 407"/>
              <a:gd name="T18" fmla="*/ 227 w 292"/>
              <a:gd name="T19" fmla="*/ 340 h 407"/>
              <a:gd name="T20" fmla="*/ 197 w 292"/>
              <a:gd name="T21" fmla="*/ 287 h 407"/>
              <a:gd name="T22" fmla="*/ 152 w 292"/>
              <a:gd name="T23" fmla="*/ 261 h 407"/>
              <a:gd name="T24" fmla="*/ 207 w 292"/>
              <a:gd name="T25" fmla="*/ 195 h 407"/>
              <a:gd name="T26" fmla="*/ 290 w 292"/>
              <a:gd name="T27" fmla="*/ 100 h 407"/>
              <a:gd name="T28" fmla="*/ 28 w 292"/>
              <a:gd name="T29" fmla="*/ 88 h 407"/>
              <a:gd name="T30" fmla="*/ 68 w 292"/>
              <a:gd name="T31" fmla="*/ 162 h 407"/>
              <a:gd name="T32" fmla="*/ 70 w 292"/>
              <a:gd name="T33" fmla="*/ 176 h 407"/>
              <a:gd name="T34" fmla="*/ 46 w 292"/>
              <a:gd name="T35" fmla="*/ 79 h 407"/>
              <a:gd name="T36" fmla="*/ 94 w 292"/>
              <a:gd name="T37" fmla="*/ 29 h 407"/>
              <a:gd name="T38" fmla="*/ 194 w 292"/>
              <a:gd name="T39" fmla="*/ 36 h 407"/>
              <a:gd name="T40" fmla="*/ 95 w 292"/>
              <a:gd name="T41" fmla="*/ 36 h 407"/>
              <a:gd name="T42" fmla="*/ 83 w 292"/>
              <a:gd name="T43" fmla="*/ 42 h 407"/>
              <a:gd name="T44" fmla="*/ 212 w 292"/>
              <a:gd name="T45" fmla="*/ 43 h 407"/>
              <a:gd name="T46" fmla="*/ 119 w 292"/>
              <a:gd name="T47" fmla="*/ 66 h 407"/>
              <a:gd name="T48" fmla="*/ 87 w 292"/>
              <a:gd name="T49" fmla="*/ 306 h 407"/>
              <a:gd name="T50" fmla="*/ 136 w 292"/>
              <a:gd name="T51" fmla="*/ 347 h 407"/>
              <a:gd name="T52" fmla="*/ 211 w 292"/>
              <a:gd name="T53" fmla="*/ 345 h 407"/>
              <a:gd name="T54" fmla="*/ 80 w 292"/>
              <a:gd name="T55" fmla="*/ 327 h 407"/>
              <a:gd name="T56" fmla="*/ 85 w 292"/>
              <a:gd name="T57" fmla="*/ 335 h 407"/>
              <a:gd name="T58" fmla="*/ 164 w 292"/>
              <a:gd name="T59" fmla="*/ 355 h 407"/>
              <a:gd name="T60" fmla="*/ 188 w 292"/>
              <a:gd name="T61" fmla="*/ 314 h 407"/>
              <a:gd name="T62" fmla="*/ 184 w 292"/>
              <a:gd name="T63" fmla="*/ 326 h 407"/>
              <a:gd name="T64" fmla="*/ 146 w 292"/>
              <a:gd name="T65" fmla="*/ 312 h 407"/>
              <a:gd name="T66" fmla="*/ 164 w 292"/>
              <a:gd name="T67" fmla="*/ 284 h 407"/>
              <a:gd name="T68" fmla="*/ 141 w 292"/>
              <a:gd name="T69" fmla="*/ 301 h 407"/>
              <a:gd name="T70" fmla="*/ 105 w 292"/>
              <a:gd name="T71" fmla="*/ 281 h 407"/>
              <a:gd name="T72" fmla="*/ 164 w 292"/>
              <a:gd name="T73" fmla="*/ 284 h 407"/>
              <a:gd name="T74" fmla="*/ 155 w 292"/>
              <a:gd name="T75" fmla="*/ 275 h 407"/>
              <a:gd name="T76" fmla="*/ 156 w 292"/>
              <a:gd name="T77" fmla="*/ 277 h 407"/>
              <a:gd name="T78" fmla="*/ 153 w 292"/>
              <a:gd name="T79" fmla="*/ 279 h 407"/>
              <a:gd name="T80" fmla="*/ 149 w 292"/>
              <a:gd name="T81" fmla="*/ 279 h 407"/>
              <a:gd name="T82" fmla="*/ 128 w 292"/>
              <a:gd name="T83" fmla="*/ 279 h 407"/>
              <a:gd name="T84" fmla="*/ 127 w 292"/>
              <a:gd name="T85" fmla="*/ 279 h 407"/>
              <a:gd name="T86" fmla="*/ 116 w 292"/>
              <a:gd name="T87" fmla="*/ 276 h 407"/>
              <a:gd name="T88" fmla="*/ 113 w 292"/>
              <a:gd name="T89" fmla="*/ 275 h 407"/>
              <a:gd name="T90" fmla="*/ 115 w 292"/>
              <a:gd name="T91" fmla="*/ 273 h 407"/>
              <a:gd name="T92" fmla="*/ 129 w 292"/>
              <a:gd name="T93" fmla="*/ 265 h 407"/>
              <a:gd name="T94" fmla="*/ 146 w 292"/>
              <a:gd name="T95" fmla="*/ 270 h 407"/>
              <a:gd name="T96" fmla="*/ 153 w 292"/>
              <a:gd name="T97" fmla="*/ 274 h 407"/>
              <a:gd name="T98" fmla="*/ 145 w 292"/>
              <a:gd name="T99" fmla="*/ 256 h 407"/>
              <a:gd name="T100" fmla="*/ 137 w 292"/>
              <a:gd name="T101" fmla="*/ 245 h 407"/>
              <a:gd name="T102" fmla="*/ 146 w 292"/>
              <a:gd name="T103" fmla="*/ 79 h 407"/>
              <a:gd name="T104" fmla="*/ 136 w 292"/>
              <a:gd name="T105" fmla="*/ 233 h 407"/>
              <a:gd name="T106" fmla="*/ 217 w 292"/>
              <a:gd name="T107" fmla="*/ 146 h 407"/>
              <a:gd name="T108" fmla="*/ 259 w 292"/>
              <a:gd name="T109" fmla="*/ 85 h 407"/>
              <a:gd name="T110" fmla="*/ 256 w 292"/>
              <a:gd name="T111" fmla="*/ 96 h 407"/>
              <a:gd name="T112" fmla="*/ 215 w 292"/>
              <a:gd name="T113" fmla="*/ 87 h 407"/>
              <a:gd name="T114" fmla="*/ 270 w 292"/>
              <a:gd name="T115" fmla="*/ 11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2" h="407">
                <a:moveTo>
                  <a:pt x="268" y="66"/>
                </a:moveTo>
                <a:cubicBezTo>
                  <a:pt x="250" y="61"/>
                  <a:pt x="229" y="74"/>
                  <a:pt x="214" y="83"/>
                </a:cubicBezTo>
                <a:cubicBezTo>
                  <a:pt x="213" y="80"/>
                  <a:pt x="213" y="77"/>
                  <a:pt x="212" y="74"/>
                </a:cubicBezTo>
                <a:cubicBezTo>
                  <a:pt x="211" y="72"/>
                  <a:pt x="209" y="70"/>
                  <a:pt x="207" y="70"/>
                </a:cubicBezTo>
                <a:cubicBezTo>
                  <a:pt x="213" y="69"/>
                  <a:pt x="219" y="67"/>
                  <a:pt x="224" y="64"/>
                </a:cubicBezTo>
                <a:cubicBezTo>
                  <a:pt x="246" y="54"/>
                  <a:pt x="233" y="40"/>
                  <a:pt x="216" y="34"/>
                </a:cubicBezTo>
                <a:cubicBezTo>
                  <a:pt x="214" y="33"/>
                  <a:pt x="212" y="34"/>
                  <a:pt x="211" y="35"/>
                </a:cubicBezTo>
                <a:cubicBezTo>
                  <a:pt x="218" y="17"/>
                  <a:pt x="185" y="3"/>
                  <a:pt x="172" y="2"/>
                </a:cubicBezTo>
                <a:cubicBezTo>
                  <a:pt x="146" y="0"/>
                  <a:pt x="102" y="3"/>
                  <a:pt x="81" y="21"/>
                </a:cubicBezTo>
                <a:cubicBezTo>
                  <a:pt x="79" y="23"/>
                  <a:pt x="80" y="26"/>
                  <a:pt x="82" y="28"/>
                </a:cubicBezTo>
                <a:cubicBezTo>
                  <a:pt x="81" y="29"/>
                  <a:pt x="80" y="30"/>
                  <a:pt x="79" y="30"/>
                </a:cubicBezTo>
                <a:cubicBezTo>
                  <a:pt x="78" y="32"/>
                  <a:pt x="77" y="34"/>
                  <a:pt x="78" y="36"/>
                </a:cubicBezTo>
                <a:cubicBezTo>
                  <a:pt x="71" y="35"/>
                  <a:pt x="64" y="36"/>
                  <a:pt x="60" y="43"/>
                </a:cubicBezTo>
                <a:cubicBezTo>
                  <a:pt x="56" y="50"/>
                  <a:pt x="58" y="59"/>
                  <a:pt x="65" y="63"/>
                </a:cubicBezTo>
                <a:cubicBezTo>
                  <a:pt x="70" y="66"/>
                  <a:pt x="75" y="69"/>
                  <a:pt x="82" y="71"/>
                </a:cubicBezTo>
                <a:cubicBezTo>
                  <a:pt x="81" y="74"/>
                  <a:pt x="80" y="77"/>
                  <a:pt x="79" y="79"/>
                </a:cubicBezTo>
                <a:cubicBezTo>
                  <a:pt x="59" y="73"/>
                  <a:pt x="13" y="47"/>
                  <a:pt x="5" y="78"/>
                </a:cubicBezTo>
                <a:cubicBezTo>
                  <a:pt x="0" y="98"/>
                  <a:pt x="14" y="123"/>
                  <a:pt x="23" y="140"/>
                </a:cubicBezTo>
                <a:cubicBezTo>
                  <a:pt x="34" y="158"/>
                  <a:pt x="52" y="183"/>
                  <a:pt x="73" y="191"/>
                </a:cubicBezTo>
                <a:cubicBezTo>
                  <a:pt x="80" y="219"/>
                  <a:pt x="98" y="241"/>
                  <a:pt x="131" y="244"/>
                </a:cubicBezTo>
                <a:cubicBezTo>
                  <a:pt x="129" y="249"/>
                  <a:pt x="128" y="254"/>
                  <a:pt x="128" y="258"/>
                </a:cubicBezTo>
                <a:cubicBezTo>
                  <a:pt x="121" y="260"/>
                  <a:pt x="108" y="264"/>
                  <a:pt x="104" y="271"/>
                </a:cubicBezTo>
                <a:cubicBezTo>
                  <a:pt x="95" y="273"/>
                  <a:pt x="87" y="277"/>
                  <a:pt x="80" y="282"/>
                </a:cubicBezTo>
                <a:cubicBezTo>
                  <a:pt x="77" y="284"/>
                  <a:pt x="76" y="288"/>
                  <a:pt x="78" y="291"/>
                </a:cubicBezTo>
                <a:cubicBezTo>
                  <a:pt x="77" y="295"/>
                  <a:pt x="78" y="299"/>
                  <a:pt x="78" y="303"/>
                </a:cubicBezTo>
                <a:cubicBezTo>
                  <a:pt x="78" y="307"/>
                  <a:pt x="79" y="311"/>
                  <a:pt x="79" y="315"/>
                </a:cubicBezTo>
                <a:cubicBezTo>
                  <a:pt x="70" y="318"/>
                  <a:pt x="63" y="322"/>
                  <a:pt x="55" y="328"/>
                </a:cubicBezTo>
                <a:cubicBezTo>
                  <a:pt x="52" y="330"/>
                  <a:pt x="51" y="333"/>
                  <a:pt x="53" y="337"/>
                </a:cubicBezTo>
                <a:cubicBezTo>
                  <a:pt x="89" y="407"/>
                  <a:pt x="175" y="397"/>
                  <a:pt x="227" y="351"/>
                </a:cubicBezTo>
                <a:cubicBezTo>
                  <a:pt x="230" y="348"/>
                  <a:pt x="229" y="343"/>
                  <a:pt x="227" y="340"/>
                </a:cubicBezTo>
                <a:cubicBezTo>
                  <a:pt x="219" y="331"/>
                  <a:pt x="210" y="324"/>
                  <a:pt x="200" y="319"/>
                </a:cubicBezTo>
                <a:cubicBezTo>
                  <a:pt x="202" y="310"/>
                  <a:pt x="203" y="300"/>
                  <a:pt x="200" y="291"/>
                </a:cubicBezTo>
                <a:cubicBezTo>
                  <a:pt x="200" y="289"/>
                  <a:pt x="199" y="287"/>
                  <a:pt x="197" y="287"/>
                </a:cubicBezTo>
                <a:cubicBezTo>
                  <a:pt x="197" y="286"/>
                  <a:pt x="196" y="285"/>
                  <a:pt x="195" y="285"/>
                </a:cubicBezTo>
                <a:cubicBezTo>
                  <a:pt x="185" y="277"/>
                  <a:pt x="175" y="271"/>
                  <a:pt x="163" y="269"/>
                </a:cubicBezTo>
                <a:cubicBezTo>
                  <a:pt x="159" y="266"/>
                  <a:pt x="155" y="263"/>
                  <a:pt x="152" y="261"/>
                </a:cubicBezTo>
                <a:cubicBezTo>
                  <a:pt x="152" y="261"/>
                  <a:pt x="152" y="261"/>
                  <a:pt x="152" y="260"/>
                </a:cubicBezTo>
                <a:cubicBezTo>
                  <a:pt x="154" y="256"/>
                  <a:pt x="155" y="249"/>
                  <a:pt x="153" y="244"/>
                </a:cubicBezTo>
                <a:cubicBezTo>
                  <a:pt x="180" y="240"/>
                  <a:pt x="197" y="220"/>
                  <a:pt x="207" y="195"/>
                </a:cubicBezTo>
                <a:cubicBezTo>
                  <a:pt x="207" y="195"/>
                  <a:pt x="207" y="195"/>
                  <a:pt x="207" y="195"/>
                </a:cubicBezTo>
                <a:cubicBezTo>
                  <a:pt x="224" y="182"/>
                  <a:pt x="241" y="167"/>
                  <a:pt x="256" y="152"/>
                </a:cubicBezTo>
                <a:cubicBezTo>
                  <a:pt x="270" y="139"/>
                  <a:pt x="288" y="120"/>
                  <a:pt x="290" y="100"/>
                </a:cubicBezTo>
                <a:cubicBezTo>
                  <a:pt x="292" y="84"/>
                  <a:pt x="284" y="70"/>
                  <a:pt x="268" y="66"/>
                </a:cubicBezTo>
                <a:close/>
                <a:moveTo>
                  <a:pt x="75" y="95"/>
                </a:moveTo>
                <a:cubicBezTo>
                  <a:pt x="60" y="90"/>
                  <a:pt x="44" y="84"/>
                  <a:pt x="28" y="88"/>
                </a:cubicBezTo>
                <a:cubicBezTo>
                  <a:pt x="26" y="89"/>
                  <a:pt x="25" y="91"/>
                  <a:pt x="25" y="93"/>
                </a:cubicBezTo>
                <a:cubicBezTo>
                  <a:pt x="24" y="122"/>
                  <a:pt x="45" y="145"/>
                  <a:pt x="64" y="165"/>
                </a:cubicBezTo>
                <a:cubicBezTo>
                  <a:pt x="66" y="166"/>
                  <a:pt x="69" y="164"/>
                  <a:pt x="68" y="162"/>
                </a:cubicBezTo>
                <a:cubicBezTo>
                  <a:pt x="53" y="142"/>
                  <a:pt x="34" y="122"/>
                  <a:pt x="34" y="96"/>
                </a:cubicBezTo>
                <a:cubicBezTo>
                  <a:pt x="47" y="94"/>
                  <a:pt x="60" y="99"/>
                  <a:pt x="73" y="103"/>
                </a:cubicBezTo>
                <a:cubicBezTo>
                  <a:pt x="69" y="126"/>
                  <a:pt x="67" y="152"/>
                  <a:pt x="70" y="176"/>
                </a:cubicBezTo>
                <a:cubicBezTo>
                  <a:pt x="60" y="166"/>
                  <a:pt x="49" y="156"/>
                  <a:pt x="40" y="144"/>
                </a:cubicBezTo>
                <a:cubicBezTo>
                  <a:pt x="28" y="127"/>
                  <a:pt x="18" y="108"/>
                  <a:pt x="16" y="87"/>
                </a:cubicBezTo>
                <a:cubicBezTo>
                  <a:pt x="15" y="69"/>
                  <a:pt x="36" y="76"/>
                  <a:pt x="46" y="79"/>
                </a:cubicBezTo>
                <a:cubicBezTo>
                  <a:pt x="57" y="82"/>
                  <a:pt x="67" y="84"/>
                  <a:pt x="77" y="85"/>
                </a:cubicBezTo>
                <a:cubicBezTo>
                  <a:pt x="76" y="88"/>
                  <a:pt x="76" y="92"/>
                  <a:pt x="75" y="95"/>
                </a:cubicBezTo>
                <a:close/>
                <a:moveTo>
                  <a:pt x="94" y="29"/>
                </a:moveTo>
                <a:cubicBezTo>
                  <a:pt x="108" y="26"/>
                  <a:pt x="123" y="20"/>
                  <a:pt x="136" y="17"/>
                </a:cubicBezTo>
                <a:cubicBezTo>
                  <a:pt x="149" y="15"/>
                  <a:pt x="162" y="14"/>
                  <a:pt x="175" y="16"/>
                </a:cubicBezTo>
                <a:cubicBezTo>
                  <a:pt x="182" y="17"/>
                  <a:pt x="207" y="27"/>
                  <a:pt x="194" y="36"/>
                </a:cubicBezTo>
                <a:cubicBezTo>
                  <a:pt x="180" y="46"/>
                  <a:pt x="155" y="45"/>
                  <a:pt x="138" y="44"/>
                </a:cubicBezTo>
                <a:cubicBezTo>
                  <a:pt x="128" y="44"/>
                  <a:pt x="118" y="43"/>
                  <a:pt x="108" y="40"/>
                </a:cubicBezTo>
                <a:cubicBezTo>
                  <a:pt x="104" y="39"/>
                  <a:pt x="99" y="38"/>
                  <a:pt x="95" y="36"/>
                </a:cubicBezTo>
                <a:cubicBezTo>
                  <a:pt x="89" y="33"/>
                  <a:pt x="90" y="32"/>
                  <a:pt x="94" y="29"/>
                </a:cubicBezTo>
                <a:close/>
                <a:moveTo>
                  <a:pt x="80" y="59"/>
                </a:moveTo>
                <a:cubicBezTo>
                  <a:pt x="67" y="55"/>
                  <a:pt x="75" y="45"/>
                  <a:pt x="83" y="42"/>
                </a:cubicBezTo>
                <a:cubicBezTo>
                  <a:pt x="100" y="55"/>
                  <a:pt x="128" y="56"/>
                  <a:pt x="147" y="56"/>
                </a:cubicBezTo>
                <a:cubicBezTo>
                  <a:pt x="165" y="57"/>
                  <a:pt x="198" y="57"/>
                  <a:pt x="209" y="39"/>
                </a:cubicBezTo>
                <a:cubicBezTo>
                  <a:pt x="209" y="41"/>
                  <a:pt x="210" y="43"/>
                  <a:pt x="212" y="43"/>
                </a:cubicBezTo>
                <a:cubicBezTo>
                  <a:pt x="233" y="54"/>
                  <a:pt x="210" y="58"/>
                  <a:pt x="197" y="61"/>
                </a:cubicBezTo>
                <a:cubicBezTo>
                  <a:pt x="182" y="64"/>
                  <a:pt x="167" y="66"/>
                  <a:pt x="151" y="67"/>
                </a:cubicBezTo>
                <a:cubicBezTo>
                  <a:pt x="140" y="68"/>
                  <a:pt x="130" y="67"/>
                  <a:pt x="119" y="66"/>
                </a:cubicBezTo>
                <a:cubicBezTo>
                  <a:pt x="109" y="65"/>
                  <a:pt x="100" y="64"/>
                  <a:pt x="91" y="62"/>
                </a:cubicBezTo>
                <a:cubicBezTo>
                  <a:pt x="87" y="61"/>
                  <a:pt x="84" y="60"/>
                  <a:pt x="80" y="59"/>
                </a:cubicBezTo>
                <a:close/>
                <a:moveTo>
                  <a:pt x="87" y="306"/>
                </a:moveTo>
                <a:cubicBezTo>
                  <a:pt x="88" y="303"/>
                  <a:pt x="88" y="300"/>
                  <a:pt x="88" y="297"/>
                </a:cubicBezTo>
                <a:cubicBezTo>
                  <a:pt x="103" y="305"/>
                  <a:pt x="119" y="312"/>
                  <a:pt x="136" y="313"/>
                </a:cubicBezTo>
                <a:cubicBezTo>
                  <a:pt x="134" y="324"/>
                  <a:pt x="134" y="335"/>
                  <a:pt x="136" y="347"/>
                </a:cubicBezTo>
                <a:cubicBezTo>
                  <a:pt x="118" y="345"/>
                  <a:pt x="100" y="337"/>
                  <a:pt x="86" y="326"/>
                </a:cubicBezTo>
                <a:cubicBezTo>
                  <a:pt x="87" y="320"/>
                  <a:pt x="87" y="313"/>
                  <a:pt x="87" y="306"/>
                </a:cubicBezTo>
                <a:close/>
                <a:moveTo>
                  <a:pt x="211" y="345"/>
                </a:moveTo>
                <a:cubicBezTo>
                  <a:pt x="189" y="363"/>
                  <a:pt x="163" y="373"/>
                  <a:pt x="135" y="374"/>
                </a:cubicBezTo>
                <a:cubicBezTo>
                  <a:pt x="109" y="375"/>
                  <a:pt x="49" y="348"/>
                  <a:pt x="79" y="323"/>
                </a:cubicBezTo>
                <a:cubicBezTo>
                  <a:pt x="79" y="324"/>
                  <a:pt x="80" y="325"/>
                  <a:pt x="80" y="327"/>
                </a:cubicBezTo>
                <a:cubicBezTo>
                  <a:pt x="79" y="328"/>
                  <a:pt x="79" y="329"/>
                  <a:pt x="80" y="331"/>
                </a:cubicBezTo>
                <a:cubicBezTo>
                  <a:pt x="80" y="332"/>
                  <a:pt x="80" y="333"/>
                  <a:pt x="80" y="333"/>
                </a:cubicBezTo>
                <a:cubicBezTo>
                  <a:pt x="80" y="336"/>
                  <a:pt x="83" y="337"/>
                  <a:pt x="85" y="335"/>
                </a:cubicBezTo>
                <a:cubicBezTo>
                  <a:pt x="100" y="349"/>
                  <a:pt x="119" y="356"/>
                  <a:pt x="139" y="357"/>
                </a:cubicBezTo>
                <a:cubicBezTo>
                  <a:pt x="140" y="358"/>
                  <a:pt x="141" y="358"/>
                  <a:pt x="142" y="358"/>
                </a:cubicBezTo>
                <a:cubicBezTo>
                  <a:pt x="149" y="358"/>
                  <a:pt x="157" y="357"/>
                  <a:pt x="164" y="355"/>
                </a:cubicBezTo>
                <a:cubicBezTo>
                  <a:pt x="178" y="352"/>
                  <a:pt x="188" y="343"/>
                  <a:pt x="195" y="333"/>
                </a:cubicBezTo>
                <a:cubicBezTo>
                  <a:pt x="200" y="336"/>
                  <a:pt x="206" y="340"/>
                  <a:pt x="211" y="345"/>
                </a:cubicBezTo>
                <a:close/>
                <a:moveTo>
                  <a:pt x="188" y="314"/>
                </a:moveTo>
                <a:cubicBezTo>
                  <a:pt x="187" y="314"/>
                  <a:pt x="185" y="314"/>
                  <a:pt x="184" y="313"/>
                </a:cubicBezTo>
                <a:cubicBezTo>
                  <a:pt x="178" y="312"/>
                  <a:pt x="174" y="320"/>
                  <a:pt x="180" y="324"/>
                </a:cubicBezTo>
                <a:cubicBezTo>
                  <a:pt x="181" y="324"/>
                  <a:pt x="182" y="325"/>
                  <a:pt x="184" y="326"/>
                </a:cubicBezTo>
                <a:cubicBezTo>
                  <a:pt x="179" y="335"/>
                  <a:pt x="171" y="341"/>
                  <a:pt x="157" y="345"/>
                </a:cubicBezTo>
                <a:cubicBezTo>
                  <a:pt x="153" y="346"/>
                  <a:pt x="150" y="346"/>
                  <a:pt x="146" y="347"/>
                </a:cubicBezTo>
                <a:cubicBezTo>
                  <a:pt x="144" y="335"/>
                  <a:pt x="145" y="324"/>
                  <a:pt x="146" y="312"/>
                </a:cubicBezTo>
                <a:cubicBezTo>
                  <a:pt x="161" y="310"/>
                  <a:pt x="176" y="303"/>
                  <a:pt x="189" y="297"/>
                </a:cubicBezTo>
                <a:cubicBezTo>
                  <a:pt x="189" y="303"/>
                  <a:pt x="189" y="309"/>
                  <a:pt x="188" y="314"/>
                </a:cubicBezTo>
                <a:close/>
                <a:moveTo>
                  <a:pt x="164" y="284"/>
                </a:moveTo>
                <a:cubicBezTo>
                  <a:pt x="165" y="283"/>
                  <a:pt x="166" y="282"/>
                  <a:pt x="166" y="281"/>
                </a:cubicBezTo>
                <a:cubicBezTo>
                  <a:pt x="171" y="284"/>
                  <a:pt x="176" y="286"/>
                  <a:pt x="180" y="289"/>
                </a:cubicBezTo>
                <a:cubicBezTo>
                  <a:pt x="168" y="294"/>
                  <a:pt x="155" y="299"/>
                  <a:pt x="141" y="301"/>
                </a:cubicBezTo>
                <a:cubicBezTo>
                  <a:pt x="125" y="302"/>
                  <a:pt x="109" y="294"/>
                  <a:pt x="94" y="286"/>
                </a:cubicBezTo>
                <a:cubicBezTo>
                  <a:pt x="97" y="284"/>
                  <a:pt x="100" y="281"/>
                  <a:pt x="104" y="279"/>
                </a:cubicBezTo>
                <a:cubicBezTo>
                  <a:pt x="104" y="280"/>
                  <a:pt x="105" y="280"/>
                  <a:pt x="105" y="281"/>
                </a:cubicBezTo>
                <a:cubicBezTo>
                  <a:pt x="108" y="285"/>
                  <a:pt x="114" y="287"/>
                  <a:pt x="118" y="288"/>
                </a:cubicBezTo>
                <a:cubicBezTo>
                  <a:pt x="124" y="289"/>
                  <a:pt x="131" y="290"/>
                  <a:pt x="137" y="290"/>
                </a:cubicBezTo>
                <a:cubicBezTo>
                  <a:pt x="146" y="290"/>
                  <a:pt x="157" y="290"/>
                  <a:pt x="164" y="284"/>
                </a:cubicBezTo>
                <a:close/>
                <a:moveTo>
                  <a:pt x="153" y="274"/>
                </a:moveTo>
                <a:cubicBezTo>
                  <a:pt x="153" y="274"/>
                  <a:pt x="154" y="274"/>
                  <a:pt x="154" y="275"/>
                </a:cubicBezTo>
                <a:cubicBezTo>
                  <a:pt x="154" y="275"/>
                  <a:pt x="154" y="275"/>
                  <a:pt x="155" y="275"/>
                </a:cubicBezTo>
                <a:cubicBezTo>
                  <a:pt x="155" y="276"/>
                  <a:pt x="155" y="276"/>
                  <a:pt x="156" y="277"/>
                </a:cubicBezTo>
                <a:cubicBezTo>
                  <a:pt x="156" y="277"/>
                  <a:pt x="156" y="277"/>
                  <a:pt x="156" y="277"/>
                </a:cubicBezTo>
                <a:cubicBezTo>
                  <a:pt x="156" y="277"/>
                  <a:pt x="156" y="277"/>
                  <a:pt x="156" y="277"/>
                </a:cubicBezTo>
                <a:cubicBezTo>
                  <a:pt x="156" y="277"/>
                  <a:pt x="156" y="278"/>
                  <a:pt x="155" y="278"/>
                </a:cubicBezTo>
                <a:cubicBezTo>
                  <a:pt x="155" y="278"/>
                  <a:pt x="155" y="278"/>
                  <a:pt x="155" y="278"/>
                </a:cubicBezTo>
                <a:cubicBezTo>
                  <a:pt x="154" y="278"/>
                  <a:pt x="154" y="278"/>
                  <a:pt x="153" y="279"/>
                </a:cubicBezTo>
                <a:cubicBezTo>
                  <a:pt x="152" y="279"/>
                  <a:pt x="151" y="279"/>
                  <a:pt x="150" y="279"/>
                </a:cubicBezTo>
                <a:cubicBezTo>
                  <a:pt x="149" y="279"/>
                  <a:pt x="149" y="279"/>
                  <a:pt x="149" y="279"/>
                </a:cubicBezTo>
                <a:cubicBezTo>
                  <a:pt x="149" y="279"/>
                  <a:pt x="149" y="279"/>
                  <a:pt x="149" y="279"/>
                </a:cubicBezTo>
                <a:cubicBezTo>
                  <a:pt x="148" y="280"/>
                  <a:pt x="147" y="280"/>
                  <a:pt x="146" y="280"/>
                </a:cubicBezTo>
                <a:cubicBezTo>
                  <a:pt x="143" y="280"/>
                  <a:pt x="140" y="280"/>
                  <a:pt x="137" y="280"/>
                </a:cubicBezTo>
                <a:cubicBezTo>
                  <a:pt x="134" y="280"/>
                  <a:pt x="131" y="280"/>
                  <a:pt x="128" y="279"/>
                </a:cubicBezTo>
                <a:cubicBezTo>
                  <a:pt x="128" y="279"/>
                  <a:pt x="128" y="279"/>
                  <a:pt x="128" y="279"/>
                </a:cubicBezTo>
                <a:cubicBezTo>
                  <a:pt x="128" y="279"/>
                  <a:pt x="128" y="279"/>
                  <a:pt x="128" y="279"/>
                </a:cubicBezTo>
                <a:cubicBezTo>
                  <a:pt x="128" y="279"/>
                  <a:pt x="127" y="279"/>
                  <a:pt x="127" y="279"/>
                </a:cubicBezTo>
                <a:cubicBezTo>
                  <a:pt x="126" y="279"/>
                  <a:pt x="126" y="279"/>
                  <a:pt x="125" y="279"/>
                </a:cubicBezTo>
                <a:cubicBezTo>
                  <a:pt x="124" y="278"/>
                  <a:pt x="122" y="278"/>
                  <a:pt x="121" y="278"/>
                </a:cubicBezTo>
                <a:cubicBezTo>
                  <a:pt x="119" y="277"/>
                  <a:pt x="118" y="277"/>
                  <a:pt x="116" y="276"/>
                </a:cubicBezTo>
                <a:cubicBezTo>
                  <a:pt x="116" y="276"/>
                  <a:pt x="116" y="276"/>
                  <a:pt x="115" y="276"/>
                </a:cubicBezTo>
                <a:cubicBezTo>
                  <a:pt x="115" y="276"/>
                  <a:pt x="114" y="275"/>
                  <a:pt x="114" y="275"/>
                </a:cubicBezTo>
                <a:cubicBezTo>
                  <a:pt x="114" y="275"/>
                  <a:pt x="114" y="275"/>
                  <a:pt x="113" y="275"/>
                </a:cubicBezTo>
                <a:cubicBezTo>
                  <a:pt x="113" y="275"/>
                  <a:pt x="113" y="275"/>
                  <a:pt x="113" y="275"/>
                </a:cubicBezTo>
                <a:cubicBezTo>
                  <a:pt x="113" y="275"/>
                  <a:pt x="114" y="275"/>
                  <a:pt x="114" y="274"/>
                </a:cubicBezTo>
                <a:cubicBezTo>
                  <a:pt x="114" y="274"/>
                  <a:pt x="115" y="273"/>
                  <a:pt x="115" y="273"/>
                </a:cubicBezTo>
                <a:cubicBezTo>
                  <a:pt x="116" y="273"/>
                  <a:pt x="116" y="272"/>
                  <a:pt x="117" y="272"/>
                </a:cubicBezTo>
                <a:cubicBezTo>
                  <a:pt x="116" y="273"/>
                  <a:pt x="117" y="272"/>
                  <a:pt x="117" y="272"/>
                </a:cubicBezTo>
                <a:cubicBezTo>
                  <a:pt x="121" y="269"/>
                  <a:pt x="125" y="267"/>
                  <a:pt x="129" y="265"/>
                </a:cubicBezTo>
                <a:cubicBezTo>
                  <a:pt x="130" y="267"/>
                  <a:pt x="131" y="270"/>
                  <a:pt x="132" y="273"/>
                </a:cubicBezTo>
                <a:cubicBezTo>
                  <a:pt x="134" y="275"/>
                  <a:pt x="136" y="275"/>
                  <a:pt x="139" y="274"/>
                </a:cubicBezTo>
                <a:cubicBezTo>
                  <a:pt x="142" y="273"/>
                  <a:pt x="144" y="271"/>
                  <a:pt x="146" y="270"/>
                </a:cubicBezTo>
                <a:cubicBezTo>
                  <a:pt x="146" y="270"/>
                  <a:pt x="146" y="270"/>
                  <a:pt x="146" y="270"/>
                </a:cubicBezTo>
                <a:cubicBezTo>
                  <a:pt x="148" y="271"/>
                  <a:pt x="150" y="272"/>
                  <a:pt x="151" y="273"/>
                </a:cubicBezTo>
                <a:cubicBezTo>
                  <a:pt x="152" y="273"/>
                  <a:pt x="153" y="274"/>
                  <a:pt x="153" y="274"/>
                </a:cubicBezTo>
                <a:close/>
                <a:moveTo>
                  <a:pt x="137" y="245"/>
                </a:moveTo>
                <a:cubicBezTo>
                  <a:pt x="140" y="245"/>
                  <a:pt x="142" y="245"/>
                  <a:pt x="145" y="245"/>
                </a:cubicBezTo>
                <a:cubicBezTo>
                  <a:pt x="144" y="248"/>
                  <a:pt x="145" y="252"/>
                  <a:pt x="145" y="256"/>
                </a:cubicBezTo>
                <a:cubicBezTo>
                  <a:pt x="144" y="259"/>
                  <a:pt x="142" y="262"/>
                  <a:pt x="139" y="264"/>
                </a:cubicBezTo>
                <a:cubicBezTo>
                  <a:pt x="136" y="258"/>
                  <a:pt x="137" y="252"/>
                  <a:pt x="137" y="246"/>
                </a:cubicBezTo>
                <a:cubicBezTo>
                  <a:pt x="137" y="245"/>
                  <a:pt x="137" y="245"/>
                  <a:pt x="137" y="245"/>
                </a:cubicBezTo>
                <a:close/>
                <a:moveTo>
                  <a:pt x="136" y="233"/>
                </a:moveTo>
                <a:cubicBezTo>
                  <a:pt x="63" y="236"/>
                  <a:pt x="78" y="120"/>
                  <a:pt x="87" y="73"/>
                </a:cubicBezTo>
                <a:cubicBezTo>
                  <a:pt x="106" y="78"/>
                  <a:pt x="128" y="79"/>
                  <a:pt x="146" y="79"/>
                </a:cubicBezTo>
                <a:cubicBezTo>
                  <a:pt x="164" y="78"/>
                  <a:pt x="185" y="76"/>
                  <a:pt x="204" y="71"/>
                </a:cubicBezTo>
                <a:cubicBezTo>
                  <a:pt x="202" y="72"/>
                  <a:pt x="201" y="74"/>
                  <a:pt x="202" y="77"/>
                </a:cubicBezTo>
                <a:cubicBezTo>
                  <a:pt x="215" y="131"/>
                  <a:pt x="210" y="230"/>
                  <a:pt x="136" y="233"/>
                </a:cubicBezTo>
                <a:close/>
                <a:moveTo>
                  <a:pt x="270" y="119"/>
                </a:moveTo>
                <a:cubicBezTo>
                  <a:pt x="255" y="142"/>
                  <a:pt x="233" y="157"/>
                  <a:pt x="213" y="174"/>
                </a:cubicBezTo>
                <a:cubicBezTo>
                  <a:pt x="215" y="165"/>
                  <a:pt x="217" y="155"/>
                  <a:pt x="217" y="146"/>
                </a:cubicBezTo>
                <a:cubicBezTo>
                  <a:pt x="227" y="147"/>
                  <a:pt x="239" y="137"/>
                  <a:pt x="245" y="131"/>
                </a:cubicBezTo>
                <a:cubicBezTo>
                  <a:pt x="257" y="121"/>
                  <a:pt x="268" y="105"/>
                  <a:pt x="265" y="89"/>
                </a:cubicBezTo>
                <a:cubicBezTo>
                  <a:pt x="265" y="86"/>
                  <a:pt x="262" y="85"/>
                  <a:pt x="259" y="85"/>
                </a:cubicBezTo>
                <a:cubicBezTo>
                  <a:pt x="243" y="88"/>
                  <a:pt x="225" y="92"/>
                  <a:pt x="219" y="109"/>
                </a:cubicBezTo>
                <a:cubicBezTo>
                  <a:pt x="217" y="112"/>
                  <a:pt x="222" y="114"/>
                  <a:pt x="224" y="111"/>
                </a:cubicBezTo>
                <a:cubicBezTo>
                  <a:pt x="232" y="100"/>
                  <a:pt x="243" y="97"/>
                  <a:pt x="256" y="96"/>
                </a:cubicBezTo>
                <a:cubicBezTo>
                  <a:pt x="255" y="106"/>
                  <a:pt x="244" y="114"/>
                  <a:pt x="237" y="121"/>
                </a:cubicBezTo>
                <a:cubicBezTo>
                  <a:pt x="233" y="125"/>
                  <a:pt x="225" y="131"/>
                  <a:pt x="218" y="133"/>
                </a:cubicBezTo>
                <a:cubicBezTo>
                  <a:pt x="218" y="117"/>
                  <a:pt x="217" y="101"/>
                  <a:pt x="215" y="87"/>
                </a:cubicBezTo>
                <a:cubicBezTo>
                  <a:pt x="215" y="87"/>
                  <a:pt x="215" y="87"/>
                  <a:pt x="215" y="87"/>
                </a:cubicBezTo>
                <a:cubicBezTo>
                  <a:pt x="229" y="81"/>
                  <a:pt x="244" y="76"/>
                  <a:pt x="259" y="75"/>
                </a:cubicBezTo>
                <a:cubicBezTo>
                  <a:pt x="287" y="74"/>
                  <a:pt x="279" y="105"/>
                  <a:pt x="270" y="119"/>
                </a:cubicBezTo>
                <a:close/>
              </a:path>
            </a:pathLst>
          </a:custGeom>
          <a:solidFill>
            <a:srgbClr val="C68959"/>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7" name="Freeform 6"/>
          <p:cNvSpPr>
            <a:spLocks noEditPoints="1"/>
          </p:cNvSpPr>
          <p:nvPr/>
        </p:nvSpPr>
        <p:spPr bwMode="auto">
          <a:xfrm>
            <a:off x="2057624" y="3073766"/>
            <a:ext cx="426579" cy="726558"/>
          </a:xfrm>
          <a:custGeom>
            <a:avLst/>
            <a:gdLst>
              <a:gd name="T0" fmla="*/ 65 w 65"/>
              <a:gd name="T1" fmla="*/ 12 h 111"/>
              <a:gd name="T2" fmla="*/ 60 w 65"/>
              <a:gd name="T3" fmla="*/ 7 h 111"/>
              <a:gd name="T4" fmla="*/ 21 w 65"/>
              <a:gd name="T5" fmla="*/ 2 h 111"/>
              <a:gd name="T6" fmla="*/ 4 w 65"/>
              <a:gd name="T7" fmla="*/ 35 h 111"/>
              <a:gd name="T8" fmla="*/ 4 w 65"/>
              <a:gd name="T9" fmla="*/ 43 h 111"/>
              <a:gd name="T10" fmla="*/ 26 w 65"/>
              <a:gd name="T11" fmla="*/ 46 h 111"/>
              <a:gd name="T12" fmla="*/ 17 w 65"/>
              <a:gd name="T13" fmla="*/ 98 h 111"/>
              <a:gd name="T14" fmla="*/ 19 w 65"/>
              <a:gd name="T15" fmla="*/ 105 h 111"/>
              <a:gd name="T16" fmla="*/ 48 w 65"/>
              <a:gd name="T17" fmla="*/ 101 h 111"/>
              <a:gd name="T18" fmla="*/ 49 w 65"/>
              <a:gd name="T19" fmla="*/ 96 h 111"/>
              <a:gd name="T20" fmla="*/ 56 w 65"/>
              <a:gd name="T21" fmla="*/ 63 h 111"/>
              <a:gd name="T22" fmla="*/ 65 w 65"/>
              <a:gd name="T23" fmla="*/ 12 h 111"/>
              <a:gd name="T24" fmla="*/ 45 w 65"/>
              <a:gd name="T25" fmla="*/ 59 h 111"/>
              <a:gd name="T26" fmla="*/ 40 w 65"/>
              <a:gd name="T27" fmla="*/ 93 h 111"/>
              <a:gd name="T28" fmla="*/ 29 w 65"/>
              <a:gd name="T29" fmla="*/ 95 h 111"/>
              <a:gd name="T30" fmla="*/ 33 w 65"/>
              <a:gd name="T31" fmla="*/ 46 h 111"/>
              <a:gd name="T32" fmla="*/ 35 w 65"/>
              <a:gd name="T33" fmla="*/ 46 h 111"/>
              <a:gd name="T34" fmla="*/ 35 w 65"/>
              <a:gd name="T35" fmla="*/ 37 h 111"/>
              <a:gd name="T36" fmla="*/ 21 w 65"/>
              <a:gd name="T37" fmla="*/ 37 h 111"/>
              <a:gd name="T38" fmla="*/ 13 w 65"/>
              <a:gd name="T39" fmla="*/ 36 h 111"/>
              <a:gd name="T40" fmla="*/ 25 w 65"/>
              <a:gd name="T41" fmla="*/ 14 h 111"/>
              <a:gd name="T42" fmla="*/ 53 w 65"/>
              <a:gd name="T43" fmla="*/ 16 h 111"/>
              <a:gd name="T44" fmla="*/ 45 w 65"/>
              <a:gd name="T45" fmla="*/ 5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11">
                <a:moveTo>
                  <a:pt x="65" y="12"/>
                </a:moveTo>
                <a:cubicBezTo>
                  <a:pt x="65" y="10"/>
                  <a:pt x="63" y="7"/>
                  <a:pt x="60" y="7"/>
                </a:cubicBezTo>
                <a:cubicBezTo>
                  <a:pt x="47" y="4"/>
                  <a:pt x="34" y="0"/>
                  <a:pt x="21" y="2"/>
                </a:cubicBezTo>
                <a:cubicBezTo>
                  <a:pt x="13" y="3"/>
                  <a:pt x="6" y="26"/>
                  <a:pt x="4" y="35"/>
                </a:cubicBezTo>
                <a:cubicBezTo>
                  <a:pt x="1" y="37"/>
                  <a:pt x="0" y="42"/>
                  <a:pt x="4" y="43"/>
                </a:cubicBezTo>
                <a:cubicBezTo>
                  <a:pt x="11" y="45"/>
                  <a:pt x="19" y="46"/>
                  <a:pt x="26" y="46"/>
                </a:cubicBezTo>
                <a:cubicBezTo>
                  <a:pt x="24" y="64"/>
                  <a:pt x="19" y="81"/>
                  <a:pt x="17" y="98"/>
                </a:cubicBezTo>
                <a:cubicBezTo>
                  <a:pt x="16" y="101"/>
                  <a:pt x="17" y="104"/>
                  <a:pt x="19" y="105"/>
                </a:cubicBezTo>
                <a:cubicBezTo>
                  <a:pt x="29" y="109"/>
                  <a:pt x="40" y="111"/>
                  <a:pt x="48" y="101"/>
                </a:cubicBezTo>
                <a:cubicBezTo>
                  <a:pt x="49" y="99"/>
                  <a:pt x="49" y="97"/>
                  <a:pt x="49" y="96"/>
                </a:cubicBezTo>
                <a:cubicBezTo>
                  <a:pt x="54" y="86"/>
                  <a:pt x="54" y="73"/>
                  <a:pt x="56" y="63"/>
                </a:cubicBezTo>
                <a:cubicBezTo>
                  <a:pt x="59" y="46"/>
                  <a:pt x="62" y="29"/>
                  <a:pt x="65" y="12"/>
                </a:cubicBezTo>
                <a:close/>
                <a:moveTo>
                  <a:pt x="45" y="59"/>
                </a:moveTo>
                <a:cubicBezTo>
                  <a:pt x="43" y="70"/>
                  <a:pt x="39" y="82"/>
                  <a:pt x="40" y="93"/>
                </a:cubicBezTo>
                <a:cubicBezTo>
                  <a:pt x="36" y="95"/>
                  <a:pt x="33" y="96"/>
                  <a:pt x="29" y="95"/>
                </a:cubicBezTo>
                <a:cubicBezTo>
                  <a:pt x="31" y="79"/>
                  <a:pt x="33" y="63"/>
                  <a:pt x="33" y="46"/>
                </a:cubicBezTo>
                <a:cubicBezTo>
                  <a:pt x="33" y="46"/>
                  <a:pt x="34" y="47"/>
                  <a:pt x="35" y="46"/>
                </a:cubicBezTo>
                <a:cubicBezTo>
                  <a:pt x="41" y="46"/>
                  <a:pt x="41" y="37"/>
                  <a:pt x="35" y="37"/>
                </a:cubicBezTo>
                <a:cubicBezTo>
                  <a:pt x="30" y="36"/>
                  <a:pt x="26" y="37"/>
                  <a:pt x="21" y="37"/>
                </a:cubicBezTo>
                <a:cubicBezTo>
                  <a:pt x="19" y="37"/>
                  <a:pt x="16" y="37"/>
                  <a:pt x="13" y="36"/>
                </a:cubicBezTo>
                <a:cubicBezTo>
                  <a:pt x="17" y="29"/>
                  <a:pt x="21" y="22"/>
                  <a:pt x="25" y="14"/>
                </a:cubicBezTo>
                <a:cubicBezTo>
                  <a:pt x="28" y="9"/>
                  <a:pt x="44" y="14"/>
                  <a:pt x="53" y="16"/>
                </a:cubicBezTo>
                <a:cubicBezTo>
                  <a:pt x="50" y="31"/>
                  <a:pt x="48" y="45"/>
                  <a:pt x="45" y="59"/>
                </a:cubicBezTo>
                <a:close/>
              </a:path>
            </a:pathLst>
          </a:custGeom>
          <a:solidFill>
            <a:srgbClr val="FDAF6B"/>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1" name="Freeform 10"/>
          <p:cNvSpPr>
            <a:spLocks noEditPoints="1"/>
          </p:cNvSpPr>
          <p:nvPr/>
        </p:nvSpPr>
        <p:spPr bwMode="auto">
          <a:xfrm>
            <a:off x="404301" y="2456597"/>
            <a:ext cx="703972" cy="478013"/>
          </a:xfrm>
          <a:custGeom>
            <a:avLst/>
            <a:gdLst>
              <a:gd name="T0" fmla="*/ 457 w 499"/>
              <a:gd name="T1" fmla="*/ 199 h 338"/>
              <a:gd name="T2" fmla="*/ 450 w 499"/>
              <a:gd name="T3" fmla="*/ 184 h 338"/>
              <a:gd name="T4" fmla="*/ 442 w 499"/>
              <a:gd name="T5" fmla="*/ 156 h 338"/>
              <a:gd name="T6" fmla="*/ 433 w 499"/>
              <a:gd name="T7" fmla="*/ 112 h 338"/>
              <a:gd name="T8" fmla="*/ 295 w 499"/>
              <a:gd name="T9" fmla="*/ 0 h 338"/>
              <a:gd name="T10" fmla="*/ 67 w 499"/>
              <a:gd name="T11" fmla="*/ 70 h 338"/>
              <a:gd name="T12" fmla="*/ 30 w 499"/>
              <a:gd name="T13" fmla="*/ 76 h 338"/>
              <a:gd name="T14" fmla="*/ 30 w 499"/>
              <a:gd name="T15" fmla="*/ 166 h 338"/>
              <a:gd name="T16" fmla="*/ 131 w 499"/>
              <a:gd name="T17" fmla="*/ 122 h 338"/>
              <a:gd name="T18" fmla="*/ 245 w 499"/>
              <a:gd name="T19" fmla="*/ 189 h 338"/>
              <a:gd name="T20" fmla="*/ 243 w 499"/>
              <a:gd name="T21" fmla="*/ 198 h 338"/>
              <a:gd name="T22" fmla="*/ 236 w 499"/>
              <a:gd name="T23" fmla="*/ 204 h 338"/>
              <a:gd name="T24" fmla="*/ 244 w 499"/>
              <a:gd name="T25" fmla="*/ 251 h 338"/>
              <a:gd name="T26" fmla="*/ 301 w 499"/>
              <a:gd name="T27" fmla="*/ 247 h 338"/>
              <a:gd name="T28" fmla="*/ 307 w 499"/>
              <a:gd name="T29" fmla="*/ 258 h 338"/>
              <a:gd name="T30" fmla="*/ 231 w 499"/>
              <a:gd name="T31" fmla="*/ 264 h 338"/>
              <a:gd name="T32" fmla="*/ 227 w 499"/>
              <a:gd name="T33" fmla="*/ 265 h 338"/>
              <a:gd name="T34" fmla="*/ 233 w 499"/>
              <a:gd name="T35" fmla="*/ 185 h 338"/>
              <a:gd name="T36" fmla="*/ 62 w 499"/>
              <a:gd name="T37" fmla="*/ 109 h 338"/>
              <a:gd name="T38" fmla="*/ 199 w 499"/>
              <a:gd name="T39" fmla="*/ 248 h 338"/>
              <a:gd name="T40" fmla="*/ 16 w 499"/>
              <a:gd name="T41" fmla="*/ 170 h 338"/>
              <a:gd name="T42" fmla="*/ 221 w 499"/>
              <a:gd name="T43" fmla="*/ 273 h 338"/>
              <a:gd name="T44" fmla="*/ 231 w 499"/>
              <a:gd name="T45" fmla="*/ 273 h 338"/>
              <a:gd name="T46" fmla="*/ 307 w 499"/>
              <a:gd name="T47" fmla="*/ 265 h 338"/>
              <a:gd name="T48" fmla="*/ 369 w 499"/>
              <a:gd name="T49" fmla="*/ 311 h 338"/>
              <a:gd name="T50" fmla="*/ 484 w 499"/>
              <a:gd name="T51" fmla="*/ 212 h 338"/>
              <a:gd name="T52" fmla="*/ 72 w 499"/>
              <a:gd name="T53" fmla="*/ 75 h 338"/>
              <a:gd name="T54" fmla="*/ 188 w 499"/>
              <a:gd name="T55" fmla="*/ 29 h 338"/>
              <a:gd name="T56" fmla="*/ 333 w 499"/>
              <a:gd name="T57" fmla="*/ 30 h 338"/>
              <a:gd name="T58" fmla="*/ 433 w 499"/>
              <a:gd name="T59" fmla="*/ 127 h 338"/>
              <a:gd name="T60" fmla="*/ 431 w 499"/>
              <a:gd name="T61" fmla="*/ 151 h 338"/>
              <a:gd name="T62" fmla="*/ 256 w 499"/>
              <a:gd name="T63" fmla="*/ 188 h 338"/>
              <a:gd name="T64" fmla="*/ 126 w 499"/>
              <a:gd name="T65" fmla="*/ 108 h 338"/>
              <a:gd name="T66" fmla="*/ 293 w 499"/>
              <a:gd name="T67" fmla="*/ 238 h 338"/>
              <a:gd name="T68" fmla="*/ 244 w 499"/>
              <a:gd name="T69" fmla="*/ 207 h 338"/>
              <a:gd name="T70" fmla="*/ 380 w 499"/>
              <a:gd name="T71" fmla="*/ 185 h 338"/>
              <a:gd name="T72" fmla="*/ 439 w 499"/>
              <a:gd name="T73" fmla="*/ 184 h 338"/>
              <a:gd name="T74" fmla="*/ 282 w 499"/>
              <a:gd name="T75" fmla="*/ 223 h 338"/>
              <a:gd name="T76" fmla="*/ 448 w 499"/>
              <a:gd name="T77" fmla="*/ 199 h 338"/>
              <a:gd name="T78" fmla="*/ 319 w 499"/>
              <a:gd name="T79" fmla="*/ 234 h 338"/>
              <a:gd name="T80" fmla="*/ 360 w 499"/>
              <a:gd name="T81" fmla="*/ 296 h 338"/>
              <a:gd name="T82" fmla="*/ 323 w 499"/>
              <a:gd name="T83" fmla="*/ 266 h 338"/>
              <a:gd name="T84" fmla="*/ 303 w 499"/>
              <a:gd name="T85" fmla="*/ 238 h 338"/>
              <a:gd name="T86" fmla="*/ 317 w 499"/>
              <a:gd name="T87" fmla="*/ 244 h 338"/>
              <a:gd name="T88" fmla="*/ 360 w 499"/>
              <a:gd name="T89" fmla="*/ 296 h 338"/>
              <a:gd name="T90" fmla="*/ 406 w 499"/>
              <a:gd name="T91" fmla="*/ 242 h 338"/>
              <a:gd name="T92" fmla="*/ 341 w 499"/>
              <a:gd name="T93" fmla="*/ 253 h 338"/>
              <a:gd name="T94" fmla="*/ 466 w 499"/>
              <a:gd name="T95" fmla="*/ 2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9" h="338">
                <a:moveTo>
                  <a:pt x="484" y="212"/>
                </a:moveTo>
                <a:cubicBezTo>
                  <a:pt x="479" y="202"/>
                  <a:pt x="469" y="199"/>
                  <a:pt x="457" y="199"/>
                </a:cubicBezTo>
                <a:cubicBezTo>
                  <a:pt x="456" y="197"/>
                  <a:pt x="455" y="194"/>
                  <a:pt x="454" y="192"/>
                </a:cubicBezTo>
                <a:cubicBezTo>
                  <a:pt x="456" y="189"/>
                  <a:pt x="454" y="184"/>
                  <a:pt x="450" y="184"/>
                </a:cubicBezTo>
                <a:cubicBezTo>
                  <a:pt x="449" y="180"/>
                  <a:pt x="447" y="177"/>
                  <a:pt x="446" y="174"/>
                </a:cubicBezTo>
                <a:cubicBezTo>
                  <a:pt x="444" y="168"/>
                  <a:pt x="444" y="162"/>
                  <a:pt x="442" y="156"/>
                </a:cubicBezTo>
                <a:cubicBezTo>
                  <a:pt x="443" y="154"/>
                  <a:pt x="445" y="152"/>
                  <a:pt x="446" y="149"/>
                </a:cubicBezTo>
                <a:cubicBezTo>
                  <a:pt x="452" y="136"/>
                  <a:pt x="440" y="121"/>
                  <a:pt x="433" y="112"/>
                </a:cubicBezTo>
                <a:cubicBezTo>
                  <a:pt x="412" y="86"/>
                  <a:pt x="382" y="67"/>
                  <a:pt x="359" y="43"/>
                </a:cubicBezTo>
                <a:cubicBezTo>
                  <a:pt x="343" y="25"/>
                  <a:pt x="322" y="0"/>
                  <a:pt x="295" y="0"/>
                </a:cubicBezTo>
                <a:cubicBezTo>
                  <a:pt x="268" y="0"/>
                  <a:pt x="240" y="8"/>
                  <a:pt x="213" y="13"/>
                </a:cubicBezTo>
                <a:cubicBezTo>
                  <a:pt x="168" y="22"/>
                  <a:pt x="95" y="28"/>
                  <a:pt x="67" y="70"/>
                </a:cubicBezTo>
                <a:cubicBezTo>
                  <a:pt x="66" y="71"/>
                  <a:pt x="66" y="72"/>
                  <a:pt x="67" y="73"/>
                </a:cubicBezTo>
                <a:cubicBezTo>
                  <a:pt x="55" y="70"/>
                  <a:pt x="43" y="70"/>
                  <a:pt x="30" y="76"/>
                </a:cubicBezTo>
                <a:cubicBezTo>
                  <a:pt x="0" y="92"/>
                  <a:pt x="11" y="145"/>
                  <a:pt x="23" y="168"/>
                </a:cubicBezTo>
                <a:cubicBezTo>
                  <a:pt x="25" y="172"/>
                  <a:pt x="32" y="170"/>
                  <a:pt x="30" y="166"/>
                </a:cubicBezTo>
                <a:cubicBezTo>
                  <a:pt x="22" y="141"/>
                  <a:pt x="10" y="82"/>
                  <a:pt x="54" y="79"/>
                </a:cubicBezTo>
                <a:cubicBezTo>
                  <a:pt x="80" y="78"/>
                  <a:pt x="111" y="109"/>
                  <a:pt x="131" y="122"/>
                </a:cubicBezTo>
                <a:cubicBezTo>
                  <a:pt x="155" y="137"/>
                  <a:pt x="180" y="149"/>
                  <a:pt x="206" y="162"/>
                </a:cubicBezTo>
                <a:cubicBezTo>
                  <a:pt x="216" y="166"/>
                  <a:pt x="242" y="177"/>
                  <a:pt x="245" y="189"/>
                </a:cubicBezTo>
                <a:cubicBezTo>
                  <a:pt x="243" y="191"/>
                  <a:pt x="243" y="194"/>
                  <a:pt x="244" y="196"/>
                </a:cubicBezTo>
                <a:cubicBezTo>
                  <a:pt x="244" y="196"/>
                  <a:pt x="243" y="197"/>
                  <a:pt x="243" y="198"/>
                </a:cubicBezTo>
                <a:cubicBezTo>
                  <a:pt x="241" y="196"/>
                  <a:pt x="238" y="197"/>
                  <a:pt x="237" y="200"/>
                </a:cubicBezTo>
                <a:cubicBezTo>
                  <a:pt x="237" y="201"/>
                  <a:pt x="236" y="202"/>
                  <a:pt x="236" y="204"/>
                </a:cubicBezTo>
                <a:cubicBezTo>
                  <a:pt x="236" y="204"/>
                  <a:pt x="235" y="205"/>
                  <a:pt x="236" y="206"/>
                </a:cubicBezTo>
                <a:cubicBezTo>
                  <a:pt x="232" y="222"/>
                  <a:pt x="229" y="241"/>
                  <a:pt x="244" y="251"/>
                </a:cubicBezTo>
                <a:cubicBezTo>
                  <a:pt x="259" y="261"/>
                  <a:pt x="285" y="251"/>
                  <a:pt x="301" y="247"/>
                </a:cubicBezTo>
                <a:cubicBezTo>
                  <a:pt x="301" y="247"/>
                  <a:pt x="301" y="247"/>
                  <a:pt x="301" y="247"/>
                </a:cubicBezTo>
                <a:cubicBezTo>
                  <a:pt x="303" y="250"/>
                  <a:pt x="306" y="254"/>
                  <a:pt x="308" y="258"/>
                </a:cubicBezTo>
                <a:cubicBezTo>
                  <a:pt x="308" y="258"/>
                  <a:pt x="308" y="258"/>
                  <a:pt x="307" y="258"/>
                </a:cubicBezTo>
                <a:cubicBezTo>
                  <a:pt x="297" y="256"/>
                  <a:pt x="287" y="259"/>
                  <a:pt x="277" y="260"/>
                </a:cubicBezTo>
                <a:cubicBezTo>
                  <a:pt x="262" y="263"/>
                  <a:pt x="247" y="265"/>
                  <a:pt x="231" y="264"/>
                </a:cubicBezTo>
                <a:cubicBezTo>
                  <a:pt x="230" y="264"/>
                  <a:pt x="229" y="265"/>
                  <a:pt x="228" y="265"/>
                </a:cubicBezTo>
                <a:cubicBezTo>
                  <a:pt x="228" y="265"/>
                  <a:pt x="228" y="265"/>
                  <a:pt x="227" y="265"/>
                </a:cubicBezTo>
                <a:cubicBezTo>
                  <a:pt x="199" y="243"/>
                  <a:pt x="216" y="216"/>
                  <a:pt x="235" y="195"/>
                </a:cubicBezTo>
                <a:cubicBezTo>
                  <a:pt x="239" y="192"/>
                  <a:pt x="237" y="186"/>
                  <a:pt x="233" y="185"/>
                </a:cubicBezTo>
                <a:cubicBezTo>
                  <a:pt x="175" y="168"/>
                  <a:pt x="114" y="142"/>
                  <a:pt x="69" y="103"/>
                </a:cubicBezTo>
                <a:cubicBezTo>
                  <a:pt x="64" y="99"/>
                  <a:pt x="58" y="105"/>
                  <a:pt x="62" y="109"/>
                </a:cubicBezTo>
                <a:cubicBezTo>
                  <a:pt x="103" y="151"/>
                  <a:pt x="165" y="174"/>
                  <a:pt x="219" y="193"/>
                </a:cubicBezTo>
                <a:cubicBezTo>
                  <a:pt x="206" y="208"/>
                  <a:pt x="195" y="230"/>
                  <a:pt x="199" y="248"/>
                </a:cubicBezTo>
                <a:cubicBezTo>
                  <a:pt x="142" y="214"/>
                  <a:pt x="77" y="192"/>
                  <a:pt x="17" y="167"/>
                </a:cubicBezTo>
                <a:cubicBezTo>
                  <a:pt x="16" y="167"/>
                  <a:pt x="15" y="169"/>
                  <a:pt x="16" y="170"/>
                </a:cubicBezTo>
                <a:cubicBezTo>
                  <a:pt x="80" y="204"/>
                  <a:pt x="145" y="239"/>
                  <a:pt x="212" y="268"/>
                </a:cubicBezTo>
                <a:cubicBezTo>
                  <a:pt x="214" y="270"/>
                  <a:pt x="217" y="272"/>
                  <a:pt x="221" y="273"/>
                </a:cubicBezTo>
                <a:cubicBezTo>
                  <a:pt x="223" y="274"/>
                  <a:pt x="226" y="273"/>
                  <a:pt x="228" y="271"/>
                </a:cubicBezTo>
                <a:cubicBezTo>
                  <a:pt x="229" y="272"/>
                  <a:pt x="230" y="273"/>
                  <a:pt x="231" y="273"/>
                </a:cubicBezTo>
                <a:cubicBezTo>
                  <a:pt x="243" y="275"/>
                  <a:pt x="255" y="273"/>
                  <a:pt x="268" y="272"/>
                </a:cubicBezTo>
                <a:cubicBezTo>
                  <a:pt x="281" y="270"/>
                  <a:pt x="295" y="270"/>
                  <a:pt x="307" y="265"/>
                </a:cubicBezTo>
                <a:cubicBezTo>
                  <a:pt x="309" y="264"/>
                  <a:pt x="310" y="263"/>
                  <a:pt x="310" y="261"/>
                </a:cubicBezTo>
                <a:cubicBezTo>
                  <a:pt x="327" y="289"/>
                  <a:pt x="350" y="338"/>
                  <a:pt x="369" y="311"/>
                </a:cubicBezTo>
                <a:cubicBezTo>
                  <a:pt x="379" y="298"/>
                  <a:pt x="362" y="277"/>
                  <a:pt x="351" y="265"/>
                </a:cubicBezTo>
                <a:cubicBezTo>
                  <a:pt x="387" y="260"/>
                  <a:pt x="499" y="243"/>
                  <a:pt x="484" y="212"/>
                </a:cubicBezTo>
                <a:close/>
                <a:moveTo>
                  <a:pt x="126" y="108"/>
                </a:moveTo>
                <a:cubicBezTo>
                  <a:pt x="110" y="98"/>
                  <a:pt x="92" y="83"/>
                  <a:pt x="72" y="75"/>
                </a:cubicBezTo>
                <a:cubicBezTo>
                  <a:pt x="73" y="75"/>
                  <a:pt x="73" y="75"/>
                  <a:pt x="73" y="75"/>
                </a:cubicBezTo>
                <a:cubicBezTo>
                  <a:pt x="99" y="43"/>
                  <a:pt x="151" y="36"/>
                  <a:pt x="188" y="29"/>
                </a:cubicBezTo>
                <a:cubicBezTo>
                  <a:pt x="205" y="26"/>
                  <a:pt x="222" y="23"/>
                  <a:pt x="239" y="20"/>
                </a:cubicBezTo>
                <a:cubicBezTo>
                  <a:pt x="276" y="14"/>
                  <a:pt x="301" y="3"/>
                  <a:pt x="333" y="30"/>
                </a:cubicBezTo>
                <a:cubicBezTo>
                  <a:pt x="350" y="45"/>
                  <a:pt x="365" y="63"/>
                  <a:pt x="382" y="78"/>
                </a:cubicBezTo>
                <a:cubicBezTo>
                  <a:pt x="400" y="93"/>
                  <a:pt x="419" y="108"/>
                  <a:pt x="433" y="127"/>
                </a:cubicBezTo>
                <a:cubicBezTo>
                  <a:pt x="439" y="134"/>
                  <a:pt x="439" y="141"/>
                  <a:pt x="435" y="147"/>
                </a:cubicBezTo>
                <a:cubicBezTo>
                  <a:pt x="433" y="147"/>
                  <a:pt x="431" y="148"/>
                  <a:pt x="431" y="151"/>
                </a:cubicBezTo>
                <a:cubicBezTo>
                  <a:pt x="430" y="151"/>
                  <a:pt x="430" y="152"/>
                  <a:pt x="430" y="153"/>
                </a:cubicBezTo>
                <a:cubicBezTo>
                  <a:pt x="400" y="178"/>
                  <a:pt x="291" y="187"/>
                  <a:pt x="256" y="188"/>
                </a:cubicBezTo>
                <a:cubicBezTo>
                  <a:pt x="255" y="183"/>
                  <a:pt x="251" y="178"/>
                  <a:pt x="246" y="174"/>
                </a:cubicBezTo>
                <a:cubicBezTo>
                  <a:pt x="212" y="145"/>
                  <a:pt x="164" y="131"/>
                  <a:pt x="126" y="108"/>
                </a:cubicBezTo>
                <a:close/>
                <a:moveTo>
                  <a:pt x="294" y="230"/>
                </a:moveTo>
                <a:cubicBezTo>
                  <a:pt x="291" y="232"/>
                  <a:pt x="291" y="235"/>
                  <a:pt x="293" y="238"/>
                </a:cubicBezTo>
                <a:cubicBezTo>
                  <a:pt x="280" y="241"/>
                  <a:pt x="265" y="246"/>
                  <a:pt x="252" y="242"/>
                </a:cubicBezTo>
                <a:cubicBezTo>
                  <a:pt x="241" y="239"/>
                  <a:pt x="242" y="219"/>
                  <a:pt x="244" y="207"/>
                </a:cubicBezTo>
                <a:cubicBezTo>
                  <a:pt x="250" y="205"/>
                  <a:pt x="254" y="202"/>
                  <a:pt x="256" y="198"/>
                </a:cubicBezTo>
                <a:cubicBezTo>
                  <a:pt x="298" y="199"/>
                  <a:pt x="339" y="195"/>
                  <a:pt x="380" y="185"/>
                </a:cubicBezTo>
                <a:cubicBezTo>
                  <a:pt x="396" y="181"/>
                  <a:pt x="417" y="177"/>
                  <a:pt x="432" y="166"/>
                </a:cubicBezTo>
                <a:cubicBezTo>
                  <a:pt x="433" y="172"/>
                  <a:pt x="436" y="178"/>
                  <a:pt x="439" y="184"/>
                </a:cubicBezTo>
                <a:cubicBezTo>
                  <a:pt x="385" y="187"/>
                  <a:pt x="337" y="218"/>
                  <a:pt x="282" y="217"/>
                </a:cubicBezTo>
                <a:cubicBezTo>
                  <a:pt x="278" y="217"/>
                  <a:pt x="279" y="222"/>
                  <a:pt x="282" y="223"/>
                </a:cubicBezTo>
                <a:cubicBezTo>
                  <a:pt x="337" y="227"/>
                  <a:pt x="391" y="205"/>
                  <a:pt x="445" y="194"/>
                </a:cubicBezTo>
                <a:cubicBezTo>
                  <a:pt x="446" y="196"/>
                  <a:pt x="447" y="198"/>
                  <a:pt x="448" y="199"/>
                </a:cubicBezTo>
                <a:cubicBezTo>
                  <a:pt x="437" y="200"/>
                  <a:pt x="425" y="203"/>
                  <a:pt x="418" y="204"/>
                </a:cubicBezTo>
                <a:cubicBezTo>
                  <a:pt x="384" y="211"/>
                  <a:pt x="352" y="223"/>
                  <a:pt x="319" y="234"/>
                </a:cubicBezTo>
                <a:cubicBezTo>
                  <a:pt x="311" y="229"/>
                  <a:pt x="302" y="226"/>
                  <a:pt x="294" y="230"/>
                </a:cubicBezTo>
                <a:close/>
                <a:moveTo>
                  <a:pt x="360" y="296"/>
                </a:moveTo>
                <a:cubicBezTo>
                  <a:pt x="362" y="300"/>
                  <a:pt x="364" y="310"/>
                  <a:pt x="355" y="307"/>
                </a:cubicBezTo>
                <a:cubicBezTo>
                  <a:pt x="341" y="300"/>
                  <a:pt x="331" y="278"/>
                  <a:pt x="323" y="266"/>
                </a:cubicBezTo>
                <a:cubicBezTo>
                  <a:pt x="319" y="259"/>
                  <a:pt x="312" y="246"/>
                  <a:pt x="304" y="240"/>
                </a:cubicBezTo>
                <a:cubicBezTo>
                  <a:pt x="304" y="239"/>
                  <a:pt x="303" y="239"/>
                  <a:pt x="303" y="238"/>
                </a:cubicBezTo>
                <a:cubicBezTo>
                  <a:pt x="306" y="238"/>
                  <a:pt x="309" y="239"/>
                  <a:pt x="312" y="240"/>
                </a:cubicBezTo>
                <a:cubicBezTo>
                  <a:pt x="313" y="243"/>
                  <a:pt x="314" y="244"/>
                  <a:pt x="317" y="244"/>
                </a:cubicBezTo>
                <a:cubicBezTo>
                  <a:pt x="328" y="252"/>
                  <a:pt x="339" y="266"/>
                  <a:pt x="343" y="271"/>
                </a:cubicBezTo>
                <a:cubicBezTo>
                  <a:pt x="349" y="279"/>
                  <a:pt x="355" y="287"/>
                  <a:pt x="360" y="296"/>
                </a:cubicBezTo>
                <a:close/>
                <a:moveTo>
                  <a:pt x="450" y="231"/>
                </a:moveTo>
                <a:cubicBezTo>
                  <a:pt x="436" y="236"/>
                  <a:pt x="421" y="239"/>
                  <a:pt x="406" y="242"/>
                </a:cubicBezTo>
                <a:cubicBezTo>
                  <a:pt x="385" y="247"/>
                  <a:pt x="363" y="249"/>
                  <a:pt x="341" y="253"/>
                </a:cubicBezTo>
                <a:cubicBezTo>
                  <a:pt x="341" y="253"/>
                  <a:pt x="341" y="253"/>
                  <a:pt x="341" y="253"/>
                </a:cubicBezTo>
                <a:cubicBezTo>
                  <a:pt x="337" y="249"/>
                  <a:pt x="333" y="244"/>
                  <a:pt x="328" y="240"/>
                </a:cubicBezTo>
                <a:cubicBezTo>
                  <a:pt x="371" y="227"/>
                  <a:pt x="422" y="206"/>
                  <a:pt x="466" y="212"/>
                </a:cubicBezTo>
                <a:cubicBezTo>
                  <a:pt x="486" y="215"/>
                  <a:pt x="454" y="230"/>
                  <a:pt x="450" y="23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5" name="Freeform 14"/>
          <p:cNvSpPr>
            <a:spLocks noEditPoints="1"/>
          </p:cNvSpPr>
          <p:nvPr/>
        </p:nvSpPr>
        <p:spPr bwMode="auto">
          <a:xfrm>
            <a:off x="900023" y="3909685"/>
            <a:ext cx="468007" cy="853339"/>
          </a:xfrm>
          <a:custGeom>
            <a:avLst/>
            <a:gdLst>
              <a:gd name="T0" fmla="*/ 222 w 273"/>
              <a:gd name="T1" fmla="*/ 182 h 500"/>
              <a:gd name="T2" fmla="*/ 188 w 273"/>
              <a:gd name="T3" fmla="*/ 175 h 500"/>
              <a:gd name="T4" fmla="*/ 185 w 273"/>
              <a:gd name="T5" fmla="*/ 164 h 500"/>
              <a:gd name="T6" fmla="*/ 160 w 273"/>
              <a:gd name="T7" fmla="*/ 117 h 500"/>
              <a:gd name="T8" fmla="*/ 145 w 273"/>
              <a:gd name="T9" fmla="*/ 172 h 500"/>
              <a:gd name="T10" fmla="*/ 138 w 273"/>
              <a:gd name="T11" fmla="*/ 284 h 500"/>
              <a:gd name="T12" fmla="*/ 142 w 273"/>
              <a:gd name="T13" fmla="*/ 62 h 500"/>
              <a:gd name="T14" fmla="*/ 135 w 273"/>
              <a:gd name="T15" fmla="*/ 5 h 500"/>
              <a:gd name="T16" fmla="*/ 119 w 273"/>
              <a:gd name="T17" fmla="*/ 80 h 500"/>
              <a:gd name="T18" fmla="*/ 128 w 273"/>
              <a:gd name="T19" fmla="*/ 196 h 500"/>
              <a:gd name="T20" fmla="*/ 72 w 273"/>
              <a:gd name="T21" fmla="*/ 148 h 500"/>
              <a:gd name="T22" fmla="*/ 71 w 273"/>
              <a:gd name="T23" fmla="*/ 195 h 500"/>
              <a:gd name="T24" fmla="*/ 58 w 273"/>
              <a:gd name="T25" fmla="*/ 153 h 500"/>
              <a:gd name="T26" fmla="*/ 73 w 273"/>
              <a:gd name="T27" fmla="*/ 143 h 500"/>
              <a:gd name="T28" fmla="*/ 64 w 273"/>
              <a:gd name="T29" fmla="*/ 82 h 500"/>
              <a:gd name="T30" fmla="*/ 51 w 273"/>
              <a:gd name="T31" fmla="*/ 85 h 500"/>
              <a:gd name="T32" fmla="*/ 38 w 273"/>
              <a:gd name="T33" fmla="*/ 88 h 500"/>
              <a:gd name="T34" fmla="*/ 33 w 273"/>
              <a:gd name="T35" fmla="*/ 109 h 500"/>
              <a:gd name="T36" fmla="*/ 41 w 273"/>
              <a:gd name="T37" fmla="*/ 146 h 500"/>
              <a:gd name="T38" fmla="*/ 48 w 273"/>
              <a:gd name="T39" fmla="*/ 152 h 500"/>
              <a:gd name="T40" fmla="*/ 65 w 273"/>
              <a:gd name="T41" fmla="*/ 226 h 500"/>
              <a:gd name="T42" fmla="*/ 40 w 273"/>
              <a:gd name="T43" fmla="*/ 201 h 500"/>
              <a:gd name="T44" fmla="*/ 38 w 273"/>
              <a:gd name="T45" fmla="*/ 192 h 500"/>
              <a:gd name="T46" fmla="*/ 5 w 273"/>
              <a:gd name="T47" fmla="*/ 206 h 500"/>
              <a:gd name="T48" fmla="*/ 41 w 273"/>
              <a:gd name="T49" fmla="*/ 310 h 500"/>
              <a:gd name="T50" fmla="*/ 56 w 273"/>
              <a:gd name="T51" fmla="*/ 483 h 500"/>
              <a:gd name="T52" fmla="*/ 44 w 273"/>
              <a:gd name="T53" fmla="*/ 316 h 500"/>
              <a:gd name="T54" fmla="*/ 30 w 273"/>
              <a:gd name="T55" fmla="*/ 207 h 500"/>
              <a:gd name="T56" fmla="*/ 51 w 273"/>
              <a:gd name="T57" fmla="*/ 324 h 500"/>
              <a:gd name="T58" fmla="*/ 104 w 273"/>
              <a:gd name="T59" fmla="*/ 332 h 500"/>
              <a:gd name="T60" fmla="*/ 168 w 273"/>
              <a:gd name="T61" fmla="*/ 472 h 500"/>
              <a:gd name="T62" fmla="*/ 77 w 273"/>
              <a:gd name="T63" fmla="*/ 478 h 500"/>
              <a:gd name="T64" fmla="*/ 181 w 273"/>
              <a:gd name="T65" fmla="*/ 479 h 500"/>
              <a:gd name="T66" fmla="*/ 194 w 273"/>
              <a:gd name="T67" fmla="*/ 306 h 500"/>
              <a:gd name="T68" fmla="*/ 192 w 273"/>
              <a:gd name="T69" fmla="*/ 291 h 500"/>
              <a:gd name="T70" fmla="*/ 272 w 273"/>
              <a:gd name="T71" fmla="*/ 149 h 500"/>
              <a:gd name="T72" fmla="*/ 12 w 273"/>
              <a:gd name="T73" fmla="*/ 202 h 500"/>
              <a:gd name="T74" fmla="*/ 20 w 273"/>
              <a:gd name="T75" fmla="*/ 198 h 500"/>
              <a:gd name="T76" fmla="*/ 77 w 273"/>
              <a:gd name="T77" fmla="*/ 246 h 500"/>
              <a:gd name="T78" fmla="*/ 70 w 273"/>
              <a:gd name="T79" fmla="*/ 205 h 500"/>
              <a:gd name="T80" fmla="*/ 85 w 273"/>
              <a:gd name="T81" fmla="*/ 198 h 500"/>
              <a:gd name="T82" fmla="*/ 166 w 273"/>
              <a:gd name="T83" fmla="*/ 130 h 500"/>
              <a:gd name="T84" fmla="*/ 152 w 273"/>
              <a:gd name="T85" fmla="*/ 167 h 500"/>
              <a:gd name="T86" fmla="*/ 137 w 273"/>
              <a:gd name="T87" fmla="*/ 291 h 500"/>
              <a:gd name="T88" fmla="*/ 153 w 273"/>
              <a:gd name="T89" fmla="*/ 296 h 500"/>
              <a:gd name="T90" fmla="*/ 159 w 273"/>
              <a:gd name="T91" fmla="*/ 318 h 500"/>
              <a:gd name="T92" fmla="*/ 180 w 273"/>
              <a:gd name="T93" fmla="*/ 177 h 500"/>
              <a:gd name="T94" fmla="*/ 185 w 273"/>
              <a:gd name="T95" fmla="*/ 298 h 500"/>
              <a:gd name="T96" fmla="*/ 192 w 273"/>
              <a:gd name="T97" fmla="*/ 280 h 500"/>
              <a:gd name="T98" fmla="*/ 226 w 273"/>
              <a:gd name="T99" fmla="*/ 193 h 500"/>
              <a:gd name="T100" fmla="*/ 231 w 273"/>
              <a:gd name="T101" fmla="*/ 1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 h="500">
                <a:moveTo>
                  <a:pt x="263" y="143"/>
                </a:moveTo>
                <a:cubicBezTo>
                  <a:pt x="248" y="153"/>
                  <a:pt x="237" y="168"/>
                  <a:pt x="223" y="180"/>
                </a:cubicBezTo>
                <a:cubicBezTo>
                  <a:pt x="222" y="180"/>
                  <a:pt x="222" y="181"/>
                  <a:pt x="222" y="182"/>
                </a:cubicBezTo>
                <a:cubicBezTo>
                  <a:pt x="214" y="186"/>
                  <a:pt x="208" y="198"/>
                  <a:pt x="204" y="205"/>
                </a:cubicBezTo>
                <a:cubicBezTo>
                  <a:pt x="199" y="211"/>
                  <a:pt x="195" y="218"/>
                  <a:pt x="192" y="225"/>
                </a:cubicBezTo>
                <a:cubicBezTo>
                  <a:pt x="191" y="208"/>
                  <a:pt x="190" y="192"/>
                  <a:pt x="188" y="175"/>
                </a:cubicBezTo>
                <a:cubicBezTo>
                  <a:pt x="189" y="175"/>
                  <a:pt x="189" y="175"/>
                  <a:pt x="190" y="175"/>
                </a:cubicBezTo>
                <a:cubicBezTo>
                  <a:pt x="195" y="172"/>
                  <a:pt x="192" y="165"/>
                  <a:pt x="187" y="164"/>
                </a:cubicBezTo>
                <a:cubicBezTo>
                  <a:pt x="187" y="164"/>
                  <a:pt x="186" y="164"/>
                  <a:pt x="185" y="164"/>
                </a:cubicBezTo>
                <a:cubicBezTo>
                  <a:pt x="185" y="164"/>
                  <a:pt x="184" y="164"/>
                  <a:pt x="183" y="164"/>
                </a:cubicBezTo>
                <a:cubicBezTo>
                  <a:pt x="183" y="147"/>
                  <a:pt x="178" y="130"/>
                  <a:pt x="168" y="116"/>
                </a:cubicBezTo>
                <a:cubicBezTo>
                  <a:pt x="166" y="113"/>
                  <a:pt x="161" y="113"/>
                  <a:pt x="160" y="117"/>
                </a:cubicBezTo>
                <a:cubicBezTo>
                  <a:pt x="154" y="134"/>
                  <a:pt x="153" y="153"/>
                  <a:pt x="145" y="169"/>
                </a:cubicBezTo>
                <a:cubicBezTo>
                  <a:pt x="145" y="169"/>
                  <a:pt x="145" y="170"/>
                  <a:pt x="145" y="171"/>
                </a:cubicBezTo>
                <a:cubicBezTo>
                  <a:pt x="145" y="171"/>
                  <a:pt x="145" y="172"/>
                  <a:pt x="145" y="172"/>
                </a:cubicBezTo>
                <a:cubicBezTo>
                  <a:pt x="145" y="210"/>
                  <a:pt x="153" y="248"/>
                  <a:pt x="153" y="286"/>
                </a:cubicBezTo>
                <a:cubicBezTo>
                  <a:pt x="150" y="285"/>
                  <a:pt x="145" y="285"/>
                  <a:pt x="142" y="284"/>
                </a:cubicBezTo>
                <a:cubicBezTo>
                  <a:pt x="140" y="284"/>
                  <a:pt x="139" y="284"/>
                  <a:pt x="138" y="284"/>
                </a:cubicBezTo>
                <a:cubicBezTo>
                  <a:pt x="148" y="219"/>
                  <a:pt x="136" y="146"/>
                  <a:pt x="135" y="82"/>
                </a:cubicBezTo>
                <a:cubicBezTo>
                  <a:pt x="135" y="80"/>
                  <a:pt x="134" y="78"/>
                  <a:pt x="132" y="77"/>
                </a:cubicBezTo>
                <a:cubicBezTo>
                  <a:pt x="137" y="74"/>
                  <a:pt x="140" y="68"/>
                  <a:pt x="142" y="62"/>
                </a:cubicBezTo>
                <a:cubicBezTo>
                  <a:pt x="147" y="47"/>
                  <a:pt x="144" y="29"/>
                  <a:pt x="135" y="16"/>
                </a:cubicBezTo>
                <a:cubicBezTo>
                  <a:pt x="133" y="15"/>
                  <a:pt x="132" y="14"/>
                  <a:pt x="130" y="14"/>
                </a:cubicBezTo>
                <a:cubicBezTo>
                  <a:pt x="132" y="11"/>
                  <a:pt x="133" y="8"/>
                  <a:pt x="135" y="5"/>
                </a:cubicBezTo>
                <a:cubicBezTo>
                  <a:pt x="136" y="3"/>
                  <a:pt x="132" y="0"/>
                  <a:pt x="130" y="3"/>
                </a:cubicBezTo>
                <a:cubicBezTo>
                  <a:pt x="120" y="17"/>
                  <a:pt x="110" y="31"/>
                  <a:pt x="105" y="48"/>
                </a:cubicBezTo>
                <a:cubicBezTo>
                  <a:pt x="102" y="59"/>
                  <a:pt x="105" y="76"/>
                  <a:pt x="119" y="80"/>
                </a:cubicBezTo>
                <a:cubicBezTo>
                  <a:pt x="121" y="80"/>
                  <a:pt x="123" y="80"/>
                  <a:pt x="125" y="80"/>
                </a:cubicBezTo>
                <a:cubicBezTo>
                  <a:pt x="125" y="81"/>
                  <a:pt x="125" y="81"/>
                  <a:pt x="125" y="82"/>
                </a:cubicBezTo>
                <a:cubicBezTo>
                  <a:pt x="125" y="120"/>
                  <a:pt x="126" y="158"/>
                  <a:pt x="128" y="196"/>
                </a:cubicBezTo>
                <a:cubicBezTo>
                  <a:pt x="129" y="237"/>
                  <a:pt x="125" y="278"/>
                  <a:pt x="126" y="318"/>
                </a:cubicBezTo>
                <a:cubicBezTo>
                  <a:pt x="113" y="260"/>
                  <a:pt x="95" y="203"/>
                  <a:pt x="77" y="147"/>
                </a:cubicBezTo>
                <a:cubicBezTo>
                  <a:pt x="75" y="144"/>
                  <a:pt x="71" y="145"/>
                  <a:pt x="72" y="148"/>
                </a:cubicBezTo>
                <a:cubicBezTo>
                  <a:pt x="75" y="162"/>
                  <a:pt x="79" y="176"/>
                  <a:pt x="83" y="190"/>
                </a:cubicBezTo>
                <a:cubicBezTo>
                  <a:pt x="82" y="190"/>
                  <a:pt x="82" y="190"/>
                  <a:pt x="81" y="190"/>
                </a:cubicBezTo>
                <a:cubicBezTo>
                  <a:pt x="78" y="192"/>
                  <a:pt x="74" y="193"/>
                  <a:pt x="71" y="195"/>
                </a:cubicBezTo>
                <a:cubicBezTo>
                  <a:pt x="68" y="196"/>
                  <a:pt x="64" y="198"/>
                  <a:pt x="63" y="201"/>
                </a:cubicBezTo>
                <a:cubicBezTo>
                  <a:pt x="58" y="184"/>
                  <a:pt x="55" y="167"/>
                  <a:pt x="58" y="153"/>
                </a:cubicBezTo>
                <a:cubicBezTo>
                  <a:pt x="58" y="153"/>
                  <a:pt x="58" y="153"/>
                  <a:pt x="58" y="153"/>
                </a:cubicBezTo>
                <a:cubicBezTo>
                  <a:pt x="61" y="152"/>
                  <a:pt x="63" y="152"/>
                  <a:pt x="65" y="152"/>
                </a:cubicBezTo>
                <a:cubicBezTo>
                  <a:pt x="67" y="151"/>
                  <a:pt x="68" y="150"/>
                  <a:pt x="68" y="149"/>
                </a:cubicBezTo>
                <a:cubicBezTo>
                  <a:pt x="71" y="148"/>
                  <a:pt x="73" y="146"/>
                  <a:pt x="73" y="143"/>
                </a:cubicBezTo>
                <a:cubicBezTo>
                  <a:pt x="73" y="123"/>
                  <a:pt x="76" y="102"/>
                  <a:pt x="75" y="82"/>
                </a:cubicBezTo>
                <a:cubicBezTo>
                  <a:pt x="74" y="75"/>
                  <a:pt x="64" y="75"/>
                  <a:pt x="64" y="82"/>
                </a:cubicBezTo>
                <a:cubicBezTo>
                  <a:pt x="64" y="82"/>
                  <a:pt x="64" y="82"/>
                  <a:pt x="64" y="82"/>
                </a:cubicBezTo>
                <a:cubicBezTo>
                  <a:pt x="60" y="79"/>
                  <a:pt x="52" y="81"/>
                  <a:pt x="53" y="87"/>
                </a:cubicBezTo>
                <a:cubicBezTo>
                  <a:pt x="53" y="89"/>
                  <a:pt x="54" y="91"/>
                  <a:pt x="54" y="93"/>
                </a:cubicBezTo>
                <a:cubicBezTo>
                  <a:pt x="53" y="91"/>
                  <a:pt x="52" y="88"/>
                  <a:pt x="51" y="85"/>
                </a:cubicBezTo>
                <a:cubicBezTo>
                  <a:pt x="48" y="78"/>
                  <a:pt x="38" y="81"/>
                  <a:pt x="39" y="89"/>
                </a:cubicBezTo>
                <a:cubicBezTo>
                  <a:pt x="39" y="90"/>
                  <a:pt x="39" y="91"/>
                  <a:pt x="40" y="92"/>
                </a:cubicBezTo>
                <a:cubicBezTo>
                  <a:pt x="39" y="91"/>
                  <a:pt x="39" y="89"/>
                  <a:pt x="38" y="88"/>
                </a:cubicBezTo>
                <a:cubicBezTo>
                  <a:pt x="36" y="81"/>
                  <a:pt x="25" y="84"/>
                  <a:pt x="27" y="91"/>
                </a:cubicBezTo>
                <a:cubicBezTo>
                  <a:pt x="28" y="93"/>
                  <a:pt x="29" y="96"/>
                  <a:pt x="29" y="98"/>
                </a:cubicBezTo>
                <a:cubicBezTo>
                  <a:pt x="31" y="102"/>
                  <a:pt x="32" y="106"/>
                  <a:pt x="33" y="109"/>
                </a:cubicBezTo>
                <a:cubicBezTo>
                  <a:pt x="29" y="103"/>
                  <a:pt x="26" y="96"/>
                  <a:pt x="23" y="89"/>
                </a:cubicBezTo>
                <a:cubicBezTo>
                  <a:pt x="20" y="83"/>
                  <a:pt x="11" y="88"/>
                  <a:pt x="14" y="94"/>
                </a:cubicBezTo>
                <a:cubicBezTo>
                  <a:pt x="22" y="111"/>
                  <a:pt x="29" y="131"/>
                  <a:pt x="41" y="146"/>
                </a:cubicBezTo>
                <a:cubicBezTo>
                  <a:pt x="42" y="147"/>
                  <a:pt x="42" y="147"/>
                  <a:pt x="43" y="148"/>
                </a:cubicBezTo>
                <a:cubicBezTo>
                  <a:pt x="43" y="149"/>
                  <a:pt x="44" y="150"/>
                  <a:pt x="45" y="150"/>
                </a:cubicBezTo>
                <a:cubicBezTo>
                  <a:pt x="46" y="151"/>
                  <a:pt x="47" y="152"/>
                  <a:pt x="48" y="152"/>
                </a:cubicBezTo>
                <a:cubicBezTo>
                  <a:pt x="49" y="153"/>
                  <a:pt x="50" y="153"/>
                  <a:pt x="51" y="153"/>
                </a:cubicBezTo>
                <a:cubicBezTo>
                  <a:pt x="51" y="154"/>
                  <a:pt x="52" y="155"/>
                  <a:pt x="53" y="156"/>
                </a:cubicBezTo>
                <a:cubicBezTo>
                  <a:pt x="46" y="176"/>
                  <a:pt x="60" y="209"/>
                  <a:pt x="65" y="226"/>
                </a:cubicBezTo>
                <a:cubicBezTo>
                  <a:pt x="73" y="257"/>
                  <a:pt x="81" y="289"/>
                  <a:pt x="92" y="319"/>
                </a:cubicBezTo>
                <a:cubicBezTo>
                  <a:pt x="87" y="318"/>
                  <a:pt x="81" y="318"/>
                  <a:pt x="75" y="318"/>
                </a:cubicBezTo>
                <a:cubicBezTo>
                  <a:pt x="73" y="277"/>
                  <a:pt x="56" y="238"/>
                  <a:pt x="40" y="201"/>
                </a:cubicBezTo>
                <a:cubicBezTo>
                  <a:pt x="40" y="200"/>
                  <a:pt x="39" y="199"/>
                  <a:pt x="38" y="199"/>
                </a:cubicBezTo>
                <a:cubicBezTo>
                  <a:pt x="38" y="198"/>
                  <a:pt x="38" y="197"/>
                  <a:pt x="37" y="197"/>
                </a:cubicBezTo>
                <a:cubicBezTo>
                  <a:pt x="39" y="196"/>
                  <a:pt x="40" y="194"/>
                  <a:pt x="38" y="192"/>
                </a:cubicBezTo>
                <a:cubicBezTo>
                  <a:pt x="30" y="179"/>
                  <a:pt x="21" y="167"/>
                  <a:pt x="10" y="156"/>
                </a:cubicBezTo>
                <a:cubicBezTo>
                  <a:pt x="7" y="154"/>
                  <a:pt x="0" y="155"/>
                  <a:pt x="1" y="160"/>
                </a:cubicBezTo>
                <a:cubicBezTo>
                  <a:pt x="3" y="175"/>
                  <a:pt x="3" y="191"/>
                  <a:pt x="5" y="206"/>
                </a:cubicBezTo>
                <a:cubicBezTo>
                  <a:pt x="5" y="207"/>
                  <a:pt x="6" y="208"/>
                  <a:pt x="6" y="209"/>
                </a:cubicBezTo>
                <a:cubicBezTo>
                  <a:pt x="6" y="209"/>
                  <a:pt x="6" y="210"/>
                  <a:pt x="6" y="210"/>
                </a:cubicBezTo>
                <a:cubicBezTo>
                  <a:pt x="14" y="244"/>
                  <a:pt x="28" y="277"/>
                  <a:pt x="41" y="310"/>
                </a:cubicBezTo>
                <a:cubicBezTo>
                  <a:pt x="41" y="310"/>
                  <a:pt x="41" y="310"/>
                  <a:pt x="41" y="310"/>
                </a:cubicBezTo>
                <a:cubicBezTo>
                  <a:pt x="26" y="330"/>
                  <a:pt x="32" y="368"/>
                  <a:pt x="35" y="391"/>
                </a:cubicBezTo>
                <a:cubicBezTo>
                  <a:pt x="37" y="419"/>
                  <a:pt x="39" y="459"/>
                  <a:pt x="56" y="483"/>
                </a:cubicBezTo>
                <a:cubicBezTo>
                  <a:pt x="58" y="487"/>
                  <a:pt x="64" y="486"/>
                  <a:pt x="64" y="481"/>
                </a:cubicBezTo>
                <a:cubicBezTo>
                  <a:pt x="62" y="456"/>
                  <a:pt x="52" y="431"/>
                  <a:pt x="48" y="406"/>
                </a:cubicBezTo>
                <a:cubicBezTo>
                  <a:pt x="43" y="376"/>
                  <a:pt x="46" y="346"/>
                  <a:pt x="44" y="316"/>
                </a:cubicBezTo>
                <a:cubicBezTo>
                  <a:pt x="47" y="319"/>
                  <a:pt x="52" y="316"/>
                  <a:pt x="51" y="312"/>
                </a:cubicBezTo>
                <a:cubicBezTo>
                  <a:pt x="42" y="278"/>
                  <a:pt x="32" y="244"/>
                  <a:pt x="17" y="212"/>
                </a:cubicBezTo>
                <a:cubicBezTo>
                  <a:pt x="22" y="211"/>
                  <a:pt x="26" y="209"/>
                  <a:pt x="30" y="207"/>
                </a:cubicBezTo>
                <a:cubicBezTo>
                  <a:pt x="45" y="243"/>
                  <a:pt x="60" y="280"/>
                  <a:pt x="67" y="318"/>
                </a:cubicBezTo>
                <a:cubicBezTo>
                  <a:pt x="61" y="318"/>
                  <a:pt x="56" y="320"/>
                  <a:pt x="52" y="322"/>
                </a:cubicBezTo>
                <a:cubicBezTo>
                  <a:pt x="51" y="322"/>
                  <a:pt x="51" y="323"/>
                  <a:pt x="51" y="324"/>
                </a:cubicBezTo>
                <a:cubicBezTo>
                  <a:pt x="61" y="332"/>
                  <a:pt x="81" y="332"/>
                  <a:pt x="97" y="332"/>
                </a:cubicBezTo>
                <a:cubicBezTo>
                  <a:pt x="97" y="333"/>
                  <a:pt x="97" y="333"/>
                  <a:pt x="98" y="334"/>
                </a:cubicBezTo>
                <a:cubicBezTo>
                  <a:pt x="99" y="337"/>
                  <a:pt x="105" y="336"/>
                  <a:pt x="104" y="332"/>
                </a:cubicBezTo>
                <a:cubicBezTo>
                  <a:pt x="108" y="332"/>
                  <a:pt x="112" y="332"/>
                  <a:pt x="115" y="332"/>
                </a:cubicBezTo>
                <a:cubicBezTo>
                  <a:pt x="138" y="332"/>
                  <a:pt x="170" y="334"/>
                  <a:pt x="193" y="323"/>
                </a:cubicBezTo>
                <a:cubicBezTo>
                  <a:pt x="189" y="373"/>
                  <a:pt x="180" y="423"/>
                  <a:pt x="168" y="472"/>
                </a:cubicBezTo>
                <a:cubicBezTo>
                  <a:pt x="167" y="473"/>
                  <a:pt x="167" y="473"/>
                  <a:pt x="167" y="474"/>
                </a:cubicBezTo>
                <a:cubicBezTo>
                  <a:pt x="155" y="479"/>
                  <a:pt x="144" y="485"/>
                  <a:pt x="128" y="485"/>
                </a:cubicBezTo>
                <a:cubicBezTo>
                  <a:pt x="112" y="486"/>
                  <a:pt x="93" y="483"/>
                  <a:pt x="77" y="478"/>
                </a:cubicBezTo>
                <a:cubicBezTo>
                  <a:pt x="74" y="476"/>
                  <a:pt x="71" y="482"/>
                  <a:pt x="75" y="484"/>
                </a:cubicBezTo>
                <a:cubicBezTo>
                  <a:pt x="94" y="495"/>
                  <a:pt x="112" y="500"/>
                  <a:pt x="134" y="499"/>
                </a:cubicBezTo>
                <a:cubicBezTo>
                  <a:pt x="150" y="498"/>
                  <a:pt x="172" y="494"/>
                  <a:pt x="181" y="479"/>
                </a:cubicBezTo>
                <a:cubicBezTo>
                  <a:pt x="182" y="477"/>
                  <a:pt x="182" y="475"/>
                  <a:pt x="181" y="473"/>
                </a:cubicBezTo>
                <a:cubicBezTo>
                  <a:pt x="196" y="419"/>
                  <a:pt x="204" y="363"/>
                  <a:pt x="207" y="306"/>
                </a:cubicBezTo>
                <a:cubicBezTo>
                  <a:pt x="207" y="298"/>
                  <a:pt x="195" y="298"/>
                  <a:pt x="194" y="306"/>
                </a:cubicBezTo>
                <a:cubicBezTo>
                  <a:pt x="194" y="307"/>
                  <a:pt x="194" y="308"/>
                  <a:pt x="194" y="308"/>
                </a:cubicBezTo>
                <a:cubicBezTo>
                  <a:pt x="193" y="309"/>
                  <a:pt x="192" y="309"/>
                  <a:pt x="191" y="310"/>
                </a:cubicBezTo>
                <a:cubicBezTo>
                  <a:pt x="192" y="303"/>
                  <a:pt x="192" y="297"/>
                  <a:pt x="192" y="291"/>
                </a:cubicBezTo>
                <a:cubicBezTo>
                  <a:pt x="213" y="271"/>
                  <a:pt x="251" y="230"/>
                  <a:pt x="246" y="201"/>
                </a:cubicBezTo>
                <a:cubicBezTo>
                  <a:pt x="247" y="201"/>
                  <a:pt x="248" y="201"/>
                  <a:pt x="249" y="199"/>
                </a:cubicBezTo>
                <a:cubicBezTo>
                  <a:pt x="259" y="184"/>
                  <a:pt x="269" y="168"/>
                  <a:pt x="272" y="149"/>
                </a:cubicBezTo>
                <a:cubicBezTo>
                  <a:pt x="273" y="145"/>
                  <a:pt x="268" y="140"/>
                  <a:pt x="263" y="143"/>
                </a:cubicBezTo>
                <a:close/>
                <a:moveTo>
                  <a:pt x="20" y="198"/>
                </a:moveTo>
                <a:cubicBezTo>
                  <a:pt x="17" y="199"/>
                  <a:pt x="15" y="201"/>
                  <a:pt x="12" y="202"/>
                </a:cubicBezTo>
                <a:cubicBezTo>
                  <a:pt x="13" y="192"/>
                  <a:pt x="13" y="182"/>
                  <a:pt x="13" y="173"/>
                </a:cubicBezTo>
                <a:cubicBezTo>
                  <a:pt x="19" y="179"/>
                  <a:pt x="25" y="186"/>
                  <a:pt x="30" y="194"/>
                </a:cubicBezTo>
                <a:cubicBezTo>
                  <a:pt x="27" y="195"/>
                  <a:pt x="23" y="197"/>
                  <a:pt x="20" y="198"/>
                </a:cubicBezTo>
                <a:close/>
                <a:moveTo>
                  <a:pt x="103" y="319"/>
                </a:moveTo>
                <a:cubicBezTo>
                  <a:pt x="102" y="319"/>
                  <a:pt x="102" y="319"/>
                  <a:pt x="101" y="319"/>
                </a:cubicBezTo>
                <a:cubicBezTo>
                  <a:pt x="95" y="294"/>
                  <a:pt x="84" y="270"/>
                  <a:pt x="77" y="246"/>
                </a:cubicBezTo>
                <a:cubicBezTo>
                  <a:pt x="74" y="235"/>
                  <a:pt x="68" y="220"/>
                  <a:pt x="64" y="206"/>
                </a:cubicBezTo>
                <a:cubicBezTo>
                  <a:pt x="65" y="206"/>
                  <a:pt x="66" y="206"/>
                  <a:pt x="67" y="206"/>
                </a:cubicBezTo>
                <a:cubicBezTo>
                  <a:pt x="68" y="205"/>
                  <a:pt x="69" y="205"/>
                  <a:pt x="70" y="205"/>
                </a:cubicBezTo>
                <a:cubicBezTo>
                  <a:pt x="70" y="205"/>
                  <a:pt x="70" y="205"/>
                  <a:pt x="70" y="204"/>
                </a:cubicBezTo>
                <a:cubicBezTo>
                  <a:pt x="72" y="203"/>
                  <a:pt x="74" y="203"/>
                  <a:pt x="75" y="202"/>
                </a:cubicBezTo>
                <a:cubicBezTo>
                  <a:pt x="78" y="201"/>
                  <a:pt x="82" y="200"/>
                  <a:pt x="85" y="198"/>
                </a:cubicBezTo>
                <a:cubicBezTo>
                  <a:pt x="96" y="239"/>
                  <a:pt x="108" y="278"/>
                  <a:pt x="118" y="319"/>
                </a:cubicBezTo>
                <a:cubicBezTo>
                  <a:pt x="113" y="319"/>
                  <a:pt x="108" y="319"/>
                  <a:pt x="103" y="319"/>
                </a:cubicBezTo>
                <a:close/>
                <a:moveTo>
                  <a:pt x="166" y="130"/>
                </a:moveTo>
                <a:cubicBezTo>
                  <a:pt x="172" y="141"/>
                  <a:pt x="173" y="153"/>
                  <a:pt x="174" y="165"/>
                </a:cubicBezTo>
                <a:cubicBezTo>
                  <a:pt x="171" y="166"/>
                  <a:pt x="167" y="166"/>
                  <a:pt x="164" y="167"/>
                </a:cubicBezTo>
                <a:cubicBezTo>
                  <a:pt x="161" y="167"/>
                  <a:pt x="156" y="166"/>
                  <a:pt x="152" y="167"/>
                </a:cubicBezTo>
                <a:cubicBezTo>
                  <a:pt x="160" y="157"/>
                  <a:pt x="163" y="143"/>
                  <a:pt x="166" y="130"/>
                </a:cubicBezTo>
                <a:close/>
                <a:moveTo>
                  <a:pt x="130" y="319"/>
                </a:moveTo>
                <a:cubicBezTo>
                  <a:pt x="133" y="310"/>
                  <a:pt x="135" y="301"/>
                  <a:pt x="137" y="291"/>
                </a:cubicBezTo>
                <a:cubicBezTo>
                  <a:pt x="137" y="292"/>
                  <a:pt x="138" y="292"/>
                  <a:pt x="138" y="292"/>
                </a:cubicBezTo>
                <a:cubicBezTo>
                  <a:pt x="143" y="293"/>
                  <a:pt x="148" y="294"/>
                  <a:pt x="153" y="296"/>
                </a:cubicBezTo>
                <a:cubicBezTo>
                  <a:pt x="153" y="296"/>
                  <a:pt x="153" y="296"/>
                  <a:pt x="153" y="296"/>
                </a:cubicBezTo>
                <a:cubicBezTo>
                  <a:pt x="153" y="303"/>
                  <a:pt x="153" y="311"/>
                  <a:pt x="152" y="318"/>
                </a:cubicBezTo>
                <a:cubicBezTo>
                  <a:pt x="145" y="319"/>
                  <a:pt x="137" y="319"/>
                  <a:pt x="130" y="319"/>
                </a:cubicBezTo>
                <a:close/>
                <a:moveTo>
                  <a:pt x="159" y="318"/>
                </a:moveTo>
                <a:cubicBezTo>
                  <a:pt x="169" y="274"/>
                  <a:pt x="164" y="219"/>
                  <a:pt x="151" y="177"/>
                </a:cubicBezTo>
                <a:cubicBezTo>
                  <a:pt x="156" y="178"/>
                  <a:pt x="162" y="177"/>
                  <a:pt x="166" y="177"/>
                </a:cubicBezTo>
                <a:cubicBezTo>
                  <a:pt x="170" y="177"/>
                  <a:pt x="175" y="177"/>
                  <a:pt x="180" y="177"/>
                </a:cubicBezTo>
                <a:cubicBezTo>
                  <a:pt x="179" y="215"/>
                  <a:pt x="181" y="253"/>
                  <a:pt x="184" y="291"/>
                </a:cubicBezTo>
                <a:cubicBezTo>
                  <a:pt x="183" y="293"/>
                  <a:pt x="182" y="294"/>
                  <a:pt x="182" y="295"/>
                </a:cubicBezTo>
                <a:cubicBezTo>
                  <a:pt x="181" y="297"/>
                  <a:pt x="183" y="299"/>
                  <a:pt x="185" y="298"/>
                </a:cubicBezTo>
                <a:cubicBezTo>
                  <a:pt x="185" y="303"/>
                  <a:pt x="185" y="307"/>
                  <a:pt x="185" y="312"/>
                </a:cubicBezTo>
                <a:cubicBezTo>
                  <a:pt x="177" y="315"/>
                  <a:pt x="168" y="317"/>
                  <a:pt x="159" y="318"/>
                </a:cubicBezTo>
                <a:close/>
                <a:moveTo>
                  <a:pt x="192" y="280"/>
                </a:moveTo>
                <a:cubicBezTo>
                  <a:pt x="193" y="267"/>
                  <a:pt x="193" y="253"/>
                  <a:pt x="192" y="240"/>
                </a:cubicBezTo>
                <a:cubicBezTo>
                  <a:pt x="198" y="231"/>
                  <a:pt x="204" y="222"/>
                  <a:pt x="210" y="213"/>
                </a:cubicBezTo>
                <a:cubicBezTo>
                  <a:pt x="214" y="207"/>
                  <a:pt x="221" y="200"/>
                  <a:pt x="226" y="193"/>
                </a:cubicBezTo>
                <a:cubicBezTo>
                  <a:pt x="249" y="209"/>
                  <a:pt x="213" y="253"/>
                  <a:pt x="192" y="280"/>
                </a:cubicBezTo>
                <a:close/>
                <a:moveTo>
                  <a:pt x="241" y="191"/>
                </a:moveTo>
                <a:cubicBezTo>
                  <a:pt x="239" y="187"/>
                  <a:pt x="236" y="184"/>
                  <a:pt x="231" y="182"/>
                </a:cubicBezTo>
                <a:cubicBezTo>
                  <a:pt x="240" y="176"/>
                  <a:pt x="248" y="169"/>
                  <a:pt x="256" y="162"/>
                </a:cubicBezTo>
                <a:cubicBezTo>
                  <a:pt x="253" y="172"/>
                  <a:pt x="247" y="182"/>
                  <a:pt x="241" y="19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17" name="Group 17"/>
          <p:cNvGrpSpPr>
            <a:grpSpLocks noChangeAspect="1"/>
          </p:cNvGrpSpPr>
          <p:nvPr/>
        </p:nvGrpSpPr>
        <p:grpSpPr bwMode="auto">
          <a:xfrm>
            <a:off x="1134027" y="1709140"/>
            <a:ext cx="643891" cy="691270"/>
            <a:chOff x="3837" y="771"/>
            <a:chExt cx="829" cy="890"/>
          </a:xfrm>
        </p:grpSpPr>
        <p:sp>
          <p:nvSpPr>
            <p:cNvPr id="19" name="Freeform 18"/>
            <p:cNvSpPr>
              <a:spLocks noEditPoints="1"/>
            </p:cNvSpPr>
            <p:nvPr/>
          </p:nvSpPr>
          <p:spPr bwMode="auto">
            <a:xfrm>
              <a:off x="3837" y="771"/>
              <a:ext cx="829" cy="890"/>
            </a:xfrm>
            <a:custGeom>
              <a:avLst/>
              <a:gdLst>
                <a:gd name="T0" fmla="*/ 255 w 348"/>
                <a:gd name="T1" fmla="*/ 92 h 374"/>
                <a:gd name="T2" fmla="*/ 285 w 348"/>
                <a:gd name="T3" fmla="*/ 49 h 374"/>
                <a:gd name="T4" fmla="*/ 68 w 348"/>
                <a:gd name="T5" fmla="*/ 47 h 374"/>
                <a:gd name="T6" fmla="*/ 5 w 348"/>
                <a:gd name="T7" fmla="*/ 110 h 374"/>
                <a:gd name="T8" fmla="*/ 94 w 348"/>
                <a:gd name="T9" fmla="*/ 255 h 374"/>
                <a:gd name="T10" fmla="*/ 68 w 348"/>
                <a:gd name="T11" fmla="*/ 61 h 374"/>
                <a:gd name="T12" fmla="*/ 124 w 348"/>
                <a:gd name="T13" fmla="*/ 105 h 374"/>
                <a:gd name="T14" fmla="*/ 93 w 348"/>
                <a:gd name="T15" fmla="*/ 106 h 374"/>
                <a:gd name="T16" fmla="*/ 73 w 348"/>
                <a:gd name="T17" fmla="*/ 112 h 374"/>
                <a:gd name="T18" fmla="*/ 90 w 348"/>
                <a:gd name="T19" fmla="*/ 226 h 374"/>
                <a:gd name="T20" fmla="*/ 240 w 348"/>
                <a:gd name="T21" fmla="*/ 337 h 374"/>
                <a:gd name="T22" fmla="*/ 345 w 348"/>
                <a:gd name="T23" fmla="*/ 257 h 374"/>
                <a:gd name="T24" fmla="*/ 134 w 348"/>
                <a:gd name="T25" fmla="*/ 82 h 374"/>
                <a:gd name="T26" fmla="*/ 83 w 348"/>
                <a:gd name="T27" fmla="*/ 49 h 374"/>
                <a:gd name="T28" fmla="*/ 234 w 348"/>
                <a:gd name="T29" fmla="*/ 13 h 374"/>
                <a:gd name="T30" fmla="*/ 192 w 348"/>
                <a:gd name="T31" fmla="*/ 108 h 374"/>
                <a:gd name="T32" fmla="*/ 134 w 348"/>
                <a:gd name="T33" fmla="*/ 82 h 374"/>
                <a:gd name="T34" fmla="*/ 110 w 348"/>
                <a:gd name="T35" fmla="*/ 259 h 374"/>
                <a:gd name="T36" fmla="*/ 115 w 348"/>
                <a:gd name="T37" fmla="*/ 237 h 374"/>
                <a:gd name="T38" fmla="*/ 137 w 348"/>
                <a:gd name="T39" fmla="*/ 315 h 374"/>
                <a:gd name="T40" fmla="*/ 132 w 348"/>
                <a:gd name="T41" fmla="*/ 289 h 374"/>
                <a:gd name="T42" fmla="*/ 146 w 348"/>
                <a:gd name="T43" fmla="*/ 319 h 374"/>
                <a:gd name="T44" fmla="*/ 161 w 348"/>
                <a:gd name="T45" fmla="*/ 334 h 374"/>
                <a:gd name="T46" fmla="*/ 174 w 348"/>
                <a:gd name="T47" fmla="*/ 345 h 374"/>
                <a:gd name="T48" fmla="*/ 174 w 348"/>
                <a:gd name="T49" fmla="*/ 347 h 374"/>
                <a:gd name="T50" fmla="*/ 291 w 348"/>
                <a:gd name="T51" fmla="*/ 301 h 374"/>
                <a:gd name="T52" fmla="*/ 180 w 348"/>
                <a:gd name="T53" fmla="*/ 347 h 374"/>
                <a:gd name="T54" fmla="*/ 180 w 348"/>
                <a:gd name="T55" fmla="*/ 341 h 374"/>
                <a:gd name="T56" fmla="*/ 185 w 348"/>
                <a:gd name="T57" fmla="*/ 332 h 374"/>
                <a:gd name="T58" fmla="*/ 178 w 348"/>
                <a:gd name="T59" fmla="*/ 332 h 374"/>
                <a:gd name="T60" fmla="*/ 158 w 348"/>
                <a:gd name="T61" fmla="*/ 303 h 374"/>
                <a:gd name="T62" fmla="*/ 139 w 348"/>
                <a:gd name="T63" fmla="*/ 250 h 374"/>
                <a:gd name="T64" fmla="*/ 127 w 348"/>
                <a:gd name="T65" fmla="*/ 260 h 374"/>
                <a:gd name="T66" fmla="*/ 110 w 348"/>
                <a:gd name="T67" fmla="*/ 210 h 374"/>
                <a:gd name="T68" fmla="*/ 94 w 348"/>
                <a:gd name="T69" fmla="*/ 154 h 374"/>
                <a:gd name="T70" fmla="*/ 89 w 348"/>
                <a:gd name="T71" fmla="*/ 195 h 374"/>
                <a:gd name="T72" fmla="*/ 103 w 348"/>
                <a:gd name="T73" fmla="*/ 138 h 374"/>
                <a:gd name="T74" fmla="*/ 189 w 348"/>
                <a:gd name="T75" fmla="*/ 328 h 374"/>
                <a:gd name="T76" fmla="*/ 291 w 348"/>
                <a:gd name="T77" fmla="*/ 301 h 374"/>
                <a:gd name="T78" fmla="*/ 323 w 348"/>
                <a:gd name="T79" fmla="*/ 259 h 374"/>
                <a:gd name="T80" fmla="*/ 313 w 348"/>
                <a:gd name="T81" fmla="*/ 268 h 374"/>
                <a:gd name="T82" fmla="*/ 201 w 348"/>
                <a:gd name="T83" fmla="*/ 315 h 374"/>
                <a:gd name="T84" fmla="*/ 109 w 348"/>
                <a:gd name="T85" fmla="*/ 137 h 374"/>
                <a:gd name="T86" fmla="*/ 112 w 348"/>
                <a:gd name="T87" fmla="*/ 138 h 374"/>
                <a:gd name="T88" fmla="*/ 247 w 348"/>
                <a:gd name="T89" fmla="*/ 96 h 374"/>
                <a:gd name="T90" fmla="*/ 312 w 348"/>
                <a:gd name="T91" fmla="*/ 219 h 374"/>
                <a:gd name="T92" fmla="*/ 329 w 348"/>
                <a:gd name="T93" fmla="*/ 25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374">
                  <a:moveTo>
                    <a:pt x="346" y="249"/>
                  </a:moveTo>
                  <a:cubicBezTo>
                    <a:pt x="311" y="200"/>
                    <a:pt x="284" y="145"/>
                    <a:pt x="255" y="92"/>
                  </a:cubicBezTo>
                  <a:cubicBezTo>
                    <a:pt x="255" y="92"/>
                    <a:pt x="255" y="92"/>
                    <a:pt x="254" y="92"/>
                  </a:cubicBezTo>
                  <a:cubicBezTo>
                    <a:pt x="270" y="81"/>
                    <a:pt x="284" y="68"/>
                    <a:pt x="285" y="49"/>
                  </a:cubicBezTo>
                  <a:cubicBezTo>
                    <a:pt x="288" y="13"/>
                    <a:pt x="242" y="0"/>
                    <a:pt x="216" y="2"/>
                  </a:cubicBezTo>
                  <a:cubicBezTo>
                    <a:pt x="166" y="5"/>
                    <a:pt x="113" y="28"/>
                    <a:pt x="68" y="47"/>
                  </a:cubicBezTo>
                  <a:cubicBezTo>
                    <a:pt x="66" y="47"/>
                    <a:pt x="66" y="48"/>
                    <a:pt x="65" y="49"/>
                  </a:cubicBezTo>
                  <a:cubicBezTo>
                    <a:pt x="33" y="53"/>
                    <a:pt x="0" y="76"/>
                    <a:pt x="5" y="110"/>
                  </a:cubicBezTo>
                  <a:cubicBezTo>
                    <a:pt x="15" y="166"/>
                    <a:pt x="83" y="197"/>
                    <a:pt x="83" y="255"/>
                  </a:cubicBezTo>
                  <a:cubicBezTo>
                    <a:pt x="82" y="262"/>
                    <a:pt x="93" y="262"/>
                    <a:pt x="94" y="255"/>
                  </a:cubicBezTo>
                  <a:cubicBezTo>
                    <a:pt x="94" y="206"/>
                    <a:pt x="48" y="170"/>
                    <a:pt x="25" y="132"/>
                  </a:cubicBezTo>
                  <a:cubicBezTo>
                    <a:pt x="4" y="96"/>
                    <a:pt x="30" y="63"/>
                    <a:pt x="68" y="61"/>
                  </a:cubicBezTo>
                  <a:cubicBezTo>
                    <a:pt x="84" y="60"/>
                    <a:pt x="102" y="64"/>
                    <a:pt x="115" y="75"/>
                  </a:cubicBezTo>
                  <a:cubicBezTo>
                    <a:pt x="124" y="83"/>
                    <a:pt x="126" y="94"/>
                    <a:pt x="124" y="105"/>
                  </a:cubicBezTo>
                  <a:cubicBezTo>
                    <a:pt x="120" y="120"/>
                    <a:pt x="112" y="127"/>
                    <a:pt x="99" y="127"/>
                  </a:cubicBezTo>
                  <a:cubicBezTo>
                    <a:pt x="85" y="127"/>
                    <a:pt x="83" y="119"/>
                    <a:pt x="93" y="106"/>
                  </a:cubicBezTo>
                  <a:cubicBezTo>
                    <a:pt x="98" y="102"/>
                    <a:pt x="94" y="95"/>
                    <a:pt x="88" y="98"/>
                  </a:cubicBezTo>
                  <a:cubicBezTo>
                    <a:pt x="79" y="102"/>
                    <a:pt x="74" y="107"/>
                    <a:pt x="73" y="112"/>
                  </a:cubicBezTo>
                  <a:cubicBezTo>
                    <a:pt x="72" y="111"/>
                    <a:pt x="69" y="112"/>
                    <a:pt x="69" y="114"/>
                  </a:cubicBezTo>
                  <a:cubicBezTo>
                    <a:pt x="66" y="150"/>
                    <a:pt x="79" y="191"/>
                    <a:pt x="90" y="226"/>
                  </a:cubicBezTo>
                  <a:cubicBezTo>
                    <a:pt x="101" y="266"/>
                    <a:pt x="116" y="311"/>
                    <a:pt x="143" y="344"/>
                  </a:cubicBezTo>
                  <a:cubicBezTo>
                    <a:pt x="168" y="374"/>
                    <a:pt x="212" y="350"/>
                    <a:pt x="240" y="337"/>
                  </a:cubicBezTo>
                  <a:cubicBezTo>
                    <a:pt x="281" y="317"/>
                    <a:pt x="315" y="310"/>
                    <a:pt x="334" y="267"/>
                  </a:cubicBezTo>
                  <a:cubicBezTo>
                    <a:pt x="338" y="264"/>
                    <a:pt x="342" y="260"/>
                    <a:pt x="345" y="257"/>
                  </a:cubicBezTo>
                  <a:cubicBezTo>
                    <a:pt x="347" y="255"/>
                    <a:pt x="348" y="252"/>
                    <a:pt x="346" y="249"/>
                  </a:cubicBezTo>
                  <a:close/>
                  <a:moveTo>
                    <a:pt x="134" y="82"/>
                  </a:moveTo>
                  <a:cubicBezTo>
                    <a:pt x="128" y="63"/>
                    <a:pt x="106" y="54"/>
                    <a:pt x="88" y="50"/>
                  </a:cubicBezTo>
                  <a:cubicBezTo>
                    <a:pt x="87" y="50"/>
                    <a:pt x="85" y="50"/>
                    <a:pt x="83" y="49"/>
                  </a:cubicBezTo>
                  <a:cubicBezTo>
                    <a:pt x="113" y="39"/>
                    <a:pt x="143" y="29"/>
                    <a:pt x="174" y="21"/>
                  </a:cubicBezTo>
                  <a:cubicBezTo>
                    <a:pt x="193" y="16"/>
                    <a:pt x="214" y="13"/>
                    <a:pt x="234" y="13"/>
                  </a:cubicBezTo>
                  <a:cubicBezTo>
                    <a:pt x="253" y="13"/>
                    <a:pt x="278" y="34"/>
                    <a:pt x="273" y="55"/>
                  </a:cubicBezTo>
                  <a:cubicBezTo>
                    <a:pt x="267" y="83"/>
                    <a:pt x="216" y="100"/>
                    <a:pt x="192" y="108"/>
                  </a:cubicBezTo>
                  <a:cubicBezTo>
                    <a:pt x="170" y="117"/>
                    <a:pt x="146" y="124"/>
                    <a:pt x="123" y="130"/>
                  </a:cubicBezTo>
                  <a:cubicBezTo>
                    <a:pt x="136" y="119"/>
                    <a:pt x="139" y="97"/>
                    <a:pt x="134" y="82"/>
                  </a:cubicBezTo>
                  <a:close/>
                  <a:moveTo>
                    <a:pt x="121" y="284"/>
                  </a:moveTo>
                  <a:cubicBezTo>
                    <a:pt x="117" y="276"/>
                    <a:pt x="114" y="268"/>
                    <a:pt x="110" y="259"/>
                  </a:cubicBezTo>
                  <a:cubicBezTo>
                    <a:pt x="111" y="258"/>
                    <a:pt x="112" y="258"/>
                    <a:pt x="112" y="256"/>
                  </a:cubicBezTo>
                  <a:cubicBezTo>
                    <a:pt x="113" y="250"/>
                    <a:pt x="114" y="244"/>
                    <a:pt x="115" y="237"/>
                  </a:cubicBezTo>
                  <a:cubicBezTo>
                    <a:pt x="117" y="253"/>
                    <a:pt x="118" y="269"/>
                    <a:pt x="121" y="284"/>
                  </a:cubicBezTo>
                  <a:close/>
                  <a:moveTo>
                    <a:pt x="137" y="315"/>
                  </a:moveTo>
                  <a:cubicBezTo>
                    <a:pt x="133" y="308"/>
                    <a:pt x="129" y="301"/>
                    <a:pt x="125" y="294"/>
                  </a:cubicBezTo>
                  <a:cubicBezTo>
                    <a:pt x="128" y="294"/>
                    <a:pt x="132" y="292"/>
                    <a:pt x="132" y="289"/>
                  </a:cubicBezTo>
                  <a:cubicBezTo>
                    <a:pt x="133" y="283"/>
                    <a:pt x="134" y="277"/>
                    <a:pt x="135" y="271"/>
                  </a:cubicBezTo>
                  <a:cubicBezTo>
                    <a:pt x="139" y="287"/>
                    <a:pt x="142" y="303"/>
                    <a:pt x="146" y="319"/>
                  </a:cubicBezTo>
                  <a:cubicBezTo>
                    <a:pt x="147" y="323"/>
                    <a:pt x="153" y="324"/>
                    <a:pt x="155" y="322"/>
                  </a:cubicBezTo>
                  <a:cubicBezTo>
                    <a:pt x="157" y="326"/>
                    <a:pt x="159" y="330"/>
                    <a:pt x="161" y="334"/>
                  </a:cubicBezTo>
                  <a:cubicBezTo>
                    <a:pt x="163" y="339"/>
                    <a:pt x="171" y="339"/>
                    <a:pt x="171" y="333"/>
                  </a:cubicBezTo>
                  <a:cubicBezTo>
                    <a:pt x="171" y="337"/>
                    <a:pt x="172" y="341"/>
                    <a:pt x="174" y="345"/>
                  </a:cubicBezTo>
                  <a:cubicBezTo>
                    <a:pt x="175" y="346"/>
                    <a:pt x="176" y="347"/>
                    <a:pt x="177" y="347"/>
                  </a:cubicBezTo>
                  <a:cubicBezTo>
                    <a:pt x="176" y="347"/>
                    <a:pt x="175" y="347"/>
                    <a:pt x="174" y="347"/>
                  </a:cubicBezTo>
                  <a:cubicBezTo>
                    <a:pt x="156" y="349"/>
                    <a:pt x="145" y="328"/>
                    <a:pt x="137" y="315"/>
                  </a:cubicBezTo>
                  <a:close/>
                  <a:moveTo>
                    <a:pt x="291" y="301"/>
                  </a:moveTo>
                  <a:cubicBezTo>
                    <a:pt x="275" y="310"/>
                    <a:pt x="257" y="315"/>
                    <a:pt x="241" y="323"/>
                  </a:cubicBezTo>
                  <a:cubicBezTo>
                    <a:pt x="221" y="333"/>
                    <a:pt x="202" y="343"/>
                    <a:pt x="180" y="347"/>
                  </a:cubicBezTo>
                  <a:cubicBezTo>
                    <a:pt x="181" y="346"/>
                    <a:pt x="182" y="345"/>
                    <a:pt x="183" y="344"/>
                  </a:cubicBezTo>
                  <a:cubicBezTo>
                    <a:pt x="180" y="341"/>
                    <a:pt x="180" y="341"/>
                    <a:pt x="180" y="341"/>
                  </a:cubicBezTo>
                  <a:cubicBezTo>
                    <a:pt x="184" y="346"/>
                    <a:pt x="190" y="339"/>
                    <a:pt x="186" y="334"/>
                  </a:cubicBezTo>
                  <a:cubicBezTo>
                    <a:pt x="186" y="333"/>
                    <a:pt x="185" y="333"/>
                    <a:pt x="185" y="332"/>
                  </a:cubicBezTo>
                  <a:cubicBezTo>
                    <a:pt x="183" y="331"/>
                    <a:pt x="181" y="330"/>
                    <a:pt x="179" y="331"/>
                  </a:cubicBezTo>
                  <a:cubicBezTo>
                    <a:pt x="179" y="332"/>
                    <a:pt x="178" y="332"/>
                    <a:pt x="178" y="332"/>
                  </a:cubicBezTo>
                  <a:cubicBezTo>
                    <a:pt x="176" y="327"/>
                    <a:pt x="172" y="323"/>
                    <a:pt x="167" y="323"/>
                  </a:cubicBezTo>
                  <a:cubicBezTo>
                    <a:pt x="165" y="316"/>
                    <a:pt x="161" y="310"/>
                    <a:pt x="158" y="303"/>
                  </a:cubicBezTo>
                  <a:cubicBezTo>
                    <a:pt x="157" y="301"/>
                    <a:pt x="155" y="300"/>
                    <a:pt x="152" y="301"/>
                  </a:cubicBezTo>
                  <a:cubicBezTo>
                    <a:pt x="149" y="284"/>
                    <a:pt x="146" y="266"/>
                    <a:pt x="139" y="250"/>
                  </a:cubicBezTo>
                  <a:cubicBezTo>
                    <a:pt x="137" y="246"/>
                    <a:pt x="130" y="247"/>
                    <a:pt x="129" y="251"/>
                  </a:cubicBezTo>
                  <a:cubicBezTo>
                    <a:pt x="129" y="254"/>
                    <a:pt x="128" y="257"/>
                    <a:pt x="127" y="260"/>
                  </a:cubicBezTo>
                  <a:cubicBezTo>
                    <a:pt x="125" y="243"/>
                    <a:pt x="123" y="226"/>
                    <a:pt x="119" y="210"/>
                  </a:cubicBezTo>
                  <a:cubicBezTo>
                    <a:pt x="118" y="205"/>
                    <a:pt x="111" y="205"/>
                    <a:pt x="110" y="210"/>
                  </a:cubicBezTo>
                  <a:cubicBezTo>
                    <a:pt x="109" y="216"/>
                    <a:pt x="107" y="222"/>
                    <a:pt x="106" y="228"/>
                  </a:cubicBezTo>
                  <a:cubicBezTo>
                    <a:pt x="102" y="203"/>
                    <a:pt x="99" y="179"/>
                    <a:pt x="94" y="154"/>
                  </a:cubicBezTo>
                  <a:cubicBezTo>
                    <a:pt x="93" y="150"/>
                    <a:pt x="86" y="151"/>
                    <a:pt x="87" y="155"/>
                  </a:cubicBezTo>
                  <a:cubicBezTo>
                    <a:pt x="87" y="168"/>
                    <a:pt x="88" y="182"/>
                    <a:pt x="89" y="195"/>
                  </a:cubicBezTo>
                  <a:cubicBezTo>
                    <a:pt x="83" y="172"/>
                    <a:pt x="79" y="148"/>
                    <a:pt x="75" y="126"/>
                  </a:cubicBezTo>
                  <a:cubicBezTo>
                    <a:pt x="80" y="133"/>
                    <a:pt x="91" y="139"/>
                    <a:pt x="103" y="138"/>
                  </a:cubicBezTo>
                  <a:cubicBezTo>
                    <a:pt x="108" y="208"/>
                    <a:pt x="151" y="265"/>
                    <a:pt x="183" y="326"/>
                  </a:cubicBezTo>
                  <a:cubicBezTo>
                    <a:pt x="184" y="328"/>
                    <a:pt x="187" y="329"/>
                    <a:pt x="189" y="328"/>
                  </a:cubicBezTo>
                  <a:cubicBezTo>
                    <a:pt x="230" y="317"/>
                    <a:pt x="273" y="306"/>
                    <a:pt x="310" y="284"/>
                  </a:cubicBezTo>
                  <a:cubicBezTo>
                    <a:pt x="305" y="290"/>
                    <a:pt x="299" y="296"/>
                    <a:pt x="291" y="301"/>
                  </a:cubicBezTo>
                  <a:close/>
                  <a:moveTo>
                    <a:pt x="329" y="256"/>
                  </a:moveTo>
                  <a:cubicBezTo>
                    <a:pt x="327" y="256"/>
                    <a:pt x="325" y="256"/>
                    <a:pt x="323" y="259"/>
                  </a:cubicBezTo>
                  <a:cubicBezTo>
                    <a:pt x="323" y="260"/>
                    <a:pt x="322" y="261"/>
                    <a:pt x="322" y="263"/>
                  </a:cubicBezTo>
                  <a:cubicBezTo>
                    <a:pt x="319" y="265"/>
                    <a:pt x="315" y="266"/>
                    <a:pt x="313" y="268"/>
                  </a:cubicBezTo>
                  <a:cubicBezTo>
                    <a:pt x="294" y="281"/>
                    <a:pt x="272" y="291"/>
                    <a:pt x="251" y="300"/>
                  </a:cubicBezTo>
                  <a:cubicBezTo>
                    <a:pt x="235" y="306"/>
                    <a:pt x="218" y="311"/>
                    <a:pt x="201" y="315"/>
                  </a:cubicBezTo>
                  <a:cubicBezTo>
                    <a:pt x="184" y="319"/>
                    <a:pt x="171" y="279"/>
                    <a:pt x="163" y="266"/>
                  </a:cubicBezTo>
                  <a:cubicBezTo>
                    <a:pt x="140" y="225"/>
                    <a:pt x="117" y="184"/>
                    <a:pt x="109" y="137"/>
                  </a:cubicBezTo>
                  <a:cubicBezTo>
                    <a:pt x="109" y="137"/>
                    <a:pt x="110" y="137"/>
                    <a:pt x="110" y="137"/>
                  </a:cubicBezTo>
                  <a:cubicBezTo>
                    <a:pt x="110" y="138"/>
                    <a:pt x="111" y="139"/>
                    <a:pt x="112" y="138"/>
                  </a:cubicBezTo>
                  <a:cubicBezTo>
                    <a:pt x="149" y="134"/>
                    <a:pt x="185" y="124"/>
                    <a:pt x="218" y="110"/>
                  </a:cubicBezTo>
                  <a:cubicBezTo>
                    <a:pt x="227" y="106"/>
                    <a:pt x="238" y="102"/>
                    <a:pt x="247" y="96"/>
                  </a:cubicBezTo>
                  <a:cubicBezTo>
                    <a:pt x="247" y="96"/>
                    <a:pt x="247" y="96"/>
                    <a:pt x="247" y="96"/>
                  </a:cubicBezTo>
                  <a:cubicBezTo>
                    <a:pt x="269" y="137"/>
                    <a:pt x="288" y="179"/>
                    <a:pt x="312" y="219"/>
                  </a:cubicBezTo>
                  <a:cubicBezTo>
                    <a:pt x="317" y="228"/>
                    <a:pt x="324" y="237"/>
                    <a:pt x="330" y="247"/>
                  </a:cubicBezTo>
                  <a:cubicBezTo>
                    <a:pt x="332" y="250"/>
                    <a:pt x="331" y="253"/>
                    <a:pt x="329" y="256"/>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0" name="Freeform 19"/>
            <p:cNvSpPr/>
            <p:nvPr/>
          </p:nvSpPr>
          <p:spPr bwMode="auto">
            <a:xfrm>
              <a:off x="4164" y="1073"/>
              <a:ext cx="255" cy="88"/>
            </a:xfrm>
            <a:custGeom>
              <a:avLst/>
              <a:gdLst>
                <a:gd name="T0" fmla="*/ 101 w 107"/>
                <a:gd name="T1" fmla="*/ 1 h 37"/>
                <a:gd name="T2" fmla="*/ 4 w 107"/>
                <a:gd name="T3" fmla="*/ 30 h 37"/>
                <a:gd name="T4" fmla="*/ 5 w 107"/>
                <a:gd name="T5" fmla="*/ 36 h 37"/>
                <a:gd name="T6" fmla="*/ 104 w 107"/>
                <a:gd name="T7" fmla="*/ 7 h 37"/>
                <a:gd name="T8" fmla="*/ 101 w 107"/>
                <a:gd name="T9" fmla="*/ 1 h 37"/>
              </a:gdLst>
              <a:ahLst/>
              <a:cxnLst>
                <a:cxn ang="0">
                  <a:pos x="T0" y="T1"/>
                </a:cxn>
                <a:cxn ang="0">
                  <a:pos x="T2" y="T3"/>
                </a:cxn>
                <a:cxn ang="0">
                  <a:pos x="T4" y="T5"/>
                </a:cxn>
                <a:cxn ang="0">
                  <a:pos x="T6" y="T7"/>
                </a:cxn>
                <a:cxn ang="0">
                  <a:pos x="T8" y="T9"/>
                </a:cxn>
              </a:cxnLst>
              <a:rect l="0" t="0" r="r" b="b"/>
              <a:pathLst>
                <a:path w="107" h="37">
                  <a:moveTo>
                    <a:pt x="101" y="1"/>
                  </a:moveTo>
                  <a:cubicBezTo>
                    <a:pt x="68" y="7"/>
                    <a:pt x="37" y="22"/>
                    <a:pt x="4" y="30"/>
                  </a:cubicBezTo>
                  <a:cubicBezTo>
                    <a:pt x="0" y="31"/>
                    <a:pt x="2" y="37"/>
                    <a:pt x="5" y="36"/>
                  </a:cubicBezTo>
                  <a:cubicBezTo>
                    <a:pt x="38" y="29"/>
                    <a:pt x="73" y="20"/>
                    <a:pt x="104" y="7"/>
                  </a:cubicBezTo>
                  <a:cubicBezTo>
                    <a:pt x="107" y="5"/>
                    <a:pt x="104" y="0"/>
                    <a:pt x="101" y="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1" name="Freeform 20"/>
            <p:cNvSpPr/>
            <p:nvPr/>
          </p:nvSpPr>
          <p:spPr bwMode="auto">
            <a:xfrm>
              <a:off x="4178" y="1135"/>
              <a:ext cx="260" cy="109"/>
            </a:xfrm>
            <a:custGeom>
              <a:avLst/>
              <a:gdLst>
                <a:gd name="T0" fmla="*/ 103 w 109"/>
                <a:gd name="T1" fmla="*/ 0 h 46"/>
                <a:gd name="T2" fmla="*/ 5 w 109"/>
                <a:gd name="T3" fmla="*/ 37 h 46"/>
                <a:gd name="T4" fmla="*/ 7 w 109"/>
                <a:gd name="T5" fmla="*/ 45 h 46"/>
                <a:gd name="T6" fmla="*/ 104 w 109"/>
                <a:gd name="T7" fmla="*/ 9 h 46"/>
                <a:gd name="T8" fmla="*/ 103 w 109"/>
                <a:gd name="T9" fmla="*/ 0 h 46"/>
              </a:gdLst>
              <a:ahLst/>
              <a:cxnLst>
                <a:cxn ang="0">
                  <a:pos x="T0" y="T1"/>
                </a:cxn>
                <a:cxn ang="0">
                  <a:pos x="T2" y="T3"/>
                </a:cxn>
                <a:cxn ang="0">
                  <a:pos x="T4" y="T5"/>
                </a:cxn>
                <a:cxn ang="0">
                  <a:pos x="T6" y="T7"/>
                </a:cxn>
                <a:cxn ang="0">
                  <a:pos x="T8" y="T9"/>
                </a:cxn>
              </a:cxnLst>
              <a:rect l="0" t="0" r="r" b="b"/>
              <a:pathLst>
                <a:path w="109" h="46">
                  <a:moveTo>
                    <a:pt x="103" y="0"/>
                  </a:moveTo>
                  <a:cubicBezTo>
                    <a:pt x="69" y="5"/>
                    <a:pt x="37" y="25"/>
                    <a:pt x="5" y="37"/>
                  </a:cubicBezTo>
                  <a:cubicBezTo>
                    <a:pt x="0" y="39"/>
                    <a:pt x="2" y="46"/>
                    <a:pt x="7" y="45"/>
                  </a:cubicBezTo>
                  <a:cubicBezTo>
                    <a:pt x="40" y="33"/>
                    <a:pt x="72" y="20"/>
                    <a:pt x="104" y="9"/>
                  </a:cubicBezTo>
                  <a:cubicBezTo>
                    <a:pt x="109" y="7"/>
                    <a:pt x="108" y="0"/>
                    <a:pt x="103"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2" name="Freeform 21"/>
            <p:cNvSpPr/>
            <p:nvPr/>
          </p:nvSpPr>
          <p:spPr bwMode="auto">
            <a:xfrm>
              <a:off x="4245" y="1202"/>
              <a:ext cx="247" cy="121"/>
            </a:xfrm>
            <a:custGeom>
              <a:avLst/>
              <a:gdLst>
                <a:gd name="T0" fmla="*/ 95 w 104"/>
                <a:gd name="T1" fmla="*/ 2 h 51"/>
                <a:gd name="T2" fmla="*/ 40 w 104"/>
                <a:gd name="T3" fmla="*/ 25 h 51"/>
                <a:gd name="T4" fmla="*/ 2 w 104"/>
                <a:gd name="T5" fmla="*/ 46 h 51"/>
                <a:gd name="T6" fmla="*/ 7 w 104"/>
                <a:gd name="T7" fmla="*/ 49 h 51"/>
                <a:gd name="T8" fmla="*/ 48 w 104"/>
                <a:gd name="T9" fmla="*/ 32 h 51"/>
                <a:gd name="T10" fmla="*/ 99 w 104"/>
                <a:gd name="T11" fmla="*/ 9 h 51"/>
                <a:gd name="T12" fmla="*/ 95 w 104"/>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104" h="51">
                  <a:moveTo>
                    <a:pt x="95" y="2"/>
                  </a:moveTo>
                  <a:cubicBezTo>
                    <a:pt x="77" y="10"/>
                    <a:pt x="58" y="17"/>
                    <a:pt x="40" y="25"/>
                  </a:cubicBezTo>
                  <a:cubicBezTo>
                    <a:pt x="28" y="30"/>
                    <a:pt x="10" y="34"/>
                    <a:pt x="2" y="46"/>
                  </a:cubicBezTo>
                  <a:cubicBezTo>
                    <a:pt x="0" y="48"/>
                    <a:pt x="4" y="51"/>
                    <a:pt x="7" y="49"/>
                  </a:cubicBezTo>
                  <a:cubicBezTo>
                    <a:pt x="17" y="41"/>
                    <a:pt x="36" y="37"/>
                    <a:pt x="48" y="32"/>
                  </a:cubicBezTo>
                  <a:cubicBezTo>
                    <a:pt x="65" y="25"/>
                    <a:pt x="83" y="19"/>
                    <a:pt x="99" y="9"/>
                  </a:cubicBezTo>
                  <a:cubicBezTo>
                    <a:pt x="104" y="6"/>
                    <a:pt x="100" y="0"/>
                    <a:pt x="95" y="2"/>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3" name="Freeform 22"/>
            <p:cNvSpPr/>
            <p:nvPr/>
          </p:nvSpPr>
          <p:spPr bwMode="auto">
            <a:xfrm>
              <a:off x="4259" y="1292"/>
              <a:ext cx="252" cy="119"/>
            </a:xfrm>
            <a:custGeom>
              <a:avLst/>
              <a:gdLst>
                <a:gd name="T0" fmla="*/ 96 w 106"/>
                <a:gd name="T1" fmla="*/ 3 h 50"/>
                <a:gd name="T2" fmla="*/ 5 w 106"/>
                <a:gd name="T3" fmla="*/ 42 h 50"/>
                <a:gd name="T4" fmla="*/ 7 w 106"/>
                <a:gd name="T5" fmla="*/ 49 h 50"/>
                <a:gd name="T6" fmla="*/ 101 w 106"/>
                <a:gd name="T7" fmla="*/ 11 h 50"/>
                <a:gd name="T8" fmla="*/ 96 w 106"/>
                <a:gd name="T9" fmla="*/ 3 h 50"/>
              </a:gdLst>
              <a:ahLst/>
              <a:cxnLst>
                <a:cxn ang="0">
                  <a:pos x="T0" y="T1"/>
                </a:cxn>
                <a:cxn ang="0">
                  <a:pos x="T2" y="T3"/>
                </a:cxn>
                <a:cxn ang="0">
                  <a:pos x="T4" y="T5"/>
                </a:cxn>
                <a:cxn ang="0">
                  <a:pos x="T6" y="T7"/>
                </a:cxn>
                <a:cxn ang="0">
                  <a:pos x="T8" y="T9"/>
                </a:cxn>
              </a:cxnLst>
              <a:rect l="0" t="0" r="r" b="b"/>
              <a:pathLst>
                <a:path w="106" h="50">
                  <a:moveTo>
                    <a:pt x="96" y="3"/>
                  </a:moveTo>
                  <a:cubicBezTo>
                    <a:pt x="65" y="16"/>
                    <a:pt x="37" y="32"/>
                    <a:pt x="5" y="42"/>
                  </a:cubicBezTo>
                  <a:cubicBezTo>
                    <a:pt x="0" y="43"/>
                    <a:pt x="2" y="50"/>
                    <a:pt x="7" y="49"/>
                  </a:cubicBezTo>
                  <a:cubicBezTo>
                    <a:pt x="39" y="42"/>
                    <a:pt x="72" y="27"/>
                    <a:pt x="101" y="11"/>
                  </a:cubicBezTo>
                  <a:cubicBezTo>
                    <a:pt x="106" y="8"/>
                    <a:pt x="101" y="0"/>
                    <a:pt x="96" y="3"/>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4" name="Freeform 23"/>
            <p:cNvSpPr/>
            <p:nvPr/>
          </p:nvSpPr>
          <p:spPr bwMode="auto">
            <a:xfrm>
              <a:off x="4311" y="1371"/>
              <a:ext cx="236" cy="123"/>
            </a:xfrm>
            <a:custGeom>
              <a:avLst/>
              <a:gdLst>
                <a:gd name="T0" fmla="*/ 92 w 99"/>
                <a:gd name="T1" fmla="*/ 1 h 52"/>
                <a:gd name="T2" fmla="*/ 52 w 99"/>
                <a:gd name="T3" fmla="*/ 19 h 52"/>
                <a:gd name="T4" fmla="*/ 4 w 99"/>
                <a:gd name="T5" fmla="*/ 43 h 52"/>
                <a:gd name="T6" fmla="*/ 8 w 99"/>
                <a:gd name="T7" fmla="*/ 50 h 52"/>
                <a:gd name="T8" fmla="*/ 55 w 99"/>
                <a:gd name="T9" fmla="*/ 27 h 52"/>
                <a:gd name="T10" fmla="*/ 95 w 99"/>
                <a:gd name="T11" fmla="*/ 9 h 52"/>
                <a:gd name="T12" fmla="*/ 92 w 99"/>
                <a:gd name="T13" fmla="*/ 1 h 52"/>
              </a:gdLst>
              <a:ahLst/>
              <a:cxnLst>
                <a:cxn ang="0">
                  <a:pos x="T0" y="T1"/>
                </a:cxn>
                <a:cxn ang="0">
                  <a:pos x="T2" y="T3"/>
                </a:cxn>
                <a:cxn ang="0">
                  <a:pos x="T4" y="T5"/>
                </a:cxn>
                <a:cxn ang="0">
                  <a:pos x="T6" y="T7"/>
                </a:cxn>
                <a:cxn ang="0">
                  <a:pos x="T8" y="T9"/>
                </a:cxn>
                <a:cxn ang="0">
                  <a:pos x="T10" y="T11"/>
                </a:cxn>
                <a:cxn ang="0">
                  <a:pos x="T12" y="T13"/>
                </a:cxn>
              </a:cxnLst>
              <a:rect l="0" t="0" r="r" b="b"/>
              <a:pathLst>
                <a:path w="99" h="52">
                  <a:moveTo>
                    <a:pt x="92" y="1"/>
                  </a:moveTo>
                  <a:cubicBezTo>
                    <a:pt x="78" y="5"/>
                    <a:pt x="65" y="13"/>
                    <a:pt x="52" y="19"/>
                  </a:cubicBezTo>
                  <a:cubicBezTo>
                    <a:pt x="36" y="26"/>
                    <a:pt x="19" y="34"/>
                    <a:pt x="4" y="43"/>
                  </a:cubicBezTo>
                  <a:cubicBezTo>
                    <a:pt x="0" y="46"/>
                    <a:pt x="4" y="52"/>
                    <a:pt x="8" y="50"/>
                  </a:cubicBezTo>
                  <a:cubicBezTo>
                    <a:pt x="23" y="41"/>
                    <a:pt x="39" y="33"/>
                    <a:pt x="55" y="27"/>
                  </a:cubicBezTo>
                  <a:cubicBezTo>
                    <a:pt x="69" y="22"/>
                    <a:pt x="84" y="17"/>
                    <a:pt x="95" y="9"/>
                  </a:cubicBezTo>
                  <a:cubicBezTo>
                    <a:pt x="99" y="6"/>
                    <a:pt x="97" y="0"/>
                    <a:pt x="92" y="1"/>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pic>
        <p:nvPicPr>
          <p:cNvPr id="25" name="图片 24"/>
          <p:cNvPicPr>
            <a:picLocks noChangeAspect="1"/>
          </p:cNvPicPr>
          <p:nvPr/>
        </p:nvPicPr>
        <p:blipFill>
          <a:blip r:embed="rId1"/>
          <a:stretch>
            <a:fillRect/>
          </a:stretch>
        </p:blipFill>
        <p:spPr>
          <a:xfrm>
            <a:off x="3165540" y="3909685"/>
            <a:ext cx="438456" cy="853339"/>
          </a:xfrm>
          <a:prstGeom prst="rect">
            <a:avLst/>
          </a:prstGeom>
        </p:spPr>
      </p:pic>
      <p:pic>
        <p:nvPicPr>
          <p:cNvPr id="26" name="图片 25"/>
          <p:cNvPicPr>
            <a:picLocks noChangeAspect="1"/>
          </p:cNvPicPr>
          <p:nvPr/>
        </p:nvPicPr>
        <p:blipFill>
          <a:blip r:embed="rId2"/>
          <a:stretch>
            <a:fillRect/>
          </a:stretch>
        </p:blipFill>
        <p:spPr>
          <a:xfrm>
            <a:off x="3384974" y="2313238"/>
            <a:ext cx="662403" cy="621371"/>
          </a:xfrm>
          <a:prstGeom prst="rect">
            <a:avLst/>
          </a:prstGeom>
        </p:spPr>
      </p:pic>
      <p:pic>
        <p:nvPicPr>
          <p:cNvPr id="27" name="图片 26"/>
          <p:cNvPicPr>
            <a:picLocks noChangeAspect="1"/>
          </p:cNvPicPr>
          <p:nvPr/>
        </p:nvPicPr>
        <p:blipFill>
          <a:blip r:embed="rId3"/>
          <a:stretch>
            <a:fillRect/>
          </a:stretch>
        </p:blipFill>
        <p:spPr>
          <a:xfrm>
            <a:off x="2308099" y="1803419"/>
            <a:ext cx="819326" cy="376890"/>
          </a:xfrm>
          <a:prstGeom prst="rect">
            <a:avLst/>
          </a:prstGeom>
        </p:spPr>
      </p:pic>
      <p:pic>
        <p:nvPicPr>
          <p:cNvPr id="28" name="图片 27"/>
          <p:cNvPicPr>
            <a:picLocks noChangeAspect="1"/>
          </p:cNvPicPr>
          <p:nvPr/>
        </p:nvPicPr>
        <p:blipFill>
          <a:blip r:embed="rId4"/>
          <a:stretch>
            <a:fillRect/>
          </a:stretch>
        </p:blipFill>
        <p:spPr>
          <a:xfrm>
            <a:off x="662575" y="3038051"/>
            <a:ext cx="237448" cy="732695"/>
          </a:xfrm>
          <a:prstGeom prst="rect">
            <a:avLst/>
          </a:prstGeom>
        </p:spPr>
      </p:pic>
      <p:pic>
        <p:nvPicPr>
          <p:cNvPr id="29" name="图片 28"/>
          <p:cNvPicPr>
            <a:picLocks noChangeAspect="1"/>
          </p:cNvPicPr>
          <p:nvPr/>
        </p:nvPicPr>
        <p:blipFill>
          <a:blip r:embed="rId5"/>
          <a:stretch>
            <a:fillRect/>
          </a:stretch>
        </p:blipFill>
        <p:spPr>
          <a:xfrm>
            <a:off x="3464147" y="3329694"/>
            <a:ext cx="504057" cy="441051"/>
          </a:xfrm>
          <a:prstGeom prst="rect">
            <a:avLst/>
          </a:prstGeom>
        </p:spPr>
      </p:pic>
      <p:sp>
        <p:nvSpPr>
          <p:cNvPr id="32" name="文本框 10"/>
          <p:cNvSpPr txBox="1"/>
          <p:nvPr/>
        </p:nvSpPr>
        <p:spPr>
          <a:xfrm>
            <a:off x="4354197" y="2601336"/>
            <a:ext cx="7372542" cy="1198880"/>
          </a:xfrm>
          <a:prstGeom prst="rect">
            <a:avLst/>
          </a:prstGeom>
          <a:noFill/>
        </p:spPr>
        <p:txBody>
          <a:bodyPr wrap="square" rtlCol="0">
            <a:spAutoFit/>
          </a:bodyPr>
          <a:lstStyle/>
          <a:p>
            <a:pPr algn="ctr"/>
            <a:r>
              <a:rPr lang="en-US" altLang="zh-CN" sz="7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sym typeface="微软雅黑" panose="020B0503020204020204" charset="-122"/>
              </a:rPr>
              <a:t>Thanks</a:t>
            </a:r>
            <a:endParaRPr lang="en-US" altLang="zh-CN" sz="7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sym typeface="微软雅黑" panose="020B0503020204020204" charset="-122"/>
            </a:endParaRPr>
          </a:p>
        </p:txBody>
      </p:sp>
      <p:grpSp>
        <p:nvGrpSpPr>
          <p:cNvPr id="33" name="组合 32"/>
          <p:cNvGrpSpPr/>
          <p:nvPr/>
        </p:nvGrpSpPr>
        <p:grpSpPr>
          <a:xfrm>
            <a:off x="4547908" y="3785067"/>
            <a:ext cx="6985120" cy="211101"/>
            <a:chOff x="2804139" y="4450982"/>
            <a:chExt cx="7078926" cy="223551"/>
          </a:xfrm>
        </p:grpSpPr>
        <p:sp>
          <p:nvSpPr>
            <p:cNvPr id="34" name="Freeform 334"/>
            <p:cNvSpPr>
              <a:spLocks noEditPoints="1"/>
            </p:cNvSpPr>
            <p:nvPr/>
          </p:nvSpPr>
          <p:spPr bwMode="auto">
            <a:xfrm rot="10800000">
              <a:off x="2804139" y="4450982"/>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charset="-122"/>
                <a:ea typeface="微软雅黑" panose="020B0503020204020204" charset="-122"/>
                <a:sym typeface="微软雅黑" panose="020B0503020204020204" charset="-122"/>
              </a:endParaRPr>
            </a:p>
          </p:txBody>
        </p:sp>
        <p:sp>
          <p:nvSpPr>
            <p:cNvPr id="35" name="Freeform 334"/>
            <p:cNvSpPr>
              <a:spLocks noEditPoints="1"/>
            </p:cNvSpPr>
            <p:nvPr/>
          </p:nvSpPr>
          <p:spPr bwMode="auto">
            <a:xfrm rot="10800000" flipH="1">
              <a:off x="6258539" y="4450982"/>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charset="-122"/>
                <a:ea typeface="微软雅黑" panose="020B0503020204020204" charset="-122"/>
                <a:sym typeface="微软雅黑" panose="020B0503020204020204" charset="-122"/>
              </a:endParaRPr>
            </a:p>
          </p:txBody>
        </p:sp>
      </p:grpSp>
      <p:pic>
        <p:nvPicPr>
          <p:cNvPr id="9" name="图片 8" descr="图片1"/>
          <p:cNvPicPr>
            <a:picLocks noChangeAspect="1"/>
          </p:cNvPicPr>
          <p:nvPr>
            <p:custDataLst>
              <p:tags r:id="rId7"/>
            </p:custDataLst>
          </p:nvPr>
        </p:nvPicPr>
        <p:blipFill>
          <a:blip r:embed="rId8"/>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par>
                                <p:cTn id="8" presetID="24"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to="" calcmode="lin" valueType="num">
                                      <p:cBhvr>
                                        <p:cTn id="10" dur="1" fill="hold"/>
                                        <p:tgtEl>
                                          <p:spTgt spid="7"/>
                                        </p:tgtEl>
                                      </p:cBhvr>
                                    </p:anim>
                                  </p:childTnLst>
                                </p:cTn>
                              </p:par>
                              <p:par>
                                <p:cTn id="11" presetID="24"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to="" calcmode="lin" valueType="num">
                                      <p:cBhvr>
                                        <p:cTn id="13" dur="1" fill="hold"/>
                                        <p:tgtEl>
                                          <p:spTgt spid="11"/>
                                        </p:tgtEl>
                                      </p:cBhvr>
                                    </p:anim>
                                  </p:childTnLst>
                                </p:cTn>
                              </p:par>
                              <p:par>
                                <p:cTn id="14" presetID="24"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to="" calcmode="lin" valueType="num">
                                      <p:cBhvr>
                                        <p:cTn id="16" dur="1" fill="hold"/>
                                        <p:tgtEl>
                                          <p:spTgt spid="15"/>
                                        </p:tgtEl>
                                      </p:cBhvr>
                                    </p:anim>
                                  </p:childTnLst>
                                </p:cTn>
                              </p:par>
                              <p:par>
                                <p:cTn id="17" presetID="24"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to="" calcmode="lin" valueType="num">
                                      <p:cBhvr>
                                        <p:cTn id="19" dur="1" fill="hold"/>
                                        <p:tgtEl>
                                          <p:spTgt spid="17"/>
                                        </p:tgtEl>
                                      </p:cBhvr>
                                    </p:anim>
                                  </p:childTnLst>
                                </p:cTn>
                              </p:par>
                              <p:par>
                                <p:cTn id="20" presetID="24"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to="" calcmode="lin" valueType="num">
                                      <p:cBhvr>
                                        <p:cTn id="22" dur="1" fill="hold"/>
                                        <p:tgtEl>
                                          <p:spTgt spid="25"/>
                                        </p:tgtEl>
                                      </p:cBhvr>
                                    </p:anim>
                                  </p:childTnLst>
                                </p:cTn>
                              </p:par>
                              <p:par>
                                <p:cTn id="23" presetID="24"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to="" calcmode="lin" valueType="num">
                                      <p:cBhvr>
                                        <p:cTn id="25" dur="1" fill="hold"/>
                                        <p:tgtEl>
                                          <p:spTgt spid="26"/>
                                        </p:tgtEl>
                                      </p:cBhvr>
                                    </p:anim>
                                  </p:childTnLst>
                                </p:cTn>
                              </p:par>
                              <p:par>
                                <p:cTn id="26" presetID="24"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to="" calcmode="lin" valueType="num">
                                      <p:cBhvr>
                                        <p:cTn id="28" dur="1" fill="hold"/>
                                        <p:tgtEl>
                                          <p:spTgt spid="27"/>
                                        </p:tgtEl>
                                      </p:cBhvr>
                                    </p:anim>
                                  </p:childTnLst>
                                </p:cTn>
                              </p:par>
                              <p:par>
                                <p:cTn id="29" presetID="24"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 to="" calcmode="lin" valueType="num">
                                      <p:cBhvr>
                                        <p:cTn id="31" dur="1" fill="hold"/>
                                        <p:tgtEl>
                                          <p:spTgt spid="28"/>
                                        </p:tgtEl>
                                      </p:cBhvr>
                                    </p:anim>
                                  </p:childTnLst>
                                </p:cTn>
                              </p:par>
                              <p:par>
                                <p:cTn id="32" presetID="24"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to="" calcmode="lin" valueType="num">
                                      <p:cBhvr>
                                        <p:cTn id="34" dur="1" fill="hold"/>
                                        <p:tgtEl>
                                          <p:spTgt spid="29"/>
                                        </p:tgtEl>
                                      </p:cBhvr>
                                    </p:anim>
                                  </p:childTnLst>
                                </p:cTn>
                              </p:par>
                              <p:par>
                                <p:cTn id="35" presetID="24"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to="" calcmode="lin" valueType="num">
                                      <p:cBhvr>
                                        <p:cTn id="37" dur="1" fill="hold"/>
                                        <p:tgtEl>
                                          <p:spTgt spid="32"/>
                                        </p:tgtEl>
                                      </p:cBhvr>
                                    </p:anim>
                                  </p:childTnLst>
                                </p:cTn>
                              </p:par>
                              <p:par>
                                <p:cTn id="38" presetID="24"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 to="" calcmode="lin" valueType="num">
                                      <p:cBhvr>
                                        <p:cTn id="40" dur="1" fill="hold"/>
                                        <p:tgtEl>
                                          <p:spTgt spid="33"/>
                                        </p:tgtEl>
                                      </p:cBhvr>
                                    </p:anim>
                                  </p:childTnLst>
                                </p:cTn>
                              </p:par>
                              <p:par>
                                <p:cTn id="41" presetID="24"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to="" calcmode="lin" valueType="num">
                                      <p:cBhvr>
                                        <p:cTn id="43"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5" grpId="0" animBg="1"/>
      <p:bldP spid="32" grpId="0"/>
      <p:bldP spid="6" grpId="1" animBg="1"/>
      <p:bldP spid="7" grpId="1" animBg="1"/>
      <p:bldP spid="11" grpId="1" animBg="1"/>
      <p:bldP spid="15" grpId="1" animBg="1"/>
      <p:bldP spid="3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G-文本框 4"/>
          <p:cNvSpPr txBox="1"/>
          <p:nvPr>
            <p:custDataLst>
              <p:tags r:id="rId1"/>
            </p:custDataLst>
          </p:nvPr>
        </p:nvSpPr>
        <p:spPr>
          <a:xfrm>
            <a:off x="4474291" y="2542783"/>
            <a:ext cx="968535" cy="706755"/>
          </a:xfrm>
          <a:prstGeom prst="rect">
            <a:avLst/>
          </a:prstGeom>
          <a:noFill/>
        </p:spPr>
        <p:txBody>
          <a:bodyPr wrap="square" rtlCol="0">
            <a:spAutoFit/>
          </a:bodyPr>
          <a:p>
            <a:pPr algn="ctr"/>
            <a:r>
              <a:rPr lang="en-US" altLang="zh-CN" sz="4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01 </a:t>
            </a:r>
            <a:endParaRPr lang="zh-CN" altLang="en-US" sz="4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cxnSp>
        <p:nvCxnSpPr>
          <p:cNvPr id="6" name="MG-直接连接符 5"/>
          <p:cNvCxnSpPr/>
          <p:nvPr>
            <p:custDataLst>
              <p:tags r:id="rId3"/>
            </p:custDataLst>
          </p:nvPr>
        </p:nvCxnSpPr>
        <p:spPr>
          <a:xfrm>
            <a:off x="5442715" y="2635104"/>
            <a:ext cx="0" cy="432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MG-文本框 6"/>
          <p:cNvSpPr txBox="1"/>
          <p:nvPr>
            <p:custDataLst>
              <p:tags r:id="rId4"/>
            </p:custDataLst>
          </p:nvPr>
        </p:nvSpPr>
        <p:spPr>
          <a:xfrm>
            <a:off x="5737225" y="2574290"/>
            <a:ext cx="5694680" cy="583565"/>
          </a:xfrm>
          <a:prstGeom prst="rect">
            <a:avLst/>
          </a:prstGeom>
          <a:noFill/>
        </p:spPr>
        <p:txBody>
          <a:bodyPr wrap="square" rtlCol="0">
            <a:spAutoFit/>
          </a:bodyPr>
          <a:p>
            <a:pPr algn="l"/>
            <a:r>
              <a:rPr lang="en-US" altLang="zh-CN"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Background and Purpose</a:t>
            </a:r>
            <a:endParaRPr lang="en-US" altLang="zh-CN"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8" name="MG-文本框 7"/>
          <p:cNvSpPr txBox="1"/>
          <p:nvPr>
            <p:custDataLst>
              <p:tags r:id="rId5"/>
            </p:custDataLst>
          </p:nvPr>
        </p:nvSpPr>
        <p:spPr>
          <a:xfrm>
            <a:off x="4475775" y="3271407"/>
            <a:ext cx="822686" cy="706755"/>
          </a:xfrm>
          <a:prstGeom prst="rect">
            <a:avLst/>
          </a:prstGeom>
          <a:noFill/>
        </p:spPr>
        <p:txBody>
          <a:bodyPr wrap="square" rtlCol="0">
            <a:spAutoFit/>
          </a:bodyPr>
          <a:p>
            <a:pPr algn="ctr"/>
            <a:r>
              <a:rPr lang="en-US" altLang="zh-CN" sz="40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02 </a:t>
            </a:r>
            <a:endParaRPr lang="zh-CN" altLang="en-US" sz="40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cxnSp>
        <p:nvCxnSpPr>
          <p:cNvPr id="9" name="MG-直接连接符 8"/>
          <p:cNvCxnSpPr/>
          <p:nvPr>
            <p:custDataLst>
              <p:tags r:id="rId7"/>
            </p:custDataLst>
          </p:nvPr>
        </p:nvCxnSpPr>
        <p:spPr>
          <a:xfrm>
            <a:off x="5442715" y="3367950"/>
            <a:ext cx="0" cy="432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MG-文本框 10"/>
          <p:cNvSpPr txBox="1"/>
          <p:nvPr>
            <p:custDataLst>
              <p:tags r:id="rId8"/>
            </p:custDataLst>
          </p:nvPr>
        </p:nvSpPr>
        <p:spPr>
          <a:xfrm>
            <a:off x="5737225" y="3307080"/>
            <a:ext cx="5694680" cy="583565"/>
          </a:xfrm>
          <a:prstGeom prst="rect">
            <a:avLst/>
          </a:prstGeom>
          <a:noFill/>
        </p:spPr>
        <p:txBody>
          <a:bodyPr wrap="square" rtlCol="0">
            <a:spAutoFit/>
          </a:bodyPr>
          <a:p>
            <a:pPr algn="l"/>
            <a:r>
              <a:rPr lang="en-US" altLang="zh-CN"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Methodology</a:t>
            </a:r>
            <a:endParaRPr lang="en-US" altLang="zh-CN"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13" name="MG-文本框 12"/>
          <p:cNvSpPr txBox="1"/>
          <p:nvPr>
            <p:custDataLst>
              <p:tags r:id="rId9"/>
            </p:custDataLst>
          </p:nvPr>
        </p:nvSpPr>
        <p:spPr>
          <a:xfrm>
            <a:off x="4475775" y="4000031"/>
            <a:ext cx="822686" cy="706755"/>
          </a:xfrm>
          <a:prstGeom prst="rect">
            <a:avLst/>
          </a:prstGeom>
          <a:noFill/>
        </p:spPr>
        <p:txBody>
          <a:bodyPr wrap="square" rtlCol="0">
            <a:spAutoFit/>
          </a:bodyPr>
          <a:p>
            <a:pPr algn="ctr"/>
            <a:r>
              <a:rPr lang="en-US" altLang="zh-CN" sz="4000" b="1" dirty="0">
                <a:blipFill dpi="0" rotWithShape="1">
                  <a:blip r:embed="rId10">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03 </a:t>
            </a:r>
            <a:endParaRPr lang="zh-CN" altLang="en-US" sz="4000" b="1" dirty="0">
              <a:blipFill dpi="0" rotWithShape="1">
                <a:blip r:embed="rId10">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cxnSp>
        <p:nvCxnSpPr>
          <p:cNvPr id="14" name="MG-直接连接符 13"/>
          <p:cNvCxnSpPr/>
          <p:nvPr>
            <p:custDataLst>
              <p:tags r:id="rId11"/>
            </p:custDataLst>
          </p:nvPr>
        </p:nvCxnSpPr>
        <p:spPr>
          <a:xfrm>
            <a:off x="5442715" y="4110166"/>
            <a:ext cx="0" cy="432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5" name="MG-文本框 14"/>
          <p:cNvSpPr txBox="1"/>
          <p:nvPr>
            <p:custDataLst>
              <p:tags r:id="rId12"/>
            </p:custDataLst>
          </p:nvPr>
        </p:nvSpPr>
        <p:spPr>
          <a:xfrm>
            <a:off x="5737225" y="4049395"/>
            <a:ext cx="5697220" cy="583565"/>
          </a:xfrm>
          <a:prstGeom prst="rect">
            <a:avLst/>
          </a:prstGeom>
          <a:noFill/>
        </p:spPr>
        <p:txBody>
          <a:bodyPr wrap="square" rtlCol="0">
            <a:spAutoFit/>
          </a:bodyPr>
          <a:p>
            <a:pPr algn="l"/>
            <a:r>
              <a:rPr lang="en-US" altLang="zh-CN" sz="3200" b="1" dirty="0">
                <a:blipFill dpi="0" rotWithShape="1">
                  <a:blip r:embed="rId10">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Results and Discussion</a:t>
            </a:r>
            <a:endParaRPr lang="en-US" altLang="zh-CN" sz="3200" b="1" dirty="0">
              <a:blipFill dpi="0" rotWithShape="1">
                <a:blip r:embed="rId10">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grpSp>
        <p:nvGrpSpPr>
          <p:cNvPr id="21" name="MG-组合 4"/>
          <p:cNvGrpSpPr>
            <a:grpSpLocks noChangeAspect="1"/>
          </p:cNvGrpSpPr>
          <p:nvPr>
            <p:custDataLst>
              <p:tags r:id="rId13"/>
            </p:custDataLst>
          </p:nvPr>
        </p:nvGrpSpPr>
        <p:grpSpPr bwMode="auto">
          <a:xfrm>
            <a:off x="913163" y="2475962"/>
            <a:ext cx="3375025" cy="3254375"/>
            <a:chOff x="-209" y="1719"/>
            <a:chExt cx="2126" cy="2050"/>
          </a:xfrm>
          <a:solidFill>
            <a:srgbClr val="BC8456"/>
          </a:solidFill>
        </p:grpSpPr>
        <p:sp>
          <p:nvSpPr>
            <p:cNvPr id="25" name="MG-任意多边形 5"/>
            <p:cNvSpPr/>
            <p:nvPr>
              <p:custDataLst>
                <p:tags r:id="rId14"/>
              </p:custDataLst>
            </p:nvPr>
          </p:nvSpPr>
          <p:spPr bwMode="auto">
            <a:xfrm>
              <a:off x="642" y="2025"/>
              <a:ext cx="224" cy="267"/>
            </a:xfrm>
            <a:custGeom>
              <a:avLst/>
              <a:gdLst>
                <a:gd name="T0" fmla="*/ 42 w 46"/>
                <a:gd name="T1" fmla="*/ 24 h 55"/>
                <a:gd name="T2" fmla="*/ 43 w 46"/>
                <a:gd name="T3" fmla="*/ 20 h 55"/>
                <a:gd name="T4" fmla="*/ 34 w 46"/>
                <a:gd name="T5" fmla="*/ 13 h 55"/>
                <a:gd name="T6" fmla="*/ 35 w 46"/>
                <a:gd name="T7" fmla="*/ 11 h 55"/>
                <a:gd name="T8" fmla="*/ 27 w 46"/>
                <a:gd name="T9" fmla="*/ 3 h 55"/>
                <a:gd name="T10" fmla="*/ 3 w 46"/>
                <a:gd name="T11" fmla="*/ 30 h 55"/>
                <a:gd name="T12" fmla="*/ 12 w 46"/>
                <a:gd name="T13" fmla="*/ 36 h 55"/>
                <a:gd name="T14" fmla="*/ 23 w 46"/>
                <a:gd name="T15" fmla="*/ 41 h 55"/>
                <a:gd name="T16" fmla="*/ 27 w 46"/>
                <a:gd name="T17" fmla="*/ 36 h 55"/>
                <a:gd name="T18" fmla="*/ 24 w 46"/>
                <a:gd name="T19" fmla="*/ 42 h 55"/>
                <a:gd name="T20" fmla="*/ 35 w 46"/>
                <a:gd name="T21" fmla="*/ 48 h 55"/>
                <a:gd name="T22" fmla="*/ 36 w 46"/>
                <a:gd name="T23" fmla="*/ 47 h 55"/>
                <a:gd name="T24" fmla="*/ 39 w 46"/>
                <a:gd name="T25" fmla="*/ 47 h 55"/>
                <a:gd name="T26" fmla="*/ 46 w 46"/>
                <a:gd name="T27" fmla="*/ 30 h 55"/>
                <a:gd name="T28" fmla="*/ 42 w 46"/>
                <a:gd name="T29"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5">
                  <a:moveTo>
                    <a:pt x="42" y="24"/>
                  </a:moveTo>
                  <a:cubicBezTo>
                    <a:pt x="42" y="23"/>
                    <a:pt x="42" y="21"/>
                    <a:pt x="43" y="20"/>
                  </a:cubicBezTo>
                  <a:cubicBezTo>
                    <a:pt x="44" y="15"/>
                    <a:pt x="38" y="10"/>
                    <a:pt x="34" y="13"/>
                  </a:cubicBezTo>
                  <a:cubicBezTo>
                    <a:pt x="34" y="12"/>
                    <a:pt x="35" y="12"/>
                    <a:pt x="35" y="11"/>
                  </a:cubicBezTo>
                  <a:cubicBezTo>
                    <a:pt x="37" y="7"/>
                    <a:pt x="32" y="0"/>
                    <a:pt x="27" y="3"/>
                  </a:cubicBezTo>
                  <a:cubicBezTo>
                    <a:pt x="17" y="10"/>
                    <a:pt x="8" y="19"/>
                    <a:pt x="3" y="30"/>
                  </a:cubicBezTo>
                  <a:cubicBezTo>
                    <a:pt x="0" y="36"/>
                    <a:pt x="8" y="41"/>
                    <a:pt x="12" y="36"/>
                  </a:cubicBezTo>
                  <a:cubicBezTo>
                    <a:pt x="11" y="42"/>
                    <a:pt x="18" y="46"/>
                    <a:pt x="23" y="41"/>
                  </a:cubicBezTo>
                  <a:cubicBezTo>
                    <a:pt x="24" y="39"/>
                    <a:pt x="26" y="37"/>
                    <a:pt x="27" y="36"/>
                  </a:cubicBezTo>
                  <a:cubicBezTo>
                    <a:pt x="26" y="38"/>
                    <a:pt x="25" y="40"/>
                    <a:pt x="24" y="42"/>
                  </a:cubicBezTo>
                  <a:cubicBezTo>
                    <a:pt x="20" y="49"/>
                    <a:pt x="31" y="55"/>
                    <a:pt x="35" y="48"/>
                  </a:cubicBezTo>
                  <a:cubicBezTo>
                    <a:pt x="35" y="48"/>
                    <a:pt x="36" y="47"/>
                    <a:pt x="36" y="47"/>
                  </a:cubicBezTo>
                  <a:cubicBezTo>
                    <a:pt x="37" y="47"/>
                    <a:pt x="38" y="47"/>
                    <a:pt x="39" y="47"/>
                  </a:cubicBezTo>
                  <a:cubicBezTo>
                    <a:pt x="45" y="45"/>
                    <a:pt x="46" y="36"/>
                    <a:pt x="46" y="30"/>
                  </a:cubicBezTo>
                  <a:cubicBezTo>
                    <a:pt x="46" y="27"/>
                    <a:pt x="44" y="25"/>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7D5D41"/>
                </a:solidFill>
                <a:latin typeface="微软雅黑" panose="020B0503020204020204" charset="-122"/>
                <a:ea typeface="微软雅黑" panose="020B0503020204020204" charset="-122"/>
                <a:sym typeface="微软雅黑" panose="020B0503020204020204" charset="-122"/>
              </a:endParaRPr>
            </a:p>
          </p:txBody>
        </p:sp>
        <p:sp>
          <p:nvSpPr>
            <p:cNvPr id="26" name="MG-任意多边形 6"/>
            <p:cNvSpPr>
              <a:spLocks noEditPoints="1"/>
            </p:cNvSpPr>
            <p:nvPr>
              <p:custDataLst>
                <p:tags r:id="rId15"/>
              </p:custDataLst>
            </p:nvPr>
          </p:nvSpPr>
          <p:spPr bwMode="auto">
            <a:xfrm>
              <a:off x="-209" y="1719"/>
              <a:ext cx="2126" cy="2050"/>
            </a:xfrm>
            <a:custGeom>
              <a:avLst/>
              <a:gdLst>
                <a:gd name="T0" fmla="*/ 418 w 437"/>
                <a:gd name="T1" fmla="*/ 253 h 422"/>
                <a:gd name="T2" fmla="*/ 420 w 437"/>
                <a:gd name="T3" fmla="*/ 226 h 422"/>
                <a:gd name="T4" fmla="*/ 430 w 437"/>
                <a:gd name="T5" fmla="*/ 177 h 422"/>
                <a:gd name="T6" fmla="*/ 415 w 437"/>
                <a:gd name="T7" fmla="*/ 161 h 422"/>
                <a:gd name="T8" fmla="*/ 409 w 437"/>
                <a:gd name="T9" fmla="*/ 129 h 422"/>
                <a:gd name="T10" fmla="*/ 243 w 437"/>
                <a:gd name="T11" fmla="*/ 25 h 422"/>
                <a:gd name="T12" fmla="*/ 224 w 437"/>
                <a:gd name="T13" fmla="*/ 8 h 422"/>
                <a:gd name="T14" fmla="*/ 161 w 437"/>
                <a:gd name="T15" fmla="*/ 102 h 422"/>
                <a:gd name="T16" fmla="*/ 118 w 437"/>
                <a:gd name="T17" fmla="*/ 149 h 422"/>
                <a:gd name="T18" fmla="*/ 150 w 437"/>
                <a:gd name="T19" fmla="*/ 198 h 422"/>
                <a:gd name="T20" fmla="*/ 136 w 437"/>
                <a:gd name="T21" fmla="*/ 213 h 422"/>
                <a:gd name="T22" fmla="*/ 91 w 437"/>
                <a:gd name="T23" fmla="*/ 246 h 422"/>
                <a:gd name="T24" fmla="*/ 251 w 437"/>
                <a:gd name="T25" fmla="*/ 384 h 422"/>
                <a:gd name="T26" fmla="*/ 270 w 437"/>
                <a:gd name="T27" fmla="*/ 421 h 422"/>
                <a:gd name="T28" fmla="*/ 403 w 437"/>
                <a:gd name="T29" fmla="*/ 370 h 422"/>
                <a:gd name="T30" fmla="*/ 393 w 437"/>
                <a:gd name="T31" fmla="*/ 324 h 422"/>
                <a:gd name="T32" fmla="*/ 412 w 437"/>
                <a:gd name="T33" fmla="*/ 312 h 422"/>
                <a:gd name="T34" fmla="*/ 425 w 437"/>
                <a:gd name="T35" fmla="*/ 268 h 422"/>
                <a:gd name="T36" fmla="*/ 412 w 437"/>
                <a:gd name="T37" fmla="*/ 173 h 422"/>
                <a:gd name="T38" fmla="*/ 372 w 437"/>
                <a:gd name="T39" fmla="*/ 156 h 422"/>
                <a:gd name="T40" fmla="*/ 225 w 437"/>
                <a:gd name="T41" fmla="*/ 42 h 422"/>
                <a:gd name="T42" fmla="*/ 216 w 437"/>
                <a:gd name="T43" fmla="*/ 57 h 422"/>
                <a:gd name="T44" fmla="*/ 265 w 437"/>
                <a:gd name="T45" fmla="*/ 74 h 422"/>
                <a:gd name="T46" fmla="*/ 242 w 437"/>
                <a:gd name="T47" fmla="*/ 51 h 422"/>
                <a:gd name="T48" fmla="*/ 301 w 437"/>
                <a:gd name="T49" fmla="*/ 83 h 422"/>
                <a:gd name="T50" fmla="*/ 254 w 437"/>
                <a:gd name="T51" fmla="*/ 128 h 422"/>
                <a:gd name="T52" fmla="*/ 193 w 437"/>
                <a:gd name="T53" fmla="*/ 136 h 422"/>
                <a:gd name="T54" fmla="*/ 172 w 437"/>
                <a:gd name="T55" fmla="*/ 85 h 422"/>
                <a:gd name="T56" fmla="*/ 129 w 437"/>
                <a:gd name="T57" fmla="*/ 151 h 422"/>
                <a:gd name="T58" fmla="*/ 247 w 437"/>
                <a:gd name="T59" fmla="*/ 135 h 422"/>
                <a:gd name="T60" fmla="*/ 385 w 437"/>
                <a:gd name="T61" fmla="*/ 136 h 422"/>
                <a:gd name="T62" fmla="*/ 146 w 437"/>
                <a:gd name="T63" fmla="*/ 149 h 422"/>
                <a:gd name="T64" fmla="*/ 335 w 437"/>
                <a:gd name="T65" fmla="*/ 185 h 422"/>
                <a:gd name="T66" fmla="*/ 130 w 437"/>
                <a:gd name="T67" fmla="*/ 156 h 422"/>
                <a:gd name="T68" fmla="*/ 360 w 437"/>
                <a:gd name="T69" fmla="*/ 221 h 422"/>
                <a:gd name="T70" fmla="*/ 396 w 437"/>
                <a:gd name="T71" fmla="*/ 201 h 422"/>
                <a:gd name="T72" fmla="*/ 149 w 437"/>
                <a:gd name="T73" fmla="*/ 209 h 422"/>
                <a:gd name="T74" fmla="*/ 275 w 437"/>
                <a:gd name="T75" fmla="*/ 253 h 422"/>
                <a:gd name="T76" fmla="*/ 143 w 437"/>
                <a:gd name="T77" fmla="*/ 219 h 422"/>
                <a:gd name="T78" fmla="*/ 308 w 437"/>
                <a:gd name="T79" fmla="*/ 372 h 422"/>
                <a:gd name="T80" fmla="*/ 350 w 437"/>
                <a:gd name="T81" fmla="*/ 359 h 422"/>
                <a:gd name="T82" fmla="*/ 346 w 437"/>
                <a:gd name="T83" fmla="*/ 338 h 422"/>
                <a:gd name="T84" fmla="*/ 290 w 437"/>
                <a:gd name="T85" fmla="*/ 350 h 422"/>
                <a:gd name="T86" fmla="*/ 285 w 437"/>
                <a:gd name="T87" fmla="*/ 364 h 422"/>
                <a:gd name="T88" fmla="*/ 264 w 437"/>
                <a:gd name="T89" fmla="*/ 362 h 422"/>
                <a:gd name="T90" fmla="*/ 308 w 437"/>
                <a:gd name="T91" fmla="*/ 332 h 422"/>
                <a:gd name="T92" fmla="*/ 291 w 437"/>
                <a:gd name="T93" fmla="*/ 380 h 422"/>
                <a:gd name="T94" fmla="*/ 224 w 437"/>
                <a:gd name="T95" fmla="*/ 335 h 422"/>
                <a:gd name="T96" fmla="*/ 91 w 437"/>
                <a:gd name="T97" fmla="*/ 257 h 422"/>
                <a:gd name="T98" fmla="*/ 225 w 437"/>
                <a:gd name="T99" fmla="*/ 340 h 422"/>
                <a:gd name="T100" fmla="*/ 146 w 437"/>
                <a:gd name="T101" fmla="*/ 254 h 422"/>
                <a:gd name="T102" fmla="*/ 322 w 437"/>
                <a:gd name="T103" fmla="*/ 297 h 422"/>
                <a:gd name="T104" fmla="*/ 297 w 437"/>
                <a:gd name="T105" fmla="*/ 319 h 422"/>
                <a:gd name="T106" fmla="*/ 410 w 437"/>
                <a:gd name="T107" fmla="*/ 27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422">
                  <a:moveTo>
                    <a:pt x="425" y="268"/>
                  </a:moveTo>
                  <a:cubicBezTo>
                    <a:pt x="423" y="268"/>
                    <a:pt x="422" y="268"/>
                    <a:pt x="420" y="269"/>
                  </a:cubicBezTo>
                  <a:cubicBezTo>
                    <a:pt x="420" y="263"/>
                    <a:pt x="419" y="258"/>
                    <a:pt x="418" y="253"/>
                  </a:cubicBezTo>
                  <a:cubicBezTo>
                    <a:pt x="417" y="245"/>
                    <a:pt x="419" y="236"/>
                    <a:pt x="416" y="228"/>
                  </a:cubicBezTo>
                  <a:cubicBezTo>
                    <a:pt x="415" y="228"/>
                    <a:pt x="415" y="228"/>
                    <a:pt x="415" y="227"/>
                  </a:cubicBezTo>
                  <a:cubicBezTo>
                    <a:pt x="417" y="227"/>
                    <a:pt x="419" y="226"/>
                    <a:pt x="420" y="226"/>
                  </a:cubicBezTo>
                  <a:cubicBezTo>
                    <a:pt x="423" y="225"/>
                    <a:pt x="426" y="221"/>
                    <a:pt x="425" y="218"/>
                  </a:cubicBezTo>
                  <a:cubicBezTo>
                    <a:pt x="420" y="208"/>
                    <a:pt x="416" y="200"/>
                    <a:pt x="407" y="193"/>
                  </a:cubicBezTo>
                  <a:cubicBezTo>
                    <a:pt x="417" y="187"/>
                    <a:pt x="425" y="181"/>
                    <a:pt x="430" y="177"/>
                  </a:cubicBezTo>
                  <a:cubicBezTo>
                    <a:pt x="437" y="172"/>
                    <a:pt x="430" y="160"/>
                    <a:pt x="423" y="165"/>
                  </a:cubicBezTo>
                  <a:cubicBezTo>
                    <a:pt x="420" y="167"/>
                    <a:pt x="418" y="168"/>
                    <a:pt x="416" y="170"/>
                  </a:cubicBezTo>
                  <a:cubicBezTo>
                    <a:pt x="417" y="167"/>
                    <a:pt x="416" y="164"/>
                    <a:pt x="415" y="161"/>
                  </a:cubicBezTo>
                  <a:cubicBezTo>
                    <a:pt x="414" y="154"/>
                    <a:pt x="414" y="147"/>
                    <a:pt x="415" y="141"/>
                  </a:cubicBezTo>
                  <a:cubicBezTo>
                    <a:pt x="416" y="138"/>
                    <a:pt x="414" y="135"/>
                    <a:pt x="412" y="134"/>
                  </a:cubicBezTo>
                  <a:cubicBezTo>
                    <a:pt x="413" y="132"/>
                    <a:pt x="411" y="129"/>
                    <a:pt x="409" y="129"/>
                  </a:cubicBezTo>
                  <a:cubicBezTo>
                    <a:pt x="408" y="126"/>
                    <a:pt x="406" y="123"/>
                    <a:pt x="402" y="123"/>
                  </a:cubicBezTo>
                  <a:cubicBezTo>
                    <a:pt x="369" y="121"/>
                    <a:pt x="341" y="109"/>
                    <a:pt x="312" y="97"/>
                  </a:cubicBezTo>
                  <a:cubicBezTo>
                    <a:pt x="328" y="52"/>
                    <a:pt x="285" y="10"/>
                    <a:pt x="243" y="25"/>
                  </a:cubicBezTo>
                  <a:cubicBezTo>
                    <a:pt x="243" y="19"/>
                    <a:pt x="244" y="13"/>
                    <a:pt x="242" y="7"/>
                  </a:cubicBezTo>
                  <a:cubicBezTo>
                    <a:pt x="241" y="3"/>
                    <a:pt x="238" y="2"/>
                    <a:pt x="235" y="2"/>
                  </a:cubicBezTo>
                  <a:cubicBezTo>
                    <a:pt x="231" y="0"/>
                    <a:pt x="224" y="2"/>
                    <a:pt x="224" y="8"/>
                  </a:cubicBezTo>
                  <a:cubicBezTo>
                    <a:pt x="224" y="16"/>
                    <a:pt x="224" y="24"/>
                    <a:pt x="225" y="32"/>
                  </a:cubicBezTo>
                  <a:cubicBezTo>
                    <a:pt x="209" y="33"/>
                    <a:pt x="192" y="37"/>
                    <a:pt x="179" y="45"/>
                  </a:cubicBezTo>
                  <a:cubicBezTo>
                    <a:pt x="161" y="57"/>
                    <a:pt x="158" y="82"/>
                    <a:pt x="161" y="102"/>
                  </a:cubicBezTo>
                  <a:cubicBezTo>
                    <a:pt x="161" y="107"/>
                    <a:pt x="163" y="111"/>
                    <a:pt x="164" y="116"/>
                  </a:cubicBezTo>
                  <a:cubicBezTo>
                    <a:pt x="159" y="120"/>
                    <a:pt x="153" y="126"/>
                    <a:pt x="148" y="131"/>
                  </a:cubicBezTo>
                  <a:cubicBezTo>
                    <a:pt x="139" y="138"/>
                    <a:pt x="129" y="144"/>
                    <a:pt x="118" y="149"/>
                  </a:cubicBezTo>
                  <a:cubicBezTo>
                    <a:pt x="115" y="151"/>
                    <a:pt x="117" y="155"/>
                    <a:pt x="120" y="154"/>
                  </a:cubicBezTo>
                  <a:cubicBezTo>
                    <a:pt x="121" y="154"/>
                    <a:pt x="122" y="154"/>
                    <a:pt x="123" y="153"/>
                  </a:cubicBezTo>
                  <a:cubicBezTo>
                    <a:pt x="109" y="173"/>
                    <a:pt x="123" y="188"/>
                    <a:pt x="150" y="198"/>
                  </a:cubicBezTo>
                  <a:cubicBezTo>
                    <a:pt x="150" y="198"/>
                    <a:pt x="150" y="198"/>
                    <a:pt x="150" y="198"/>
                  </a:cubicBezTo>
                  <a:cubicBezTo>
                    <a:pt x="145" y="202"/>
                    <a:pt x="145" y="203"/>
                    <a:pt x="139" y="208"/>
                  </a:cubicBezTo>
                  <a:cubicBezTo>
                    <a:pt x="137" y="209"/>
                    <a:pt x="136" y="211"/>
                    <a:pt x="136" y="213"/>
                  </a:cubicBezTo>
                  <a:cubicBezTo>
                    <a:pt x="127" y="225"/>
                    <a:pt x="131" y="237"/>
                    <a:pt x="144" y="248"/>
                  </a:cubicBezTo>
                  <a:cubicBezTo>
                    <a:pt x="127" y="243"/>
                    <a:pt x="111" y="243"/>
                    <a:pt x="94" y="245"/>
                  </a:cubicBezTo>
                  <a:cubicBezTo>
                    <a:pt x="93" y="245"/>
                    <a:pt x="92" y="246"/>
                    <a:pt x="91" y="246"/>
                  </a:cubicBezTo>
                  <a:cubicBezTo>
                    <a:pt x="91" y="246"/>
                    <a:pt x="91" y="246"/>
                    <a:pt x="90" y="247"/>
                  </a:cubicBezTo>
                  <a:cubicBezTo>
                    <a:pt x="0" y="321"/>
                    <a:pt x="198" y="377"/>
                    <a:pt x="245" y="388"/>
                  </a:cubicBezTo>
                  <a:cubicBezTo>
                    <a:pt x="248" y="389"/>
                    <a:pt x="251" y="387"/>
                    <a:pt x="251" y="384"/>
                  </a:cubicBezTo>
                  <a:cubicBezTo>
                    <a:pt x="256" y="386"/>
                    <a:pt x="261" y="387"/>
                    <a:pt x="267" y="388"/>
                  </a:cubicBezTo>
                  <a:cubicBezTo>
                    <a:pt x="267" y="396"/>
                    <a:pt x="266" y="404"/>
                    <a:pt x="264" y="413"/>
                  </a:cubicBezTo>
                  <a:cubicBezTo>
                    <a:pt x="263" y="417"/>
                    <a:pt x="266" y="421"/>
                    <a:pt x="270" y="421"/>
                  </a:cubicBezTo>
                  <a:cubicBezTo>
                    <a:pt x="292" y="422"/>
                    <a:pt x="296" y="407"/>
                    <a:pt x="293" y="390"/>
                  </a:cubicBezTo>
                  <a:cubicBezTo>
                    <a:pt x="337" y="392"/>
                    <a:pt x="390" y="384"/>
                    <a:pt x="406" y="381"/>
                  </a:cubicBezTo>
                  <a:cubicBezTo>
                    <a:pt x="413" y="380"/>
                    <a:pt x="410" y="368"/>
                    <a:pt x="403" y="370"/>
                  </a:cubicBezTo>
                  <a:cubicBezTo>
                    <a:pt x="401" y="370"/>
                    <a:pt x="400" y="370"/>
                    <a:pt x="399" y="371"/>
                  </a:cubicBezTo>
                  <a:cubicBezTo>
                    <a:pt x="399" y="371"/>
                    <a:pt x="399" y="371"/>
                    <a:pt x="399" y="371"/>
                  </a:cubicBezTo>
                  <a:cubicBezTo>
                    <a:pt x="390" y="355"/>
                    <a:pt x="391" y="340"/>
                    <a:pt x="393" y="324"/>
                  </a:cubicBezTo>
                  <a:cubicBezTo>
                    <a:pt x="393" y="323"/>
                    <a:pt x="393" y="323"/>
                    <a:pt x="393" y="323"/>
                  </a:cubicBezTo>
                  <a:cubicBezTo>
                    <a:pt x="398" y="322"/>
                    <a:pt x="403" y="322"/>
                    <a:pt x="408" y="321"/>
                  </a:cubicBezTo>
                  <a:cubicBezTo>
                    <a:pt x="412" y="320"/>
                    <a:pt x="414" y="315"/>
                    <a:pt x="412" y="312"/>
                  </a:cubicBezTo>
                  <a:cubicBezTo>
                    <a:pt x="408" y="304"/>
                    <a:pt x="404" y="296"/>
                    <a:pt x="399" y="289"/>
                  </a:cubicBezTo>
                  <a:cubicBezTo>
                    <a:pt x="412" y="286"/>
                    <a:pt x="423" y="282"/>
                    <a:pt x="429" y="278"/>
                  </a:cubicBezTo>
                  <a:cubicBezTo>
                    <a:pt x="435" y="275"/>
                    <a:pt x="431" y="266"/>
                    <a:pt x="425" y="268"/>
                  </a:cubicBezTo>
                  <a:close/>
                  <a:moveTo>
                    <a:pt x="403" y="162"/>
                  </a:moveTo>
                  <a:cubicBezTo>
                    <a:pt x="404" y="165"/>
                    <a:pt x="405" y="168"/>
                    <a:pt x="407" y="170"/>
                  </a:cubicBezTo>
                  <a:cubicBezTo>
                    <a:pt x="408" y="173"/>
                    <a:pt x="410" y="173"/>
                    <a:pt x="412" y="173"/>
                  </a:cubicBezTo>
                  <a:cubicBezTo>
                    <a:pt x="406" y="177"/>
                    <a:pt x="399" y="182"/>
                    <a:pt x="392" y="186"/>
                  </a:cubicBezTo>
                  <a:cubicBezTo>
                    <a:pt x="384" y="191"/>
                    <a:pt x="362" y="205"/>
                    <a:pt x="352" y="197"/>
                  </a:cubicBezTo>
                  <a:cubicBezTo>
                    <a:pt x="337" y="185"/>
                    <a:pt x="364" y="162"/>
                    <a:pt x="372" y="156"/>
                  </a:cubicBezTo>
                  <a:cubicBezTo>
                    <a:pt x="382" y="150"/>
                    <a:pt x="391" y="143"/>
                    <a:pt x="402" y="139"/>
                  </a:cubicBezTo>
                  <a:cubicBezTo>
                    <a:pt x="400" y="147"/>
                    <a:pt x="401" y="154"/>
                    <a:pt x="403" y="162"/>
                  </a:cubicBezTo>
                  <a:close/>
                  <a:moveTo>
                    <a:pt x="225" y="42"/>
                  </a:moveTo>
                  <a:cubicBezTo>
                    <a:pt x="225" y="44"/>
                    <a:pt x="226" y="47"/>
                    <a:pt x="226" y="49"/>
                  </a:cubicBezTo>
                  <a:cubicBezTo>
                    <a:pt x="222" y="49"/>
                    <a:pt x="218" y="50"/>
                    <a:pt x="216" y="52"/>
                  </a:cubicBezTo>
                  <a:cubicBezTo>
                    <a:pt x="214" y="53"/>
                    <a:pt x="215" y="55"/>
                    <a:pt x="216" y="57"/>
                  </a:cubicBezTo>
                  <a:cubicBezTo>
                    <a:pt x="221" y="61"/>
                    <a:pt x="229" y="61"/>
                    <a:pt x="236" y="62"/>
                  </a:cubicBezTo>
                  <a:cubicBezTo>
                    <a:pt x="241" y="63"/>
                    <a:pt x="247" y="64"/>
                    <a:pt x="252" y="66"/>
                  </a:cubicBezTo>
                  <a:cubicBezTo>
                    <a:pt x="257" y="68"/>
                    <a:pt x="261" y="71"/>
                    <a:pt x="265" y="74"/>
                  </a:cubicBezTo>
                  <a:cubicBezTo>
                    <a:pt x="269" y="76"/>
                    <a:pt x="275" y="72"/>
                    <a:pt x="273" y="68"/>
                  </a:cubicBezTo>
                  <a:cubicBezTo>
                    <a:pt x="269" y="57"/>
                    <a:pt x="254" y="53"/>
                    <a:pt x="244" y="51"/>
                  </a:cubicBezTo>
                  <a:cubicBezTo>
                    <a:pt x="243" y="51"/>
                    <a:pt x="242" y="51"/>
                    <a:pt x="242" y="51"/>
                  </a:cubicBezTo>
                  <a:cubicBezTo>
                    <a:pt x="242" y="46"/>
                    <a:pt x="242" y="41"/>
                    <a:pt x="242" y="36"/>
                  </a:cubicBezTo>
                  <a:cubicBezTo>
                    <a:pt x="256" y="34"/>
                    <a:pt x="268" y="32"/>
                    <a:pt x="281" y="38"/>
                  </a:cubicBezTo>
                  <a:cubicBezTo>
                    <a:pt x="299" y="46"/>
                    <a:pt x="302" y="66"/>
                    <a:pt x="301" y="83"/>
                  </a:cubicBezTo>
                  <a:cubicBezTo>
                    <a:pt x="300" y="97"/>
                    <a:pt x="292" y="110"/>
                    <a:pt x="284" y="121"/>
                  </a:cubicBezTo>
                  <a:cubicBezTo>
                    <a:pt x="279" y="126"/>
                    <a:pt x="274" y="131"/>
                    <a:pt x="269" y="135"/>
                  </a:cubicBezTo>
                  <a:cubicBezTo>
                    <a:pt x="260" y="140"/>
                    <a:pt x="258" y="135"/>
                    <a:pt x="254" y="128"/>
                  </a:cubicBezTo>
                  <a:cubicBezTo>
                    <a:pt x="253" y="127"/>
                    <a:pt x="250" y="126"/>
                    <a:pt x="249" y="128"/>
                  </a:cubicBezTo>
                  <a:cubicBezTo>
                    <a:pt x="247" y="124"/>
                    <a:pt x="242" y="123"/>
                    <a:pt x="239" y="127"/>
                  </a:cubicBezTo>
                  <a:cubicBezTo>
                    <a:pt x="226" y="145"/>
                    <a:pt x="211" y="151"/>
                    <a:pt x="193" y="136"/>
                  </a:cubicBezTo>
                  <a:cubicBezTo>
                    <a:pt x="186" y="130"/>
                    <a:pt x="181" y="122"/>
                    <a:pt x="177" y="114"/>
                  </a:cubicBezTo>
                  <a:cubicBezTo>
                    <a:pt x="177" y="114"/>
                    <a:pt x="177" y="113"/>
                    <a:pt x="177" y="113"/>
                  </a:cubicBezTo>
                  <a:cubicBezTo>
                    <a:pt x="173" y="104"/>
                    <a:pt x="172" y="94"/>
                    <a:pt x="172" y="85"/>
                  </a:cubicBezTo>
                  <a:cubicBezTo>
                    <a:pt x="173" y="53"/>
                    <a:pt x="201" y="49"/>
                    <a:pt x="225" y="42"/>
                  </a:cubicBezTo>
                  <a:close/>
                  <a:moveTo>
                    <a:pt x="130" y="156"/>
                  </a:moveTo>
                  <a:cubicBezTo>
                    <a:pt x="131" y="154"/>
                    <a:pt x="130" y="152"/>
                    <a:pt x="129" y="151"/>
                  </a:cubicBezTo>
                  <a:cubicBezTo>
                    <a:pt x="136" y="148"/>
                    <a:pt x="143" y="145"/>
                    <a:pt x="150" y="140"/>
                  </a:cubicBezTo>
                  <a:cubicBezTo>
                    <a:pt x="156" y="136"/>
                    <a:pt x="164" y="132"/>
                    <a:pt x="170" y="126"/>
                  </a:cubicBezTo>
                  <a:cubicBezTo>
                    <a:pt x="188" y="156"/>
                    <a:pt x="226" y="173"/>
                    <a:pt x="247" y="135"/>
                  </a:cubicBezTo>
                  <a:cubicBezTo>
                    <a:pt x="248" y="146"/>
                    <a:pt x="259" y="152"/>
                    <a:pt x="270" y="147"/>
                  </a:cubicBezTo>
                  <a:cubicBezTo>
                    <a:pt x="288" y="140"/>
                    <a:pt x="301" y="121"/>
                    <a:pt x="309" y="104"/>
                  </a:cubicBezTo>
                  <a:cubicBezTo>
                    <a:pt x="331" y="120"/>
                    <a:pt x="358" y="132"/>
                    <a:pt x="385" y="136"/>
                  </a:cubicBezTo>
                  <a:cubicBezTo>
                    <a:pt x="365" y="143"/>
                    <a:pt x="344" y="157"/>
                    <a:pt x="337" y="175"/>
                  </a:cubicBezTo>
                  <a:cubicBezTo>
                    <a:pt x="309" y="167"/>
                    <a:pt x="278" y="166"/>
                    <a:pt x="250" y="162"/>
                  </a:cubicBezTo>
                  <a:cubicBezTo>
                    <a:pt x="215" y="158"/>
                    <a:pt x="181" y="153"/>
                    <a:pt x="146" y="149"/>
                  </a:cubicBezTo>
                  <a:cubicBezTo>
                    <a:pt x="143" y="148"/>
                    <a:pt x="142" y="154"/>
                    <a:pt x="146" y="155"/>
                  </a:cubicBezTo>
                  <a:cubicBezTo>
                    <a:pt x="176" y="164"/>
                    <a:pt x="207" y="170"/>
                    <a:pt x="238" y="174"/>
                  </a:cubicBezTo>
                  <a:cubicBezTo>
                    <a:pt x="269" y="178"/>
                    <a:pt x="303" y="185"/>
                    <a:pt x="335" y="185"/>
                  </a:cubicBezTo>
                  <a:cubicBezTo>
                    <a:pt x="335" y="190"/>
                    <a:pt x="336" y="195"/>
                    <a:pt x="338" y="200"/>
                  </a:cubicBezTo>
                  <a:cubicBezTo>
                    <a:pt x="340" y="205"/>
                    <a:pt x="343" y="208"/>
                    <a:pt x="346" y="210"/>
                  </a:cubicBezTo>
                  <a:cubicBezTo>
                    <a:pt x="292" y="214"/>
                    <a:pt x="105" y="203"/>
                    <a:pt x="130" y="156"/>
                  </a:cubicBezTo>
                  <a:close/>
                  <a:moveTo>
                    <a:pt x="153" y="201"/>
                  </a:moveTo>
                  <a:cubicBezTo>
                    <a:pt x="153" y="201"/>
                    <a:pt x="153" y="200"/>
                    <a:pt x="153" y="199"/>
                  </a:cubicBezTo>
                  <a:cubicBezTo>
                    <a:pt x="215" y="223"/>
                    <a:pt x="337" y="227"/>
                    <a:pt x="360" y="221"/>
                  </a:cubicBezTo>
                  <a:cubicBezTo>
                    <a:pt x="363" y="220"/>
                    <a:pt x="364" y="216"/>
                    <a:pt x="363" y="213"/>
                  </a:cubicBezTo>
                  <a:cubicBezTo>
                    <a:pt x="374" y="212"/>
                    <a:pt x="385" y="207"/>
                    <a:pt x="396" y="200"/>
                  </a:cubicBezTo>
                  <a:cubicBezTo>
                    <a:pt x="396" y="200"/>
                    <a:pt x="396" y="200"/>
                    <a:pt x="396" y="201"/>
                  </a:cubicBezTo>
                  <a:cubicBezTo>
                    <a:pt x="428" y="221"/>
                    <a:pt x="375" y="227"/>
                    <a:pt x="363" y="231"/>
                  </a:cubicBezTo>
                  <a:cubicBezTo>
                    <a:pt x="338" y="239"/>
                    <a:pt x="313" y="243"/>
                    <a:pt x="286" y="242"/>
                  </a:cubicBezTo>
                  <a:cubicBezTo>
                    <a:pt x="241" y="240"/>
                    <a:pt x="193" y="223"/>
                    <a:pt x="149" y="209"/>
                  </a:cubicBezTo>
                  <a:cubicBezTo>
                    <a:pt x="151" y="207"/>
                    <a:pt x="152" y="204"/>
                    <a:pt x="153" y="201"/>
                  </a:cubicBezTo>
                  <a:close/>
                  <a:moveTo>
                    <a:pt x="143" y="219"/>
                  </a:moveTo>
                  <a:cubicBezTo>
                    <a:pt x="185" y="235"/>
                    <a:pt x="231" y="248"/>
                    <a:pt x="275" y="253"/>
                  </a:cubicBezTo>
                  <a:cubicBezTo>
                    <a:pt x="281" y="253"/>
                    <a:pt x="286" y="254"/>
                    <a:pt x="292" y="254"/>
                  </a:cubicBezTo>
                  <a:cubicBezTo>
                    <a:pt x="287" y="268"/>
                    <a:pt x="290" y="279"/>
                    <a:pt x="297" y="285"/>
                  </a:cubicBezTo>
                  <a:cubicBezTo>
                    <a:pt x="245" y="276"/>
                    <a:pt x="133" y="255"/>
                    <a:pt x="143" y="219"/>
                  </a:cubicBezTo>
                  <a:close/>
                  <a:moveTo>
                    <a:pt x="291" y="380"/>
                  </a:moveTo>
                  <a:cubicBezTo>
                    <a:pt x="290" y="377"/>
                    <a:pt x="288" y="373"/>
                    <a:pt x="287" y="370"/>
                  </a:cubicBezTo>
                  <a:cubicBezTo>
                    <a:pt x="293" y="372"/>
                    <a:pt x="303" y="371"/>
                    <a:pt x="308" y="372"/>
                  </a:cubicBezTo>
                  <a:cubicBezTo>
                    <a:pt x="326" y="373"/>
                    <a:pt x="345" y="374"/>
                    <a:pt x="363" y="374"/>
                  </a:cubicBezTo>
                  <a:cubicBezTo>
                    <a:pt x="370" y="375"/>
                    <a:pt x="371" y="364"/>
                    <a:pt x="364" y="362"/>
                  </a:cubicBezTo>
                  <a:cubicBezTo>
                    <a:pt x="360" y="361"/>
                    <a:pt x="355" y="360"/>
                    <a:pt x="350" y="359"/>
                  </a:cubicBezTo>
                  <a:cubicBezTo>
                    <a:pt x="351" y="359"/>
                    <a:pt x="352" y="358"/>
                    <a:pt x="353" y="358"/>
                  </a:cubicBezTo>
                  <a:cubicBezTo>
                    <a:pt x="360" y="356"/>
                    <a:pt x="359" y="345"/>
                    <a:pt x="351" y="344"/>
                  </a:cubicBezTo>
                  <a:cubicBezTo>
                    <a:pt x="351" y="341"/>
                    <a:pt x="349" y="338"/>
                    <a:pt x="346" y="338"/>
                  </a:cubicBezTo>
                  <a:cubicBezTo>
                    <a:pt x="338" y="339"/>
                    <a:pt x="330" y="342"/>
                    <a:pt x="321" y="342"/>
                  </a:cubicBezTo>
                  <a:cubicBezTo>
                    <a:pt x="317" y="342"/>
                    <a:pt x="315" y="346"/>
                    <a:pt x="315" y="350"/>
                  </a:cubicBezTo>
                  <a:cubicBezTo>
                    <a:pt x="307" y="350"/>
                    <a:pt x="298" y="350"/>
                    <a:pt x="290" y="350"/>
                  </a:cubicBezTo>
                  <a:cubicBezTo>
                    <a:pt x="283" y="349"/>
                    <a:pt x="281" y="361"/>
                    <a:pt x="288" y="362"/>
                  </a:cubicBezTo>
                  <a:cubicBezTo>
                    <a:pt x="289" y="362"/>
                    <a:pt x="290" y="363"/>
                    <a:pt x="291" y="363"/>
                  </a:cubicBezTo>
                  <a:cubicBezTo>
                    <a:pt x="288" y="363"/>
                    <a:pt x="286" y="364"/>
                    <a:pt x="285" y="364"/>
                  </a:cubicBezTo>
                  <a:cubicBezTo>
                    <a:pt x="283" y="362"/>
                    <a:pt x="282" y="360"/>
                    <a:pt x="281" y="359"/>
                  </a:cubicBezTo>
                  <a:cubicBezTo>
                    <a:pt x="279" y="354"/>
                    <a:pt x="273" y="355"/>
                    <a:pt x="271" y="358"/>
                  </a:cubicBezTo>
                  <a:cubicBezTo>
                    <a:pt x="268" y="356"/>
                    <a:pt x="264" y="358"/>
                    <a:pt x="264" y="362"/>
                  </a:cubicBezTo>
                  <a:cubicBezTo>
                    <a:pt x="265" y="367"/>
                    <a:pt x="266" y="372"/>
                    <a:pt x="266" y="377"/>
                  </a:cubicBezTo>
                  <a:cubicBezTo>
                    <a:pt x="244" y="372"/>
                    <a:pt x="230" y="360"/>
                    <a:pt x="239" y="338"/>
                  </a:cubicBezTo>
                  <a:cubicBezTo>
                    <a:pt x="261" y="340"/>
                    <a:pt x="288" y="333"/>
                    <a:pt x="308" y="332"/>
                  </a:cubicBezTo>
                  <a:cubicBezTo>
                    <a:pt x="332" y="330"/>
                    <a:pt x="356" y="328"/>
                    <a:pt x="380" y="325"/>
                  </a:cubicBezTo>
                  <a:cubicBezTo>
                    <a:pt x="376" y="341"/>
                    <a:pt x="380" y="359"/>
                    <a:pt x="388" y="373"/>
                  </a:cubicBezTo>
                  <a:cubicBezTo>
                    <a:pt x="365" y="377"/>
                    <a:pt x="324" y="382"/>
                    <a:pt x="291" y="380"/>
                  </a:cubicBezTo>
                  <a:close/>
                  <a:moveTo>
                    <a:pt x="297" y="319"/>
                  </a:moveTo>
                  <a:cubicBezTo>
                    <a:pt x="276" y="321"/>
                    <a:pt x="241" y="318"/>
                    <a:pt x="224" y="334"/>
                  </a:cubicBezTo>
                  <a:cubicBezTo>
                    <a:pt x="223" y="334"/>
                    <a:pt x="223" y="335"/>
                    <a:pt x="224" y="335"/>
                  </a:cubicBezTo>
                  <a:cubicBezTo>
                    <a:pt x="226" y="336"/>
                    <a:pt x="228" y="336"/>
                    <a:pt x="231" y="337"/>
                  </a:cubicBezTo>
                  <a:cubicBezTo>
                    <a:pt x="222" y="353"/>
                    <a:pt x="223" y="364"/>
                    <a:pt x="230" y="372"/>
                  </a:cubicBezTo>
                  <a:cubicBezTo>
                    <a:pt x="170" y="356"/>
                    <a:pt x="45" y="323"/>
                    <a:pt x="91" y="257"/>
                  </a:cubicBezTo>
                  <a:cubicBezTo>
                    <a:pt x="108" y="276"/>
                    <a:pt x="128" y="290"/>
                    <a:pt x="149" y="303"/>
                  </a:cubicBezTo>
                  <a:cubicBezTo>
                    <a:pt x="172" y="317"/>
                    <a:pt x="196" y="335"/>
                    <a:pt x="221" y="345"/>
                  </a:cubicBezTo>
                  <a:cubicBezTo>
                    <a:pt x="224" y="346"/>
                    <a:pt x="227" y="342"/>
                    <a:pt x="225" y="340"/>
                  </a:cubicBezTo>
                  <a:cubicBezTo>
                    <a:pt x="212" y="321"/>
                    <a:pt x="187" y="311"/>
                    <a:pt x="169" y="301"/>
                  </a:cubicBezTo>
                  <a:cubicBezTo>
                    <a:pt x="146" y="288"/>
                    <a:pt x="125" y="275"/>
                    <a:pt x="108" y="256"/>
                  </a:cubicBezTo>
                  <a:cubicBezTo>
                    <a:pt x="121" y="254"/>
                    <a:pt x="133" y="253"/>
                    <a:pt x="146" y="254"/>
                  </a:cubicBezTo>
                  <a:cubicBezTo>
                    <a:pt x="148" y="254"/>
                    <a:pt x="149" y="253"/>
                    <a:pt x="149" y="252"/>
                  </a:cubicBezTo>
                  <a:cubicBezTo>
                    <a:pt x="191" y="282"/>
                    <a:pt x="295" y="303"/>
                    <a:pt x="317" y="301"/>
                  </a:cubicBezTo>
                  <a:cubicBezTo>
                    <a:pt x="319" y="301"/>
                    <a:pt x="321" y="299"/>
                    <a:pt x="322" y="297"/>
                  </a:cubicBezTo>
                  <a:cubicBezTo>
                    <a:pt x="341" y="300"/>
                    <a:pt x="365" y="297"/>
                    <a:pt x="387" y="292"/>
                  </a:cubicBezTo>
                  <a:cubicBezTo>
                    <a:pt x="390" y="298"/>
                    <a:pt x="393" y="304"/>
                    <a:pt x="397" y="310"/>
                  </a:cubicBezTo>
                  <a:cubicBezTo>
                    <a:pt x="364" y="315"/>
                    <a:pt x="331" y="316"/>
                    <a:pt x="297" y="319"/>
                  </a:cubicBezTo>
                  <a:close/>
                  <a:moveTo>
                    <a:pt x="297" y="254"/>
                  </a:moveTo>
                  <a:cubicBezTo>
                    <a:pt x="335" y="253"/>
                    <a:pt x="370" y="242"/>
                    <a:pt x="406" y="230"/>
                  </a:cubicBezTo>
                  <a:cubicBezTo>
                    <a:pt x="401" y="242"/>
                    <a:pt x="405" y="260"/>
                    <a:pt x="410" y="272"/>
                  </a:cubicBezTo>
                  <a:cubicBezTo>
                    <a:pt x="370" y="284"/>
                    <a:pt x="301" y="306"/>
                    <a:pt x="297"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7D5D41"/>
                </a:solidFill>
                <a:latin typeface="微软雅黑" panose="020B0503020204020204" charset="-122"/>
                <a:ea typeface="微软雅黑" panose="020B0503020204020204" charset="-122"/>
                <a:sym typeface="微软雅黑" panose="020B0503020204020204" charset="-122"/>
              </a:endParaRPr>
            </a:p>
          </p:txBody>
        </p:sp>
        <p:sp>
          <p:nvSpPr>
            <p:cNvPr id="28" name="MG-任意多边形 7"/>
            <p:cNvSpPr/>
            <p:nvPr>
              <p:custDataLst>
                <p:tags r:id="rId16"/>
              </p:custDataLst>
            </p:nvPr>
          </p:nvSpPr>
          <p:spPr bwMode="auto">
            <a:xfrm>
              <a:off x="1382" y="2938"/>
              <a:ext cx="345" cy="141"/>
            </a:xfrm>
            <a:custGeom>
              <a:avLst/>
              <a:gdLst>
                <a:gd name="T0" fmla="*/ 67 w 71"/>
                <a:gd name="T1" fmla="*/ 13 h 29"/>
                <a:gd name="T2" fmla="*/ 66 w 71"/>
                <a:gd name="T3" fmla="*/ 5 h 29"/>
                <a:gd name="T4" fmla="*/ 62 w 71"/>
                <a:gd name="T5" fmla="*/ 2 h 29"/>
                <a:gd name="T6" fmla="*/ 56 w 71"/>
                <a:gd name="T7" fmla="*/ 1 h 29"/>
                <a:gd name="T8" fmla="*/ 48 w 71"/>
                <a:gd name="T9" fmla="*/ 0 h 29"/>
                <a:gd name="T10" fmla="*/ 41 w 71"/>
                <a:gd name="T11" fmla="*/ 6 h 29"/>
                <a:gd name="T12" fmla="*/ 9 w 71"/>
                <a:gd name="T13" fmla="*/ 10 h 29"/>
                <a:gd name="T14" fmla="*/ 9 w 71"/>
                <a:gd name="T15" fmla="*/ 10 h 29"/>
                <a:gd name="T16" fmla="*/ 9 w 71"/>
                <a:gd name="T17" fmla="*/ 10 h 29"/>
                <a:gd name="T18" fmla="*/ 7 w 71"/>
                <a:gd name="T19" fmla="*/ 10 h 29"/>
                <a:gd name="T20" fmla="*/ 3 w 71"/>
                <a:gd name="T21" fmla="*/ 22 h 29"/>
                <a:gd name="T22" fmla="*/ 7 w 71"/>
                <a:gd name="T23" fmla="*/ 29 h 29"/>
                <a:gd name="T24" fmla="*/ 63 w 71"/>
                <a:gd name="T25" fmla="*/ 24 h 29"/>
                <a:gd name="T26" fmla="*/ 67 w 71"/>
                <a:gd name="T27"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29">
                  <a:moveTo>
                    <a:pt x="67" y="13"/>
                  </a:moveTo>
                  <a:cubicBezTo>
                    <a:pt x="68" y="10"/>
                    <a:pt x="68" y="7"/>
                    <a:pt x="66" y="5"/>
                  </a:cubicBezTo>
                  <a:cubicBezTo>
                    <a:pt x="65" y="3"/>
                    <a:pt x="64" y="2"/>
                    <a:pt x="62" y="2"/>
                  </a:cubicBezTo>
                  <a:cubicBezTo>
                    <a:pt x="60" y="1"/>
                    <a:pt x="58" y="1"/>
                    <a:pt x="56" y="1"/>
                  </a:cubicBezTo>
                  <a:cubicBezTo>
                    <a:pt x="53" y="1"/>
                    <a:pt x="51" y="0"/>
                    <a:pt x="48" y="0"/>
                  </a:cubicBezTo>
                  <a:cubicBezTo>
                    <a:pt x="44" y="0"/>
                    <a:pt x="42" y="3"/>
                    <a:pt x="41" y="6"/>
                  </a:cubicBezTo>
                  <a:cubicBezTo>
                    <a:pt x="31" y="8"/>
                    <a:pt x="20" y="9"/>
                    <a:pt x="9" y="10"/>
                  </a:cubicBezTo>
                  <a:cubicBezTo>
                    <a:pt x="9" y="10"/>
                    <a:pt x="9" y="10"/>
                    <a:pt x="9" y="10"/>
                  </a:cubicBezTo>
                  <a:cubicBezTo>
                    <a:pt x="9" y="10"/>
                    <a:pt x="9" y="10"/>
                    <a:pt x="9" y="10"/>
                  </a:cubicBezTo>
                  <a:cubicBezTo>
                    <a:pt x="8" y="10"/>
                    <a:pt x="8" y="10"/>
                    <a:pt x="7" y="10"/>
                  </a:cubicBezTo>
                  <a:cubicBezTo>
                    <a:pt x="1" y="11"/>
                    <a:pt x="0" y="18"/>
                    <a:pt x="3" y="22"/>
                  </a:cubicBezTo>
                  <a:cubicBezTo>
                    <a:pt x="1" y="24"/>
                    <a:pt x="3" y="29"/>
                    <a:pt x="7" y="29"/>
                  </a:cubicBezTo>
                  <a:cubicBezTo>
                    <a:pt x="25" y="28"/>
                    <a:pt x="44" y="25"/>
                    <a:pt x="63" y="24"/>
                  </a:cubicBezTo>
                  <a:cubicBezTo>
                    <a:pt x="70" y="24"/>
                    <a:pt x="71" y="17"/>
                    <a:pt x="6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7D5D41"/>
                </a:solidFill>
                <a:latin typeface="微软雅黑" panose="020B0503020204020204" charset="-122"/>
                <a:ea typeface="微软雅黑" panose="020B0503020204020204" charset="-122"/>
                <a:sym typeface="微软雅黑" panose="020B0503020204020204" charset="-122"/>
              </a:endParaRPr>
            </a:p>
          </p:txBody>
        </p:sp>
        <p:sp>
          <p:nvSpPr>
            <p:cNvPr id="29" name="MG-任意多边形 8"/>
            <p:cNvSpPr/>
            <p:nvPr>
              <p:custDataLst>
                <p:tags r:id="rId17"/>
              </p:custDataLst>
            </p:nvPr>
          </p:nvSpPr>
          <p:spPr bwMode="auto">
            <a:xfrm>
              <a:off x="1489" y="2501"/>
              <a:ext cx="253" cy="136"/>
            </a:xfrm>
            <a:custGeom>
              <a:avLst/>
              <a:gdLst>
                <a:gd name="T0" fmla="*/ 41 w 52"/>
                <a:gd name="T1" fmla="*/ 2 h 28"/>
                <a:gd name="T2" fmla="*/ 40 w 52"/>
                <a:gd name="T3" fmla="*/ 2 h 28"/>
                <a:gd name="T4" fmla="*/ 36 w 52"/>
                <a:gd name="T5" fmla="*/ 0 h 28"/>
                <a:gd name="T6" fmla="*/ 6 w 52"/>
                <a:gd name="T7" fmla="*/ 15 h 28"/>
                <a:gd name="T8" fmla="*/ 11 w 52"/>
                <a:gd name="T9" fmla="*/ 26 h 28"/>
                <a:gd name="T10" fmla="*/ 21 w 52"/>
                <a:gd name="T11" fmla="*/ 23 h 28"/>
                <a:gd name="T12" fmla="*/ 22 w 52"/>
                <a:gd name="T13" fmla="*/ 24 h 28"/>
                <a:gd name="T14" fmla="*/ 33 w 52"/>
                <a:gd name="T15" fmla="*/ 21 h 28"/>
                <a:gd name="T16" fmla="*/ 45 w 52"/>
                <a:gd name="T17" fmla="*/ 13 h 28"/>
                <a:gd name="T18" fmla="*/ 46 w 52"/>
                <a:gd name="T19" fmla="*/ 13 h 28"/>
                <a:gd name="T20" fmla="*/ 46 w 52"/>
                <a:gd name="T21" fmla="*/ 13 h 28"/>
                <a:gd name="T22" fmla="*/ 47 w 52"/>
                <a:gd name="T23" fmla="*/ 12 h 28"/>
                <a:gd name="T24" fmla="*/ 41 w 52"/>
                <a:gd name="T2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41" y="2"/>
                  </a:moveTo>
                  <a:cubicBezTo>
                    <a:pt x="41" y="2"/>
                    <a:pt x="41" y="2"/>
                    <a:pt x="40" y="2"/>
                  </a:cubicBezTo>
                  <a:cubicBezTo>
                    <a:pt x="40" y="1"/>
                    <a:pt x="38" y="0"/>
                    <a:pt x="36" y="0"/>
                  </a:cubicBezTo>
                  <a:cubicBezTo>
                    <a:pt x="25" y="0"/>
                    <a:pt x="15" y="10"/>
                    <a:pt x="6" y="15"/>
                  </a:cubicBezTo>
                  <a:cubicBezTo>
                    <a:pt x="0" y="18"/>
                    <a:pt x="4" y="28"/>
                    <a:pt x="11" y="26"/>
                  </a:cubicBezTo>
                  <a:cubicBezTo>
                    <a:pt x="14" y="25"/>
                    <a:pt x="17" y="24"/>
                    <a:pt x="21" y="23"/>
                  </a:cubicBezTo>
                  <a:cubicBezTo>
                    <a:pt x="21" y="23"/>
                    <a:pt x="22" y="24"/>
                    <a:pt x="22" y="24"/>
                  </a:cubicBezTo>
                  <a:cubicBezTo>
                    <a:pt x="26" y="24"/>
                    <a:pt x="30" y="22"/>
                    <a:pt x="33" y="21"/>
                  </a:cubicBezTo>
                  <a:cubicBezTo>
                    <a:pt x="37" y="19"/>
                    <a:pt x="41" y="16"/>
                    <a:pt x="45" y="13"/>
                  </a:cubicBezTo>
                  <a:cubicBezTo>
                    <a:pt x="45" y="13"/>
                    <a:pt x="46" y="13"/>
                    <a:pt x="46" y="13"/>
                  </a:cubicBezTo>
                  <a:cubicBezTo>
                    <a:pt x="46" y="13"/>
                    <a:pt x="46" y="13"/>
                    <a:pt x="46" y="13"/>
                  </a:cubicBezTo>
                  <a:cubicBezTo>
                    <a:pt x="46" y="13"/>
                    <a:pt x="47" y="12"/>
                    <a:pt x="47" y="12"/>
                  </a:cubicBezTo>
                  <a:cubicBezTo>
                    <a:pt x="52" y="8"/>
                    <a:pt x="47" y="0"/>
                    <a:pt x="4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rgbClr val="7D5D41"/>
                </a:solidFill>
                <a:latin typeface="微软雅黑" panose="020B0503020204020204" charset="-122"/>
                <a:ea typeface="微软雅黑" panose="020B0503020204020204" charset="-122"/>
                <a:sym typeface="微软雅黑" panose="020B0503020204020204" charset="-122"/>
              </a:endParaRPr>
            </a:p>
          </p:txBody>
        </p:sp>
      </p:grpSp>
      <p:sp>
        <p:nvSpPr>
          <p:cNvPr id="30" name="MG-文本框 10"/>
          <p:cNvSpPr txBox="1"/>
          <p:nvPr>
            <p:custDataLst>
              <p:tags r:id="rId18"/>
            </p:custDataLst>
          </p:nvPr>
        </p:nvSpPr>
        <p:spPr>
          <a:xfrm>
            <a:off x="1022985" y="1078230"/>
            <a:ext cx="4419600" cy="1198880"/>
          </a:xfrm>
          <a:prstGeom prst="rect">
            <a:avLst/>
          </a:prstGeom>
          <a:noFill/>
        </p:spPr>
        <p:txBody>
          <a:bodyPr wrap="square" rtlCol="0">
            <a:spAutoFit/>
          </a:bodyPr>
          <a:p>
            <a:r>
              <a:rPr lang="en-US" altLang="zh-CN" sz="7200" b="1" dirty="0">
                <a:blipFill dpi="0" rotWithShape="1">
                  <a:blip r:embed="rId19">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sym typeface="微软雅黑" panose="020B0503020204020204" charset="-122"/>
              </a:rPr>
              <a:t>Contents</a:t>
            </a:r>
            <a:endParaRPr lang="en-US" altLang="zh-CN" sz="7200" b="1" dirty="0">
              <a:blipFill dpi="0" rotWithShape="1">
                <a:blip r:embed="rId19">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cs typeface="Mongolian Baiti" panose="03000500000000000000" pitchFamily="66" charset="0"/>
              <a:sym typeface="微软雅黑" panose="020B0503020204020204" charset="-122"/>
            </a:endParaRPr>
          </a:p>
        </p:txBody>
      </p:sp>
      <p:pic>
        <p:nvPicPr>
          <p:cNvPr id="2" name="MG-图片 1" descr="图片1"/>
          <p:cNvPicPr>
            <a:picLocks noChangeAspect="1"/>
          </p:cNvPicPr>
          <p:nvPr>
            <p:custDataLst>
              <p:tags r:id="rId20"/>
            </p:custDataLst>
          </p:nvPr>
        </p:nvPicPr>
        <p:blipFill>
          <a:blip r:embed="rId21"/>
          <a:stretch>
            <a:fillRect/>
          </a:stretch>
        </p:blipFill>
        <p:spPr>
          <a:xfrm>
            <a:off x="10860405" y="212090"/>
            <a:ext cx="1051560" cy="1094740"/>
          </a:xfrm>
          <a:prstGeom prst="rect">
            <a:avLst/>
          </a:prstGeom>
        </p:spPr>
      </p:pic>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par>
                                <p:cTn id="26" presetID="5"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heckerboard(across)">
                                      <p:cBhvr>
                                        <p:cTn id="31" dur="500"/>
                                        <p:tgtEl>
                                          <p:spTgt spid="15"/>
                                        </p:tgtEl>
                                      </p:cBhvr>
                                    </p:animEffect>
                                  </p:childTnLst>
                                </p:cTn>
                              </p:par>
                              <p:par>
                                <p:cTn id="32" presetID="5"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heckerboard(across)">
                                      <p:cBhvr>
                                        <p:cTn id="34" dur="500"/>
                                        <p:tgtEl>
                                          <p:spTgt spid="2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checkerboard(across)">
                                      <p:cBhvr>
                                        <p:cTn id="37" dur="500"/>
                                        <p:tgtEl>
                                          <p:spTgt spid="30"/>
                                        </p:tgtEl>
                                      </p:cBhvr>
                                    </p:animEffect>
                                  </p:childTnLst>
                                </p:cTn>
                              </p:par>
                              <p:par>
                                <p:cTn id="38" presetID="5" presetClass="entr" presetSubtype="1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heckerboard(across)">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3" grpId="0"/>
      <p:bldP spid="15" grpId="0"/>
      <p:bldP spid="30" grpId="0"/>
      <p:bldP spid="5" grpId="1"/>
      <p:bldP spid="7" grpId="1"/>
      <p:bldP spid="8" grpId="1"/>
      <p:bldP spid="11" grpId="1"/>
      <p:bldP spid="13" grpId="1"/>
      <p:bldP spid="15" grpId="1"/>
      <p:bldP spid="3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G-直接连接符 2"/>
          <p:cNvCxnSpPr/>
          <p:nvPr>
            <p:custDataLst>
              <p:tags r:id="rId1"/>
            </p:custDataLst>
          </p:nvPr>
        </p:nvCxnSpPr>
        <p:spPr>
          <a:xfrm>
            <a:off x="4406693" y="3308690"/>
            <a:ext cx="6332856" cy="0"/>
          </a:xfrm>
          <a:prstGeom prst="line">
            <a:avLst/>
          </a:prstGeom>
          <a:noFill/>
          <a:ln w="12700" cap="flat" cmpd="sng" algn="ctr">
            <a:solidFill>
              <a:schemeClr val="bg1"/>
            </a:solidFill>
            <a:prstDash val="solid"/>
            <a:miter lim="800000"/>
          </a:ln>
          <a:effectLst/>
        </p:spPr>
      </p:cxnSp>
      <p:sp>
        <p:nvSpPr>
          <p:cNvPr id="4" name="MG-文本框 32"/>
          <p:cNvSpPr txBox="1"/>
          <p:nvPr>
            <p:custDataLst>
              <p:tags r:id="rId2"/>
            </p:custDataLst>
          </p:nvPr>
        </p:nvSpPr>
        <p:spPr>
          <a:xfrm>
            <a:off x="4177036" y="2108361"/>
            <a:ext cx="6811010" cy="1568450"/>
          </a:xfrm>
          <a:prstGeom prst="rect">
            <a:avLst/>
          </a:prstGeom>
          <a:noFill/>
        </p:spPr>
        <p:txBody>
          <a:bodyPr wrap="none" rtlCol="0">
            <a:spAutoFit/>
          </a:bodyPr>
          <a:lstStyle/>
          <a:p>
            <a:pPr algn="dist"/>
            <a:r>
              <a:rPr lang="en-US" altLang="zh-CN" sz="4800" b="1" dirty="0">
                <a:blipFill dpi="0" rotWithShape="1">
                  <a:blip r:embed="rId3">
                    <a:extLst>
                      <a:ext uri="{28A0092B-C50C-407E-A947-70E740481C1C}">
                        <a14:useLocalDpi xmlns:a14="http://schemas.microsoft.com/office/drawing/2010/main" val="0"/>
                      </a:ext>
                    </a:extLst>
                  </a:blip>
                  <a:srcRect/>
                  <a:stretch>
                    <a:fillRect/>
                  </a:stretch>
                </a:blipFill>
                <a:latin typeface="Times New Roman" panose="02020603050405020304" charset="0"/>
                <a:ea typeface="微软雅黑" panose="020B0503020204020204" charset="-122"/>
                <a:cs typeface="Times New Roman" panose="02020603050405020304" charset="0"/>
                <a:sym typeface="微软雅黑" panose="020B0503020204020204" charset="-122"/>
              </a:rPr>
              <a:t>Background and Purpose</a:t>
            </a:r>
            <a:endParaRPr lang="en-US" altLang="zh-CN" sz="4800" b="1" dirty="0">
              <a:blipFill dpi="0" rotWithShape="1">
                <a:blip r:embed="rId3">
                  <a:extLst>
                    <a:ext uri="{28A0092B-C50C-407E-A947-70E740481C1C}">
                      <a14:useLocalDpi xmlns:a14="http://schemas.microsoft.com/office/drawing/2010/main" val="0"/>
                    </a:ext>
                  </a:extLst>
                </a:blip>
                <a:srcRect/>
                <a:stretch>
                  <a:fillRect/>
                </a:stretch>
              </a:blipFill>
              <a:latin typeface="Times New Roman" panose="02020603050405020304" charset="0"/>
              <a:ea typeface="微软雅黑" panose="020B0503020204020204" charset="-122"/>
              <a:cs typeface="Times New Roman" panose="02020603050405020304" charset="0"/>
              <a:sym typeface="微软雅黑" panose="020B0503020204020204" charset="-122"/>
            </a:endParaRPr>
          </a:p>
          <a:p>
            <a:pPr algn="dist"/>
            <a:r>
              <a:rPr lang="en-US" altLang="zh-CN" sz="48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a:t>
            </a:r>
            <a:endParaRPr lang="en-US" altLang="zh-CN" sz="48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10" name="MG-任意多边形 5"/>
          <p:cNvSpPr>
            <a:spLocks noEditPoints="1"/>
          </p:cNvSpPr>
          <p:nvPr>
            <p:custDataLst>
              <p:tags r:id="rId4"/>
            </p:custDataLst>
          </p:nvPr>
        </p:nvSpPr>
        <p:spPr bwMode="auto">
          <a:xfrm rot="20865242">
            <a:off x="332974" y="733452"/>
            <a:ext cx="1771649" cy="1304924"/>
          </a:xfrm>
          <a:custGeom>
            <a:avLst/>
            <a:gdLst>
              <a:gd name="T0" fmla="*/ 456 w 469"/>
              <a:gd name="T1" fmla="*/ 95 h 345"/>
              <a:gd name="T2" fmla="*/ 274 w 469"/>
              <a:gd name="T3" fmla="*/ 18 h 345"/>
              <a:gd name="T4" fmla="*/ 131 w 469"/>
              <a:gd name="T5" fmla="*/ 55 h 345"/>
              <a:gd name="T6" fmla="*/ 145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4 h 345"/>
              <a:gd name="T52" fmla="*/ 120 w 469"/>
              <a:gd name="T53" fmla="*/ 214 h 345"/>
              <a:gd name="T54" fmla="*/ 119 w 469"/>
              <a:gd name="T55" fmla="*/ 229 h 345"/>
              <a:gd name="T56" fmla="*/ 219 w 469"/>
              <a:gd name="T57" fmla="*/ 256 h 345"/>
              <a:gd name="T58" fmla="*/ 282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6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5 h 345"/>
              <a:gd name="T86" fmla="*/ 374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6" y="91"/>
                  <a:pt x="459" y="91"/>
                  <a:pt x="456" y="95"/>
                </a:cubicBezTo>
                <a:cubicBezTo>
                  <a:pt x="456" y="95"/>
                  <a:pt x="456" y="95"/>
                  <a:pt x="456" y="95"/>
                </a:cubicBezTo>
                <a:cubicBezTo>
                  <a:pt x="459" y="91"/>
                  <a:pt x="458" y="84"/>
                  <a:pt x="451" y="82"/>
                </a:cubicBezTo>
                <a:cubicBezTo>
                  <a:pt x="413" y="68"/>
                  <a:pt x="372" y="59"/>
                  <a:pt x="334" y="46"/>
                </a:cubicBezTo>
                <a:cubicBezTo>
                  <a:pt x="313" y="38"/>
                  <a:pt x="293" y="29"/>
                  <a:pt x="274" y="18"/>
                </a:cubicBezTo>
                <a:cubicBezTo>
                  <a:pt x="265" y="12"/>
                  <a:pt x="256" y="0"/>
                  <a:pt x="245" y="0"/>
                </a:cubicBezTo>
                <a:cubicBezTo>
                  <a:pt x="234" y="0"/>
                  <a:pt x="215" y="17"/>
                  <a:pt x="205" y="23"/>
                </a:cubicBezTo>
                <a:cubicBezTo>
                  <a:pt x="182" y="36"/>
                  <a:pt x="157" y="46"/>
                  <a:pt x="131" y="55"/>
                </a:cubicBezTo>
                <a:cubicBezTo>
                  <a:pt x="92" y="70"/>
                  <a:pt x="52" y="84"/>
                  <a:pt x="16" y="106"/>
                </a:cubicBezTo>
                <a:cubicBezTo>
                  <a:pt x="11" y="109"/>
                  <a:pt x="16" y="116"/>
                  <a:pt x="21" y="114"/>
                </a:cubicBezTo>
                <a:cubicBezTo>
                  <a:pt x="62" y="96"/>
                  <a:pt x="104" y="83"/>
                  <a:pt x="145" y="67"/>
                </a:cubicBezTo>
                <a:cubicBezTo>
                  <a:pt x="162" y="61"/>
                  <a:pt x="179" y="54"/>
                  <a:pt x="195" y="47"/>
                </a:cubicBezTo>
                <a:cubicBezTo>
                  <a:pt x="202" y="43"/>
                  <a:pt x="244" y="14"/>
                  <a:pt x="249" y="19"/>
                </a:cubicBezTo>
                <a:cubicBezTo>
                  <a:pt x="305"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3" y="221"/>
                </a:cubicBezTo>
                <a:cubicBezTo>
                  <a:pt x="182" y="201"/>
                  <a:pt x="140" y="185"/>
                  <a:pt x="99" y="166"/>
                </a:cubicBezTo>
                <a:cubicBezTo>
                  <a:pt x="102" y="163"/>
                  <a:pt x="105" y="161"/>
                  <a:pt x="109" y="158"/>
                </a:cubicBezTo>
                <a:cubicBezTo>
                  <a:pt x="131" y="142"/>
                  <a:pt x="156" y="128"/>
                  <a:pt x="181" y="117"/>
                </a:cubicBezTo>
                <a:cubicBezTo>
                  <a:pt x="192" y="112"/>
                  <a:pt x="202" y="109"/>
                  <a:pt x="211" y="105"/>
                </a:cubicBezTo>
                <a:cubicBezTo>
                  <a:pt x="220" y="101"/>
                  <a:pt x="217" y="86"/>
                  <a:pt x="206" y="89"/>
                </a:cubicBezTo>
                <a:cubicBezTo>
                  <a:pt x="165" y="101"/>
                  <a:pt x="124" y="120"/>
                  <a:pt x="90" y="147"/>
                </a:cubicBezTo>
                <a:cubicBezTo>
                  <a:pt x="86" y="150"/>
                  <a:pt x="82" y="153"/>
                  <a:pt x="79" y="156"/>
                </a:cubicBezTo>
                <a:cubicBezTo>
                  <a:pt x="57" y="146"/>
                  <a:pt x="36" y="134"/>
                  <a:pt x="16" y="120"/>
                </a:cubicBezTo>
                <a:cubicBezTo>
                  <a:pt x="16" y="119"/>
                  <a:pt x="15" y="118"/>
                  <a:pt x="14"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2" y="229"/>
                  <a:pt x="53" y="253"/>
                </a:cubicBezTo>
                <a:cubicBezTo>
                  <a:pt x="53" y="256"/>
                  <a:pt x="54" y="258"/>
                  <a:pt x="55" y="259"/>
                </a:cubicBezTo>
                <a:cubicBezTo>
                  <a:pt x="51" y="262"/>
                  <a:pt x="48" y="266"/>
                  <a:pt x="48" y="273"/>
                </a:cubicBezTo>
                <a:cubicBezTo>
                  <a:pt x="48" y="280"/>
                  <a:pt x="52" y="287"/>
                  <a:pt x="59" y="290"/>
                </a:cubicBezTo>
                <a:cubicBezTo>
                  <a:pt x="53" y="303"/>
                  <a:pt x="48" y="316"/>
                  <a:pt x="40" y="328"/>
                </a:cubicBezTo>
                <a:cubicBezTo>
                  <a:pt x="37" y="334"/>
                  <a:pt x="46" y="340"/>
                  <a:pt x="50" y="334"/>
                </a:cubicBezTo>
                <a:cubicBezTo>
                  <a:pt x="51" y="332"/>
                  <a:pt x="52" y="331"/>
                  <a:pt x="53" y="329"/>
                </a:cubicBezTo>
                <a:cubicBezTo>
                  <a:pt x="53" y="331"/>
                  <a:pt x="52" y="333"/>
                  <a:pt x="52" y="334"/>
                </a:cubicBezTo>
                <a:cubicBezTo>
                  <a:pt x="51" y="340"/>
                  <a:pt x="59" y="345"/>
                  <a:pt x="62"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4"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6"/>
                  <a:pt x="80" y="220"/>
                  <a:pt x="81" y="204"/>
                </a:cubicBezTo>
                <a:cubicBezTo>
                  <a:pt x="92" y="212"/>
                  <a:pt x="103" y="219"/>
                  <a:pt x="115" y="226"/>
                </a:cubicBezTo>
                <a:cubicBezTo>
                  <a:pt x="114" y="226"/>
                  <a:pt x="113" y="227"/>
                  <a:pt x="113" y="228"/>
                </a:cubicBezTo>
                <a:cubicBezTo>
                  <a:pt x="111" y="236"/>
                  <a:pt x="109" y="253"/>
                  <a:pt x="107" y="259"/>
                </a:cubicBezTo>
                <a:cubicBezTo>
                  <a:pt x="106" y="261"/>
                  <a:pt x="107" y="264"/>
                  <a:pt x="108" y="265"/>
                </a:cubicBezTo>
                <a:cubicBezTo>
                  <a:pt x="161" y="309"/>
                  <a:pt x="236" y="307"/>
                  <a:pt x="299" y="294"/>
                </a:cubicBezTo>
                <a:cubicBezTo>
                  <a:pt x="327" y="288"/>
                  <a:pt x="357" y="282"/>
                  <a:pt x="381" y="264"/>
                </a:cubicBezTo>
                <a:cubicBezTo>
                  <a:pt x="396" y="252"/>
                  <a:pt x="398" y="214"/>
                  <a:pt x="395" y="197"/>
                </a:cubicBezTo>
                <a:cubicBezTo>
                  <a:pt x="395" y="195"/>
                  <a:pt x="394" y="193"/>
                  <a:pt x="393" y="192"/>
                </a:cubicBezTo>
                <a:cubicBezTo>
                  <a:pt x="433" y="172"/>
                  <a:pt x="469" y="143"/>
                  <a:pt x="467" y="97"/>
                </a:cubicBezTo>
                <a:close/>
                <a:moveTo>
                  <a:pt x="8" y="148"/>
                </a:moveTo>
                <a:cubicBezTo>
                  <a:pt x="10" y="141"/>
                  <a:pt x="12" y="134"/>
                  <a:pt x="14" y="127"/>
                </a:cubicBezTo>
                <a:cubicBezTo>
                  <a:pt x="32" y="142"/>
                  <a:pt x="51" y="154"/>
                  <a:pt x="72" y="165"/>
                </a:cubicBezTo>
                <a:cubicBezTo>
                  <a:pt x="68"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7"/>
                </a:cubicBezTo>
                <a:cubicBezTo>
                  <a:pt x="75" y="261"/>
                  <a:pt x="80" y="265"/>
                  <a:pt x="78" y="271"/>
                </a:cubicBezTo>
                <a:close/>
                <a:moveTo>
                  <a:pt x="83" y="191"/>
                </a:moveTo>
                <a:cubicBezTo>
                  <a:pt x="84" y="187"/>
                  <a:pt x="85" y="183"/>
                  <a:pt x="87" y="180"/>
                </a:cubicBezTo>
                <a:cubicBezTo>
                  <a:pt x="88" y="178"/>
                  <a:pt x="89" y="176"/>
                  <a:pt x="91" y="174"/>
                </a:cubicBezTo>
                <a:cubicBezTo>
                  <a:pt x="131" y="194"/>
                  <a:pt x="174" y="210"/>
                  <a:pt x="214" y="230"/>
                </a:cubicBezTo>
                <a:cubicBezTo>
                  <a:pt x="205" y="246"/>
                  <a:pt x="215" y="249"/>
                  <a:pt x="187" y="243"/>
                </a:cubicBezTo>
                <a:cubicBezTo>
                  <a:pt x="163" y="239"/>
                  <a:pt x="141" y="226"/>
                  <a:pt x="120" y="214"/>
                </a:cubicBezTo>
                <a:cubicBezTo>
                  <a:pt x="107" y="207"/>
                  <a:pt x="95" y="199"/>
                  <a:pt x="83" y="191"/>
                </a:cubicBezTo>
                <a:close/>
                <a:moveTo>
                  <a:pt x="294" y="278"/>
                </a:moveTo>
                <a:cubicBezTo>
                  <a:pt x="249" y="288"/>
                  <a:pt x="114" y="304"/>
                  <a:pt x="119" y="229"/>
                </a:cubicBezTo>
                <a:cubicBezTo>
                  <a:pt x="119" y="229"/>
                  <a:pt x="119" y="228"/>
                  <a:pt x="119" y="228"/>
                </a:cubicBezTo>
                <a:cubicBezTo>
                  <a:pt x="148" y="245"/>
                  <a:pt x="179" y="257"/>
                  <a:pt x="213" y="259"/>
                </a:cubicBezTo>
                <a:cubicBezTo>
                  <a:pt x="216" y="260"/>
                  <a:pt x="218" y="258"/>
                  <a:pt x="219" y="256"/>
                </a:cubicBezTo>
                <a:cubicBezTo>
                  <a:pt x="233" y="261"/>
                  <a:pt x="262" y="252"/>
                  <a:pt x="287" y="241"/>
                </a:cubicBezTo>
                <a:cubicBezTo>
                  <a:pt x="286" y="241"/>
                  <a:pt x="286" y="242"/>
                  <a:pt x="286" y="242"/>
                </a:cubicBezTo>
                <a:cubicBezTo>
                  <a:pt x="284" y="250"/>
                  <a:pt x="283" y="257"/>
                  <a:pt x="282" y="265"/>
                </a:cubicBezTo>
                <a:cubicBezTo>
                  <a:pt x="282" y="269"/>
                  <a:pt x="288" y="270"/>
                  <a:pt x="289" y="267"/>
                </a:cubicBezTo>
                <a:cubicBezTo>
                  <a:pt x="292" y="270"/>
                  <a:pt x="297" y="269"/>
                  <a:pt x="299" y="264"/>
                </a:cubicBezTo>
                <a:cubicBezTo>
                  <a:pt x="299" y="264"/>
                  <a:pt x="300" y="263"/>
                  <a:pt x="300" y="263"/>
                </a:cubicBezTo>
                <a:cubicBezTo>
                  <a:pt x="303" y="265"/>
                  <a:pt x="307" y="264"/>
                  <a:pt x="308" y="261"/>
                </a:cubicBezTo>
                <a:cubicBezTo>
                  <a:pt x="309" y="259"/>
                  <a:pt x="310" y="257"/>
                  <a:pt x="312" y="255"/>
                </a:cubicBezTo>
                <a:cubicBezTo>
                  <a:pt x="312" y="255"/>
                  <a:pt x="312" y="255"/>
                  <a:pt x="312" y="256"/>
                </a:cubicBezTo>
                <a:cubicBezTo>
                  <a:pt x="312" y="261"/>
                  <a:pt x="320" y="265"/>
                  <a:pt x="323" y="259"/>
                </a:cubicBezTo>
                <a:cubicBezTo>
                  <a:pt x="324" y="257"/>
                  <a:pt x="325" y="255"/>
                  <a:pt x="326"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6" y="219"/>
                </a:cubicBezTo>
                <a:cubicBezTo>
                  <a:pt x="354" y="218"/>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7"/>
                  <a:pt x="310" y="233"/>
                </a:cubicBezTo>
                <a:cubicBezTo>
                  <a:pt x="309" y="236"/>
                  <a:pt x="307" y="239"/>
                  <a:pt x="305" y="242"/>
                </a:cubicBezTo>
                <a:cubicBezTo>
                  <a:pt x="303" y="239"/>
                  <a:pt x="298" y="238"/>
                  <a:pt x="296" y="242"/>
                </a:cubicBezTo>
                <a:cubicBezTo>
                  <a:pt x="295" y="240"/>
                  <a:pt x="293"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5"/>
                </a:cubicBezTo>
                <a:cubicBezTo>
                  <a:pt x="372" y="243"/>
                  <a:pt x="373" y="240"/>
                  <a:pt x="373" y="237"/>
                </a:cubicBezTo>
                <a:cubicBezTo>
                  <a:pt x="374" y="237"/>
                  <a:pt x="374" y="237"/>
                  <a:pt x="374" y="237"/>
                </a:cubicBezTo>
                <a:cubicBezTo>
                  <a:pt x="374" y="236"/>
                  <a:pt x="374" y="236"/>
                  <a:pt x="374" y="236"/>
                </a:cubicBezTo>
                <a:cubicBezTo>
                  <a:pt x="374" y="238"/>
                  <a:pt x="374" y="240"/>
                  <a:pt x="374" y="242"/>
                </a:cubicBezTo>
                <a:cubicBezTo>
                  <a:pt x="372" y="249"/>
                  <a:pt x="367" y="254"/>
                  <a:pt x="360" y="259"/>
                </a:cubicBezTo>
                <a:close/>
                <a:moveTo>
                  <a:pt x="331" y="206"/>
                </a:moveTo>
                <a:cubicBezTo>
                  <a:pt x="312"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29"/>
                  <a:pt x="225" y="229"/>
                </a:cubicBezTo>
                <a:cubicBezTo>
                  <a:pt x="225" y="229"/>
                  <a:pt x="225" y="229"/>
                  <a:pt x="225" y="229"/>
                </a:cubicBezTo>
                <a:cubicBezTo>
                  <a:pt x="227" y="230"/>
                  <a:pt x="230" y="231"/>
                  <a:pt x="232" y="230"/>
                </a:cubicBezTo>
                <a:cubicBezTo>
                  <a:pt x="260" y="211"/>
                  <a:pt x="294" y="203"/>
                  <a:pt x="324" y="188"/>
                </a:cubicBezTo>
                <a:cubicBezTo>
                  <a:pt x="366" y="168"/>
                  <a:pt x="420" y="143"/>
                  <a:pt x="454" y="109"/>
                </a:cubicBezTo>
                <a:cubicBezTo>
                  <a:pt x="442" y="165"/>
                  <a:pt x="379" y="185"/>
                  <a:pt x="331" y="206"/>
                </a:cubicBezTo>
                <a:close/>
              </a:path>
            </a:pathLst>
          </a:custGeom>
          <a:solidFill>
            <a:srgbClr val="EFA2EB"/>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6" name="MG-流程图: 离页连接符 5"/>
          <p:cNvSpPr/>
          <p:nvPr>
            <p:custDataLst>
              <p:tags r:id="rId5"/>
            </p:custDataLst>
          </p:nvPr>
        </p:nvSpPr>
        <p:spPr>
          <a:xfrm>
            <a:off x="1376743" y="1739426"/>
            <a:ext cx="1692234" cy="1773054"/>
          </a:xfrm>
          <a:prstGeom prst="flowChartOffpageConnector">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lang="en-US" altLang="zh-CN" sz="9600" b="1" kern="0" dirty="0">
                <a:solidFill>
                  <a:prstClr val="white"/>
                </a:solidFill>
                <a:latin typeface="微软雅黑" panose="020B0503020204020204" charset="-122"/>
                <a:ea typeface="微软雅黑" panose="020B0503020204020204" charset="-122"/>
                <a:sym typeface="微软雅黑" panose="020B0503020204020204" charset="-122"/>
              </a:rPr>
              <a:t>01</a:t>
            </a:r>
            <a:endParaRPr kumimoji="0" lang="zh-CN" altLang="en-US" sz="9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grpSp>
        <p:nvGrpSpPr>
          <p:cNvPr id="9" name="MG-组合 8"/>
          <p:cNvGrpSpPr/>
          <p:nvPr>
            <p:custDataLst>
              <p:tags r:id="rId7"/>
            </p:custDataLst>
          </p:nvPr>
        </p:nvGrpSpPr>
        <p:grpSpPr>
          <a:xfrm>
            <a:off x="4406693" y="3825807"/>
            <a:ext cx="204811" cy="720871"/>
            <a:chOff x="6962660" y="2561033"/>
            <a:chExt cx="200967" cy="707343"/>
          </a:xfrm>
          <a:solidFill>
            <a:srgbClr val="F2F2F2"/>
          </a:solidFill>
        </p:grpSpPr>
        <p:cxnSp>
          <p:nvCxnSpPr>
            <p:cNvPr id="11" name="MG-直接连接符 10"/>
            <p:cNvCxnSpPr>
              <a:stCxn id="13" idx="0"/>
              <a:endCxn id="14" idx="4"/>
            </p:cNvCxnSpPr>
            <p:nvPr>
              <p:custDataLst>
                <p:tags r:id="rId8"/>
              </p:custDataLst>
            </p:nvPr>
          </p:nvCxnSpPr>
          <p:spPr>
            <a:xfrm>
              <a:off x="7063143" y="2561176"/>
              <a:ext cx="0" cy="707200"/>
            </a:xfrm>
            <a:prstGeom prst="line">
              <a:avLst/>
            </a:prstGeom>
            <a:grpFill/>
            <a:ln w="15875" cap="flat" cmpd="sng" algn="ctr">
              <a:solidFill>
                <a:srgbClr val="FFADFD"/>
              </a:solidFill>
              <a:prstDash val="solid"/>
              <a:miter lim="800000"/>
            </a:ln>
            <a:effectLst/>
          </p:spPr>
        </p:cxnSp>
        <p:sp>
          <p:nvSpPr>
            <p:cNvPr id="13" name="MG-椭圆 12"/>
            <p:cNvSpPr/>
            <p:nvPr>
              <p:custDataLst>
                <p:tags r:id="rId9"/>
              </p:custDataLst>
            </p:nvPr>
          </p:nvSpPr>
          <p:spPr>
            <a:xfrm>
              <a:off x="6962660" y="2561033"/>
              <a:ext cx="200967" cy="200967"/>
            </a:xfrm>
            <a:prstGeom prst="ellipse">
              <a:avLst/>
            </a:prstGeom>
            <a:blipFill dpi="0" rotWithShape="1">
              <a:blip r:embed="rId10" cstate="print">
                <a:duotone>
                  <a:prstClr val="black"/>
                  <a:srgbClr val="FFA9F8">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FFADF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4" name="MG-椭圆 13"/>
            <p:cNvSpPr/>
            <p:nvPr>
              <p:custDataLst>
                <p:tags r:id="rId11"/>
              </p:custDataLst>
            </p:nvPr>
          </p:nvSpPr>
          <p:spPr>
            <a:xfrm>
              <a:off x="6962660" y="3066910"/>
              <a:ext cx="200967" cy="200967"/>
            </a:xfrm>
            <a:prstGeom prst="ellipse">
              <a:avLst/>
            </a:prstGeom>
            <a:blipFill dpi="0" rotWithShape="1">
              <a:blip r:embed="rId10" cstate="print">
                <a:duotone>
                  <a:prstClr val="black"/>
                  <a:srgbClr val="FFA9F8">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FFADF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18" name="MG-矩形 122"/>
          <p:cNvSpPr>
            <a:spLocks noChangeArrowheads="1"/>
          </p:cNvSpPr>
          <p:nvPr>
            <p:custDataLst>
              <p:tags r:id="rId12"/>
            </p:custDataLst>
          </p:nvPr>
        </p:nvSpPr>
        <p:spPr bwMode="auto">
          <a:xfrm>
            <a:off x="4611370" y="3744595"/>
            <a:ext cx="5958205"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zh-CN" altLang="en-US" sz="2000" dirty="0">
                <a:solidFill>
                  <a:srgbClr val="FFA9F8"/>
                </a:solidFill>
                <a:cs typeface="Times New Roman" panose="02020603050405020304" charset="0"/>
                <a:sym typeface="微软雅黑" panose="020B0503020204020204" charset="-122"/>
              </a:rPr>
              <a:t>Necessity </a:t>
            </a:r>
            <a:r>
              <a:rPr lang="en-US" altLang="zh-CN" sz="2000" dirty="0">
                <a:solidFill>
                  <a:srgbClr val="FFA9F8"/>
                </a:solidFill>
                <a:cs typeface="Times New Roman" panose="02020603050405020304" charset="0"/>
                <a:sym typeface="微软雅黑" panose="020B0503020204020204" charset="-122"/>
              </a:rPr>
              <a:t>and Importance </a:t>
            </a:r>
            <a:r>
              <a:rPr lang="zh-CN" altLang="en-US" sz="2000" dirty="0">
                <a:solidFill>
                  <a:srgbClr val="FFA9F8"/>
                </a:solidFill>
                <a:cs typeface="Times New Roman" panose="02020603050405020304" charset="0"/>
                <a:sym typeface="微软雅黑" panose="020B0503020204020204" charset="-122"/>
              </a:rPr>
              <a:t>of the Research</a:t>
            </a:r>
            <a:endParaRPr lang="zh-CN" altLang="en-US" sz="2000" dirty="0">
              <a:solidFill>
                <a:srgbClr val="FFA9F8"/>
              </a:solidFill>
              <a:cs typeface="Times New Roman" panose="02020603050405020304" charset="0"/>
              <a:sym typeface="微软雅黑" panose="020B0503020204020204" charset="-122"/>
            </a:endParaRPr>
          </a:p>
        </p:txBody>
      </p:sp>
      <p:sp>
        <p:nvSpPr>
          <p:cNvPr id="19" name="MG-矩形 122"/>
          <p:cNvSpPr>
            <a:spLocks noChangeArrowheads="1"/>
          </p:cNvSpPr>
          <p:nvPr>
            <p:custDataLst>
              <p:tags r:id="rId13"/>
            </p:custDataLst>
          </p:nvPr>
        </p:nvSpPr>
        <p:spPr bwMode="auto">
          <a:xfrm>
            <a:off x="4611370" y="4250055"/>
            <a:ext cx="5231130"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zh-CN" altLang="en-US" sz="2000" dirty="0">
                <a:solidFill>
                  <a:srgbClr val="FFA9F8"/>
                </a:solidFill>
                <a:cs typeface="Times New Roman" panose="02020603050405020304" charset="0"/>
                <a:sym typeface="微软雅黑" panose="020B0503020204020204" charset="-122"/>
              </a:rPr>
              <a:t>Research Questions</a:t>
            </a:r>
            <a:endParaRPr lang="zh-CN" altLang="en-US" sz="2000" dirty="0">
              <a:solidFill>
                <a:srgbClr val="FFA9F8"/>
              </a:solidFill>
              <a:cs typeface="Times New Roman" panose="02020603050405020304" charset="0"/>
              <a:sym typeface="微软雅黑" panose="020B0503020204020204" charset="-122"/>
            </a:endParaRPr>
          </a:p>
        </p:txBody>
      </p:sp>
      <p:pic>
        <p:nvPicPr>
          <p:cNvPr id="2" name="MG-图片 1" descr="图片1"/>
          <p:cNvPicPr>
            <a:picLocks noChangeAspect="1"/>
          </p:cNvPicPr>
          <p:nvPr>
            <p:custDataLst>
              <p:tags r:id="rId14"/>
            </p:custDataLst>
          </p:nvPr>
        </p:nvPicPr>
        <p:blipFill>
          <a:blip r:embed="rId15"/>
          <a:stretch>
            <a:fillRect/>
          </a:stretch>
        </p:blipFill>
        <p:spPr>
          <a:xfrm>
            <a:off x="10860405" y="212090"/>
            <a:ext cx="1051560" cy="1094740"/>
          </a:xfrm>
          <a:prstGeom prst="rect">
            <a:avLst/>
          </a:prstGeom>
        </p:spPr>
      </p:pic>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downLeft)">
                                      <p:cBhvr>
                                        <p:cTn id="13" dur="500"/>
                                        <p:tgtEl>
                                          <p:spTgt spid="1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Left)">
                                      <p:cBhvr>
                                        <p:cTn id="16" dur="500"/>
                                        <p:tgtEl>
                                          <p:spTgt spid="6"/>
                                        </p:tgtEl>
                                      </p:cBhvr>
                                    </p:animEffect>
                                  </p:childTnLst>
                                </p:cTn>
                              </p:par>
                              <p:par>
                                <p:cTn id="17" presetID="18" presetClass="entr" presetSubtype="12"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Left)">
                                      <p:cBhvr>
                                        <p:cTn id="19" dur="500"/>
                                        <p:tgtEl>
                                          <p:spTgt spid="9"/>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Left)">
                                      <p:cBhvr>
                                        <p:cTn id="22" dur="500"/>
                                        <p:tgtEl>
                                          <p:spTgt spid="1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Left)">
                                      <p:cBhvr>
                                        <p:cTn id="25" dur="500"/>
                                        <p:tgtEl>
                                          <p:spTgt spid="19"/>
                                        </p:tgtEl>
                                      </p:cBhvr>
                                    </p:animEffect>
                                  </p:childTnLst>
                                </p:cTn>
                              </p:par>
                              <p:par>
                                <p:cTn id="26" presetID="18" presetClass="entr" presetSubtype="12"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trips(down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6" grpId="0" animBg="1"/>
      <p:bldP spid="18" grpId="0"/>
      <p:bldP spid="19" grpId="0"/>
      <p:bldP spid="4" grpId="1"/>
      <p:bldP spid="10" grpId="1" animBg="1"/>
      <p:bldP spid="6" grpId="1" animBg="1"/>
      <p:bldP spid="18" grpId="1"/>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G-直接连接符 82"/>
          <p:cNvCxnSpPr/>
          <p:nvPr>
            <p:custDataLst>
              <p:tags r:id="rId1"/>
            </p:custDataLst>
          </p:nvPr>
        </p:nvCxnSpPr>
        <p:spPr>
          <a:xfrm>
            <a:off x="3866744" y="3505341"/>
            <a:ext cx="1375263" cy="0"/>
          </a:xfrm>
          <a:prstGeom prst="line">
            <a:avLst/>
          </a:prstGeom>
          <a:noFill/>
          <a:ln w="9525" cap="flat" cmpd="sng" algn="ctr">
            <a:solidFill>
              <a:schemeClr val="bg1"/>
            </a:solidFill>
            <a:prstDash val="solid"/>
            <a:miter lim="800000"/>
          </a:ln>
          <a:effectLst/>
        </p:spPr>
      </p:cxnSp>
      <p:cxnSp>
        <p:nvCxnSpPr>
          <p:cNvPr id="4" name="MG-直接连接符 85"/>
          <p:cNvCxnSpPr/>
          <p:nvPr>
            <p:custDataLst>
              <p:tags r:id="rId2"/>
            </p:custDataLst>
          </p:nvPr>
        </p:nvCxnSpPr>
        <p:spPr>
          <a:xfrm flipV="1">
            <a:off x="5233753" y="1770771"/>
            <a:ext cx="8255" cy="3462020"/>
          </a:xfrm>
          <a:prstGeom prst="line">
            <a:avLst/>
          </a:prstGeom>
          <a:noFill/>
          <a:ln w="9525" cap="flat" cmpd="sng" algn="ctr">
            <a:solidFill>
              <a:schemeClr val="bg1"/>
            </a:solidFill>
            <a:prstDash val="solid"/>
            <a:miter lim="800000"/>
          </a:ln>
          <a:effectLst/>
        </p:spPr>
      </p:cxnSp>
      <p:grpSp>
        <p:nvGrpSpPr>
          <p:cNvPr id="5" name="MG-组合 8"/>
          <p:cNvGrpSpPr/>
          <p:nvPr>
            <p:custDataLst>
              <p:tags r:id="rId3"/>
            </p:custDataLst>
          </p:nvPr>
        </p:nvGrpSpPr>
        <p:grpSpPr>
          <a:xfrm>
            <a:off x="5788883" y="3173745"/>
            <a:ext cx="906703" cy="908468"/>
            <a:chOff x="8866294" y="4017821"/>
            <a:chExt cx="1360409" cy="1363057"/>
          </a:xfrm>
        </p:grpSpPr>
        <p:sp>
          <p:nvSpPr>
            <p:cNvPr id="6" name="MG-椭圆 15"/>
            <p:cNvSpPr>
              <a:spLocks noChangeArrowheads="1"/>
            </p:cNvSpPr>
            <p:nvPr>
              <p:custDataLst>
                <p:tags r:id="rId4"/>
              </p:custDataLst>
            </p:nvPr>
          </p:nvSpPr>
          <p:spPr bwMode="auto">
            <a:xfrm>
              <a:off x="8866294" y="4017821"/>
              <a:ext cx="1360409" cy="1363057"/>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7" name="MG-任意多边形 5"/>
            <p:cNvSpPr>
              <a:spLocks noEditPoints="1"/>
            </p:cNvSpPr>
            <p:nvPr>
              <p:custDataLst>
                <p:tags r:id="rId6"/>
              </p:custDataLst>
            </p:nvPr>
          </p:nvSpPr>
          <p:spPr bwMode="auto">
            <a:xfrm>
              <a:off x="9146482" y="4325668"/>
              <a:ext cx="793450" cy="790055"/>
            </a:xfrm>
            <a:custGeom>
              <a:avLst/>
              <a:gdLst>
                <a:gd name="T0" fmla="*/ 151 w 393"/>
                <a:gd name="T1" fmla="*/ 295 h 391"/>
                <a:gd name="T2" fmla="*/ 159 w 393"/>
                <a:gd name="T3" fmla="*/ 266 h 391"/>
                <a:gd name="T4" fmla="*/ 122 w 393"/>
                <a:gd name="T5" fmla="*/ 251 h 391"/>
                <a:gd name="T6" fmla="*/ 108 w 393"/>
                <a:gd name="T7" fmla="*/ 225 h 391"/>
                <a:gd name="T8" fmla="*/ 71 w 393"/>
                <a:gd name="T9" fmla="*/ 241 h 391"/>
                <a:gd name="T10" fmla="*/ 42 w 393"/>
                <a:gd name="T11" fmla="*/ 232 h 391"/>
                <a:gd name="T12" fmla="*/ 27 w 393"/>
                <a:gd name="T13" fmla="*/ 269 h 391"/>
                <a:gd name="T14" fmla="*/ 1 w 393"/>
                <a:gd name="T15" fmla="*/ 283 h 391"/>
                <a:gd name="T16" fmla="*/ 16 w 393"/>
                <a:gd name="T17" fmla="*/ 300 h 391"/>
                <a:gd name="T18" fmla="*/ 3 w 393"/>
                <a:gd name="T19" fmla="*/ 338 h 391"/>
                <a:gd name="T20" fmla="*/ 31 w 393"/>
                <a:gd name="T21" fmla="*/ 350 h 391"/>
                <a:gd name="T22" fmla="*/ 42 w 393"/>
                <a:gd name="T23" fmla="*/ 381 h 391"/>
                <a:gd name="T24" fmla="*/ 68 w 393"/>
                <a:gd name="T25" fmla="*/ 390 h 391"/>
                <a:gd name="T26" fmla="*/ 96 w 393"/>
                <a:gd name="T27" fmla="*/ 375 h 391"/>
                <a:gd name="T28" fmla="*/ 125 w 393"/>
                <a:gd name="T29" fmla="*/ 383 h 391"/>
                <a:gd name="T30" fmla="*/ 140 w 393"/>
                <a:gd name="T31" fmla="*/ 346 h 391"/>
                <a:gd name="T32" fmla="*/ 162 w 393"/>
                <a:gd name="T33" fmla="*/ 343 h 391"/>
                <a:gd name="T34" fmla="*/ 101 w 393"/>
                <a:gd name="T35" fmla="*/ 346 h 391"/>
                <a:gd name="T36" fmla="*/ 66 w 393"/>
                <a:gd name="T37" fmla="*/ 269 h 391"/>
                <a:gd name="T38" fmla="*/ 101 w 393"/>
                <a:gd name="T39" fmla="*/ 346 h 391"/>
                <a:gd name="T40" fmla="*/ 261 w 393"/>
                <a:gd name="T41" fmla="*/ 336 h 391"/>
                <a:gd name="T42" fmla="*/ 266 w 393"/>
                <a:gd name="T43" fmla="*/ 320 h 391"/>
                <a:gd name="T44" fmla="*/ 245 w 393"/>
                <a:gd name="T45" fmla="*/ 312 h 391"/>
                <a:gd name="T46" fmla="*/ 237 w 393"/>
                <a:gd name="T47" fmla="*/ 297 h 391"/>
                <a:gd name="T48" fmla="*/ 217 w 393"/>
                <a:gd name="T49" fmla="*/ 306 h 391"/>
                <a:gd name="T50" fmla="*/ 200 w 393"/>
                <a:gd name="T51" fmla="*/ 301 h 391"/>
                <a:gd name="T52" fmla="*/ 192 w 393"/>
                <a:gd name="T53" fmla="*/ 321 h 391"/>
                <a:gd name="T54" fmla="*/ 177 w 393"/>
                <a:gd name="T55" fmla="*/ 329 h 391"/>
                <a:gd name="T56" fmla="*/ 186 w 393"/>
                <a:gd name="T57" fmla="*/ 339 h 391"/>
                <a:gd name="T58" fmla="*/ 179 w 393"/>
                <a:gd name="T59" fmla="*/ 360 h 391"/>
                <a:gd name="T60" fmla="*/ 194 w 393"/>
                <a:gd name="T61" fmla="*/ 367 h 391"/>
                <a:gd name="T62" fmla="*/ 200 w 393"/>
                <a:gd name="T63" fmla="*/ 384 h 391"/>
                <a:gd name="T64" fmla="*/ 215 w 393"/>
                <a:gd name="T65" fmla="*/ 389 h 391"/>
                <a:gd name="T66" fmla="*/ 230 w 393"/>
                <a:gd name="T67" fmla="*/ 380 h 391"/>
                <a:gd name="T68" fmla="*/ 247 w 393"/>
                <a:gd name="T69" fmla="*/ 385 h 391"/>
                <a:gd name="T70" fmla="*/ 255 w 393"/>
                <a:gd name="T71" fmla="*/ 364 h 391"/>
                <a:gd name="T72" fmla="*/ 267 w 393"/>
                <a:gd name="T73" fmla="*/ 363 h 391"/>
                <a:gd name="T74" fmla="*/ 233 w 393"/>
                <a:gd name="T75" fmla="*/ 364 h 391"/>
                <a:gd name="T76" fmla="*/ 214 w 393"/>
                <a:gd name="T77" fmla="*/ 321 h 391"/>
                <a:gd name="T78" fmla="*/ 233 w 393"/>
                <a:gd name="T79" fmla="*/ 364 h 391"/>
                <a:gd name="T80" fmla="*/ 362 w 393"/>
                <a:gd name="T81" fmla="*/ 122 h 391"/>
                <a:gd name="T82" fmla="*/ 377 w 393"/>
                <a:gd name="T83" fmla="*/ 73 h 391"/>
                <a:gd name="T84" fmla="*/ 314 w 393"/>
                <a:gd name="T85" fmla="*/ 48 h 391"/>
                <a:gd name="T86" fmla="*/ 290 w 393"/>
                <a:gd name="T87" fmla="*/ 3 h 391"/>
                <a:gd name="T88" fmla="*/ 229 w 393"/>
                <a:gd name="T89" fmla="*/ 30 h 391"/>
                <a:gd name="T90" fmla="*/ 180 w 393"/>
                <a:gd name="T91" fmla="*/ 15 h 391"/>
                <a:gd name="T92" fmla="*/ 155 w 393"/>
                <a:gd name="T93" fmla="*/ 78 h 391"/>
                <a:gd name="T94" fmla="*/ 110 w 393"/>
                <a:gd name="T95" fmla="*/ 102 h 391"/>
                <a:gd name="T96" fmla="*/ 136 w 393"/>
                <a:gd name="T97" fmla="*/ 130 h 391"/>
                <a:gd name="T98" fmla="*/ 114 w 393"/>
                <a:gd name="T99" fmla="*/ 194 h 391"/>
                <a:gd name="T100" fmla="*/ 161 w 393"/>
                <a:gd name="T101" fmla="*/ 214 h 391"/>
                <a:gd name="T102" fmla="*/ 180 w 393"/>
                <a:gd name="T103" fmla="*/ 266 h 391"/>
                <a:gd name="T104" fmla="*/ 223 w 393"/>
                <a:gd name="T105" fmla="*/ 281 h 391"/>
                <a:gd name="T106" fmla="*/ 271 w 393"/>
                <a:gd name="T107" fmla="*/ 255 h 391"/>
                <a:gd name="T108" fmla="*/ 319 w 393"/>
                <a:gd name="T109" fmla="*/ 270 h 391"/>
                <a:gd name="T110" fmla="*/ 344 w 393"/>
                <a:gd name="T111" fmla="*/ 207 h 391"/>
                <a:gd name="T112" fmla="*/ 382 w 393"/>
                <a:gd name="T113" fmla="*/ 202 h 391"/>
                <a:gd name="T114" fmla="*/ 279 w 393"/>
                <a:gd name="T115" fmla="*/ 207 h 391"/>
                <a:gd name="T116" fmla="*/ 220 w 393"/>
                <a:gd name="T117" fmla="*/ 78 h 391"/>
                <a:gd name="T118" fmla="*/ 279 w 393"/>
                <a:gd name="T119" fmla="*/ 20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8" name="MG-文本框 16"/>
          <p:cNvSpPr txBox="1"/>
          <p:nvPr>
            <p:custDataLst>
              <p:tags r:id="rId7"/>
            </p:custDataLst>
          </p:nvPr>
        </p:nvSpPr>
        <p:spPr>
          <a:xfrm>
            <a:off x="6951980" y="2897505"/>
            <a:ext cx="4615815" cy="1476375"/>
          </a:xfrm>
          <a:prstGeom prst="rect">
            <a:avLst/>
          </a:prstGeom>
          <a:noFill/>
        </p:spPr>
        <p:txBody>
          <a:bodyPr wrap="square" numCol="1" rtlCol="0">
            <a:spAutoFit/>
          </a:bodyPr>
          <a:p>
            <a:pPr marL="0" indent="0" algn="just">
              <a:lnSpc>
                <a:spcPct val="150000"/>
              </a:lnSpc>
              <a:buFont typeface="Arial" panose="020B0604020202020204" pitchFamily="34" charset="0"/>
              <a:buNone/>
            </a:pPr>
            <a:r>
              <a:rPr lang="en-US" altLang="zh-CN"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Understanding the use of short videos can help stakeholders create more engaging content</a:t>
            </a:r>
            <a:endPar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9" name="MG-椭圆 5"/>
          <p:cNvSpPr>
            <a:spLocks noChangeArrowheads="1"/>
          </p:cNvSpPr>
          <p:nvPr>
            <p:custDataLst>
              <p:tags r:id="rId8"/>
            </p:custDataLst>
          </p:nvPr>
        </p:nvSpPr>
        <p:spPr bwMode="auto">
          <a:xfrm>
            <a:off x="2183374" y="3436674"/>
            <a:ext cx="560771" cy="559713"/>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endParaRPr lang="en-US" sz="1200">
              <a:solidFill>
                <a:prstClr val="black"/>
              </a:solidFill>
              <a:latin typeface="微软雅黑" panose="020B0503020204020204" charset="-122"/>
              <a:ea typeface="微软雅黑" panose="020B0503020204020204" charset="-122"/>
              <a:sym typeface="微软雅黑" panose="020B0503020204020204" charset="-122"/>
            </a:endParaRPr>
          </a:p>
        </p:txBody>
      </p:sp>
      <p:grpSp>
        <p:nvGrpSpPr>
          <p:cNvPr id="10" name="MG-组合 2"/>
          <p:cNvGrpSpPr/>
          <p:nvPr>
            <p:custDataLst>
              <p:tags r:id="rId10"/>
            </p:custDataLst>
          </p:nvPr>
        </p:nvGrpSpPr>
        <p:grpSpPr>
          <a:xfrm>
            <a:off x="2464818" y="1384043"/>
            <a:ext cx="2035703" cy="2334075"/>
            <a:chOff x="3879850" y="2675943"/>
            <a:chExt cx="3054350" cy="3502025"/>
          </a:xfrm>
          <a:blipFill dpi="0" rotWithShape="1">
            <a:blip r:embed="rId11">
              <a:extLst>
                <a:ext uri="{28A0092B-C50C-407E-A947-70E740481C1C}">
                  <a14:useLocalDpi xmlns:a14="http://schemas.microsoft.com/office/drawing/2010/main" val="0"/>
                </a:ext>
              </a:extLst>
            </a:blip>
            <a:srcRect/>
            <a:stretch>
              <a:fillRect/>
            </a:stretch>
          </a:blipFill>
        </p:grpSpPr>
        <p:sp>
          <p:nvSpPr>
            <p:cNvPr id="11" name="MG-任意多边形 6"/>
            <p:cNvSpPr/>
            <p:nvPr>
              <p:custDataLst>
                <p:tags r:id="rId12"/>
              </p:custDataLst>
            </p:nvPr>
          </p:nvSpPr>
          <p:spPr bwMode="auto">
            <a:xfrm>
              <a:off x="5710238" y="3528430"/>
              <a:ext cx="1223962" cy="644525"/>
            </a:xfrm>
            <a:custGeom>
              <a:avLst/>
              <a:gdLst>
                <a:gd name="T0" fmla="*/ 344 w 771"/>
                <a:gd name="T1" fmla="*/ 0 h 406"/>
                <a:gd name="T2" fmla="*/ 771 w 771"/>
                <a:gd name="T3" fmla="*/ 40 h 406"/>
                <a:gd name="T4" fmla="*/ 274 w 771"/>
                <a:gd name="T5" fmla="*/ 379 h 406"/>
                <a:gd name="T6" fmla="*/ 0 w 771"/>
                <a:gd name="T7" fmla="*/ 406 h 406"/>
                <a:gd name="T8" fmla="*/ 344 w 771"/>
                <a:gd name="T9" fmla="*/ 0 h 406"/>
              </a:gdLst>
              <a:ahLst/>
              <a:cxnLst>
                <a:cxn ang="0">
                  <a:pos x="T0" y="T1"/>
                </a:cxn>
                <a:cxn ang="0">
                  <a:pos x="T2" y="T3"/>
                </a:cxn>
                <a:cxn ang="0">
                  <a:pos x="T4" y="T5"/>
                </a:cxn>
                <a:cxn ang="0">
                  <a:pos x="T6" y="T7"/>
                </a:cxn>
                <a:cxn ang="0">
                  <a:pos x="T8" y="T9"/>
                </a:cxn>
              </a:cxnLst>
              <a:rect l="0" t="0" r="r" b="b"/>
              <a:pathLst>
                <a:path w="771" h="406">
                  <a:moveTo>
                    <a:pt x="344" y="0"/>
                  </a:moveTo>
                  <a:lnTo>
                    <a:pt x="771" y="40"/>
                  </a:lnTo>
                  <a:lnTo>
                    <a:pt x="274" y="379"/>
                  </a:lnTo>
                  <a:lnTo>
                    <a:pt x="0" y="406"/>
                  </a:lnTo>
                  <a:lnTo>
                    <a:pt x="344" y="0"/>
                  </a:lnTo>
                  <a:close/>
                </a:path>
              </a:pathLst>
            </a:custGeom>
            <a:gr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2" name="MG-任意多边形 7"/>
            <p:cNvSpPr/>
            <p:nvPr>
              <p:custDataLst>
                <p:tags r:id="rId13"/>
              </p:custDataLst>
            </p:nvPr>
          </p:nvSpPr>
          <p:spPr bwMode="auto">
            <a:xfrm>
              <a:off x="5414963" y="2675943"/>
              <a:ext cx="568325" cy="1322388"/>
            </a:xfrm>
            <a:custGeom>
              <a:avLst/>
              <a:gdLst>
                <a:gd name="T0" fmla="*/ 358 w 358"/>
                <a:gd name="T1" fmla="*/ 400 h 833"/>
                <a:gd name="T2" fmla="*/ 226 w 358"/>
                <a:gd name="T3" fmla="*/ 0 h 833"/>
                <a:gd name="T4" fmla="*/ 0 w 358"/>
                <a:gd name="T5" fmla="*/ 556 h 833"/>
                <a:gd name="T6" fmla="*/ 35 w 358"/>
                <a:gd name="T7" fmla="*/ 833 h 833"/>
                <a:gd name="T8" fmla="*/ 358 w 358"/>
                <a:gd name="T9" fmla="*/ 400 h 833"/>
              </a:gdLst>
              <a:ahLst/>
              <a:cxnLst>
                <a:cxn ang="0">
                  <a:pos x="T0" y="T1"/>
                </a:cxn>
                <a:cxn ang="0">
                  <a:pos x="T2" y="T3"/>
                </a:cxn>
                <a:cxn ang="0">
                  <a:pos x="T4" y="T5"/>
                </a:cxn>
                <a:cxn ang="0">
                  <a:pos x="T6" y="T7"/>
                </a:cxn>
                <a:cxn ang="0">
                  <a:pos x="T8" y="T9"/>
                </a:cxn>
              </a:cxnLst>
              <a:rect l="0" t="0" r="r" b="b"/>
              <a:pathLst>
                <a:path w="358" h="833">
                  <a:moveTo>
                    <a:pt x="358" y="400"/>
                  </a:moveTo>
                  <a:lnTo>
                    <a:pt x="226" y="0"/>
                  </a:lnTo>
                  <a:lnTo>
                    <a:pt x="0" y="556"/>
                  </a:lnTo>
                  <a:lnTo>
                    <a:pt x="35" y="833"/>
                  </a:lnTo>
                  <a:lnTo>
                    <a:pt x="358" y="400"/>
                  </a:lnTo>
                  <a:close/>
                </a:path>
              </a:pathLst>
            </a:custGeom>
            <a:gr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3" name="MG-任意多边形 8"/>
            <p:cNvSpPr/>
            <p:nvPr>
              <p:custDataLst>
                <p:tags r:id="rId14"/>
              </p:custDataLst>
            </p:nvPr>
          </p:nvSpPr>
          <p:spPr bwMode="auto">
            <a:xfrm>
              <a:off x="3879850" y="3149018"/>
              <a:ext cx="2503487" cy="3028950"/>
            </a:xfrm>
            <a:custGeom>
              <a:avLst/>
              <a:gdLst>
                <a:gd name="T0" fmla="*/ 0 w 1577"/>
                <a:gd name="T1" fmla="*/ 1908 h 1908"/>
                <a:gd name="T2" fmla="*/ 239 w 1577"/>
                <a:gd name="T3" fmla="*/ 1443 h 1908"/>
                <a:gd name="T4" fmla="*/ 264 w 1577"/>
                <a:gd name="T5" fmla="*/ 1523 h 1908"/>
                <a:gd name="T6" fmla="*/ 1387 w 1577"/>
                <a:gd name="T7" fmla="*/ 0 h 1908"/>
                <a:gd name="T8" fmla="*/ 1577 w 1577"/>
                <a:gd name="T9" fmla="*/ 161 h 1908"/>
                <a:gd name="T10" fmla="*/ 341 w 1577"/>
                <a:gd name="T11" fmla="*/ 1588 h 1908"/>
                <a:gd name="T12" fmla="*/ 422 w 1577"/>
                <a:gd name="T13" fmla="*/ 1601 h 1908"/>
                <a:gd name="T14" fmla="*/ 0 w 1577"/>
                <a:gd name="T15" fmla="*/ 1908 h 19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908">
                  <a:moveTo>
                    <a:pt x="0" y="1908"/>
                  </a:moveTo>
                  <a:lnTo>
                    <a:pt x="239" y="1443"/>
                  </a:lnTo>
                  <a:lnTo>
                    <a:pt x="264" y="1523"/>
                  </a:lnTo>
                  <a:lnTo>
                    <a:pt x="1387" y="0"/>
                  </a:lnTo>
                  <a:lnTo>
                    <a:pt x="1577" y="161"/>
                  </a:lnTo>
                  <a:lnTo>
                    <a:pt x="341" y="1588"/>
                  </a:lnTo>
                  <a:lnTo>
                    <a:pt x="422" y="1601"/>
                  </a:lnTo>
                  <a:lnTo>
                    <a:pt x="0" y="1908"/>
                  </a:lnTo>
                  <a:close/>
                </a:path>
              </a:pathLst>
            </a:custGeom>
            <a:gr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14" name="MG-任意多边形 9"/>
          <p:cNvSpPr/>
          <p:nvPr>
            <p:custDataLst>
              <p:tags r:id="rId15"/>
            </p:custDataLst>
          </p:nvPr>
        </p:nvSpPr>
        <p:spPr bwMode="auto">
          <a:xfrm>
            <a:off x="1753803" y="3007103"/>
            <a:ext cx="1422030" cy="1420972"/>
          </a:xfrm>
          <a:custGeom>
            <a:avLst/>
            <a:gdLst>
              <a:gd name="T0" fmla="*/ 250 w 500"/>
              <a:gd name="T1" fmla="*/ 500 h 500"/>
              <a:gd name="T2" fmla="*/ 0 w 500"/>
              <a:gd name="T3" fmla="*/ 250 h 500"/>
              <a:gd name="T4" fmla="*/ 250 w 500"/>
              <a:gd name="T5" fmla="*/ 0 h 500"/>
              <a:gd name="T6" fmla="*/ 348 w 500"/>
              <a:gd name="T7" fmla="*/ 20 h 500"/>
              <a:gd name="T8" fmla="*/ 311 w 500"/>
              <a:gd name="T9" fmla="*/ 75 h 500"/>
              <a:gd name="T10" fmla="*/ 250 w 500"/>
              <a:gd name="T11" fmla="*/ 64 h 500"/>
              <a:gd name="T12" fmla="*/ 64 w 500"/>
              <a:gd name="T13" fmla="*/ 250 h 500"/>
              <a:gd name="T14" fmla="*/ 250 w 500"/>
              <a:gd name="T15" fmla="*/ 435 h 500"/>
              <a:gd name="T16" fmla="*/ 435 w 500"/>
              <a:gd name="T17" fmla="*/ 250 h 500"/>
              <a:gd name="T18" fmla="*/ 414 w 500"/>
              <a:gd name="T19" fmla="*/ 164 h 500"/>
              <a:gd name="T20" fmla="*/ 460 w 500"/>
              <a:gd name="T21" fmla="*/ 114 h 500"/>
              <a:gd name="T22" fmla="*/ 500 w 500"/>
              <a:gd name="T23" fmla="*/ 250 h 500"/>
              <a:gd name="T24" fmla="*/ 250 w 500"/>
              <a:gd name="T25"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blipFill dpi="0" rotWithShape="1">
            <a:blip r:embed="rId16">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5" name="MG-任意多边形 10"/>
          <p:cNvSpPr/>
          <p:nvPr>
            <p:custDataLst>
              <p:tags r:id="rId17"/>
            </p:custDataLst>
          </p:nvPr>
        </p:nvSpPr>
        <p:spPr bwMode="auto">
          <a:xfrm>
            <a:off x="1376076" y="2629376"/>
            <a:ext cx="2175367" cy="2174309"/>
          </a:xfrm>
          <a:custGeom>
            <a:avLst/>
            <a:gdLst>
              <a:gd name="T0" fmla="*/ 383 w 765"/>
              <a:gd name="T1" fmla="*/ 765 h 765"/>
              <a:gd name="T2" fmla="*/ 0 w 765"/>
              <a:gd name="T3" fmla="*/ 383 h 765"/>
              <a:gd name="T4" fmla="*/ 383 w 765"/>
              <a:gd name="T5" fmla="*/ 0 h 765"/>
              <a:gd name="T6" fmla="*/ 562 w 765"/>
              <a:gd name="T7" fmla="*/ 45 h 765"/>
              <a:gd name="T8" fmla="*/ 529 w 765"/>
              <a:gd name="T9" fmla="*/ 93 h 765"/>
              <a:gd name="T10" fmla="*/ 383 w 765"/>
              <a:gd name="T11" fmla="*/ 58 h 765"/>
              <a:gd name="T12" fmla="*/ 153 w 765"/>
              <a:gd name="T13" fmla="*/ 153 h 765"/>
              <a:gd name="T14" fmla="*/ 58 w 765"/>
              <a:gd name="T15" fmla="*/ 383 h 765"/>
              <a:gd name="T16" fmla="*/ 153 w 765"/>
              <a:gd name="T17" fmla="*/ 612 h 765"/>
              <a:gd name="T18" fmla="*/ 383 w 765"/>
              <a:gd name="T19" fmla="*/ 707 h 765"/>
              <a:gd name="T20" fmla="*/ 612 w 765"/>
              <a:gd name="T21" fmla="*/ 612 h 765"/>
              <a:gd name="T22" fmla="*/ 707 w 765"/>
              <a:gd name="T23" fmla="*/ 383 h 765"/>
              <a:gd name="T24" fmla="*/ 640 w 765"/>
              <a:gd name="T25" fmla="*/ 186 h 765"/>
              <a:gd name="T26" fmla="*/ 680 w 765"/>
              <a:gd name="T27" fmla="*/ 143 h 765"/>
              <a:gd name="T28" fmla="*/ 765 w 765"/>
              <a:gd name="T29" fmla="*/ 383 h 765"/>
              <a:gd name="T30" fmla="*/ 383 w 765"/>
              <a:gd name="T31" fmla="*/ 76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blipFill dpi="0" rotWithShape="1">
            <a:blip r:embed="rId16">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6" name="MG-任意多边形 11"/>
          <p:cNvSpPr/>
          <p:nvPr>
            <p:custDataLst>
              <p:tags r:id="rId18"/>
            </p:custDataLst>
          </p:nvPr>
        </p:nvSpPr>
        <p:spPr bwMode="auto">
          <a:xfrm>
            <a:off x="989885" y="2242127"/>
            <a:ext cx="2950923" cy="2947749"/>
          </a:xfrm>
          <a:custGeom>
            <a:avLst/>
            <a:gdLst>
              <a:gd name="T0" fmla="*/ 519 w 1038"/>
              <a:gd name="T1" fmla="*/ 0 h 1037"/>
              <a:gd name="T2" fmla="*/ 775 w 1038"/>
              <a:gd name="T3" fmla="*/ 68 h 1037"/>
              <a:gd name="T4" fmla="*/ 740 w 1038"/>
              <a:gd name="T5" fmla="*/ 119 h 1037"/>
              <a:gd name="T6" fmla="*/ 519 w 1038"/>
              <a:gd name="T7" fmla="*/ 62 h 1037"/>
              <a:gd name="T8" fmla="*/ 196 w 1038"/>
              <a:gd name="T9" fmla="*/ 196 h 1037"/>
              <a:gd name="T10" fmla="*/ 62 w 1038"/>
              <a:gd name="T11" fmla="*/ 519 h 1037"/>
              <a:gd name="T12" fmla="*/ 196 w 1038"/>
              <a:gd name="T13" fmla="*/ 842 h 1037"/>
              <a:gd name="T14" fmla="*/ 519 w 1038"/>
              <a:gd name="T15" fmla="*/ 976 h 1037"/>
              <a:gd name="T16" fmla="*/ 842 w 1038"/>
              <a:gd name="T17" fmla="*/ 842 h 1037"/>
              <a:gd name="T18" fmla="*/ 976 w 1038"/>
              <a:gd name="T19" fmla="*/ 519 h 1037"/>
              <a:gd name="T20" fmla="*/ 867 w 1038"/>
              <a:gd name="T21" fmla="*/ 224 h 1037"/>
              <a:gd name="T22" fmla="*/ 910 w 1038"/>
              <a:gd name="T23" fmla="*/ 178 h 1037"/>
              <a:gd name="T24" fmla="*/ 1038 w 1038"/>
              <a:gd name="T25" fmla="*/ 519 h 1037"/>
              <a:gd name="T26" fmla="*/ 519 w 1038"/>
              <a:gd name="T27" fmla="*/ 1037 h 1037"/>
              <a:gd name="T28" fmla="*/ 0 w 1038"/>
              <a:gd name="T29" fmla="*/ 519 h 1037"/>
              <a:gd name="T30" fmla="*/ 519 w 1038"/>
              <a:gd name="T31" fmla="*/ 0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blipFill dpi="0" rotWithShape="1">
            <a:blip r:embed="rId16">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7" name="MG-文本框 58"/>
          <p:cNvSpPr txBox="1"/>
          <p:nvPr>
            <p:custDataLst>
              <p:tags r:id="rId19"/>
            </p:custDataLst>
          </p:nvPr>
        </p:nvSpPr>
        <p:spPr>
          <a:xfrm>
            <a:off x="6998335" y="1236345"/>
            <a:ext cx="4587240" cy="1476375"/>
          </a:xfrm>
          <a:prstGeom prst="rect">
            <a:avLst/>
          </a:prstGeom>
          <a:noFill/>
        </p:spPr>
        <p:txBody>
          <a:bodyPr wrap="square" numCol="1" rtlCol="0">
            <a:spAutoFit/>
          </a:bodyPr>
          <a:p>
            <a:pPr algn="just">
              <a:lnSpc>
                <a:spcPct val="150000"/>
              </a:lnSpc>
            </a:pPr>
            <a:r>
              <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There is a lack of research on short video usage patterns and preferences of college students</a:t>
            </a:r>
            <a:endParaRPr lang="zh-CN" altLang="en-US"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18" name="MG-文本框 74"/>
          <p:cNvSpPr txBox="1"/>
          <p:nvPr>
            <p:custDataLst>
              <p:tags r:id="rId20"/>
            </p:custDataLst>
          </p:nvPr>
        </p:nvSpPr>
        <p:spPr>
          <a:xfrm>
            <a:off x="6998335" y="4657725"/>
            <a:ext cx="4912995" cy="1938020"/>
          </a:xfrm>
          <a:prstGeom prst="rect">
            <a:avLst/>
          </a:prstGeom>
          <a:noFill/>
        </p:spPr>
        <p:txBody>
          <a:bodyPr wrap="square" numCol="1" rtlCol="0">
            <a:spAutoFit/>
          </a:bodyPr>
          <a:p>
            <a:pPr algn="just">
              <a:lnSpc>
                <a:spcPct val="150000"/>
              </a:lnSpc>
            </a:pPr>
            <a:r>
              <a:rPr lang="en-US" altLang="zh-CN"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The study could also inform educational institutions and policy makers about the potential impact of short videos on college students</a:t>
            </a:r>
            <a:endParaRPr lang="zh-CN" altLang="en-US" sz="20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cxnSp>
        <p:nvCxnSpPr>
          <p:cNvPr id="20" name="MG-StraightArrowConnector 98"/>
          <p:cNvCxnSpPr/>
          <p:nvPr>
            <p:custDataLst>
              <p:tags r:id="rId21"/>
            </p:custDataLst>
          </p:nvPr>
        </p:nvCxnSpPr>
        <p:spPr>
          <a:xfrm>
            <a:off x="5233753" y="3505362"/>
            <a:ext cx="425165" cy="0"/>
          </a:xfrm>
          <a:prstGeom prst="straightConnector1">
            <a:avLst/>
          </a:prstGeom>
          <a:noFill/>
          <a:ln w="9525" cap="flat" cmpd="sng" algn="ctr">
            <a:solidFill>
              <a:schemeClr val="bg1"/>
            </a:solidFill>
            <a:prstDash val="solid"/>
            <a:miter lim="800000"/>
            <a:tailEnd type="triangle"/>
          </a:ln>
          <a:effectLst/>
        </p:spPr>
      </p:cxnSp>
      <p:cxnSp>
        <p:nvCxnSpPr>
          <p:cNvPr id="21" name="MG-StraightArrowConnector 99"/>
          <p:cNvCxnSpPr/>
          <p:nvPr>
            <p:custDataLst>
              <p:tags r:id="rId22"/>
            </p:custDataLst>
          </p:nvPr>
        </p:nvCxnSpPr>
        <p:spPr>
          <a:xfrm>
            <a:off x="5242008" y="5194412"/>
            <a:ext cx="425165" cy="0"/>
          </a:xfrm>
          <a:prstGeom prst="straightConnector1">
            <a:avLst/>
          </a:prstGeom>
          <a:noFill/>
          <a:ln w="9525" cap="flat" cmpd="sng" algn="ctr">
            <a:solidFill>
              <a:schemeClr val="bg1"/>
            </a:solidFill>
            <a:prstDash val="solid"/>
            <a:miter lim="800000"/>
            <a:tailEnd type="triangle"/>
          </a:ln>
          <a:effectLst/>
        </p:spPr>
      </p:cxnSp>
      <p:cxnSp>
        <p:nvCxnSpPr>
          <p:cNvPr id="23" name="MG-StraightArrowConnector 91"/>
          <p:cNvCxnSpPr/>
          <p:nvPr>
            <p:custDataLst>
              <p:tags r:id="rId23"/>
            </p:custDataLst>
          </p:nvPr>
        </p:nvCxnSpPr>
        <p:spPr>
          <a:xfrm>
            <a:off x="5241925" y="1771015"/>
            <a:ext cx="425450" cy="0"/>
          </a:xfrm>
          <a:prstGeom prst="straightConnector1">
            <a:avLst/>
          </a:prstGeom>
          <a:noFill/>
          <a:ln w="9525" cap="flat" cmpd="sng" algn="ctr">
            <a:solidFill>
              <a:schemeClr val="bg1"/>
            </a:solidFill>
            <a:prstDash val="solid"/>
            <a:miter lim="800000"/>
            <a:tailEnd type="triangle"/>
          </a:ln>
          <a:effectLst/>
        </p:spPr>
      </p:cxnSp>
      <p:grpSp>
        <p:nvGrpSpPr>
          <p:cNvPr id="25" name="MG-组合 9"/>
          <p:cNvGrpSpPr/>
          <p:nvPr>
            <p:custDataLst>
              <p:tags r:id="rId24"/>
            </p:custDataLst>
          </p:nvPr>
        </p:nvGrpSpPr>
        <p:grpSpPr>
          <a:xfrm>
            <a:off x="5788883" y="4811176"/>
            <a:ext cx="906703" cy="908468"/>
            <a:chOff x="8866294" y="6047430"/>
            <a:chExt cx="1360409" cy="1363057"/>
          </a:xfrm>
        </p:grpSpPr>
        <p:sp>
          <p:nvSpPr>
            <p:cNvPr id="26" name="MG-椭圆 15"/>
            <p:cNvSpPr>
              <a:spLocks noChangeArrowheads="1"/>
            </p:cNvSpPr>
            <p:nvPr>
              <p:custDataLst>
                <p:tags r:id="rId25"/>
              </p:custDataLst>
            </p:nvPr>
          </p:nvSpPr>
          <p:spPr bwMode="auto">
            <a:xfrm>
              <a:off x="8866294" y="6047430"/>
              <a:ext cx="1360409" cy="1363057"/>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27" name="MG-任意多边形 5"/>
            <p:cNvSpPr>
              <a:spLocks noEditPoints="1"/>
            </p:cNvSpPr>
            <p:nvPr>
              <p:custDataLst>
                <p:tags r:id="rId26"/>
              </p:custDataLst>
            </p:nvPr>
          </p:nvSpPr>
          <p:spPr bwMode="auto">
            <a:xfrm>
              <a:off x="9152142" y="6420502"/>
              <a:ext cx="782395" cy="616911"/>
            </a:xfrm>
            <a:custGeom>
              <a:avLst/>
              <a:gdLst>
                <a:gd name="T0" fmla="*/ 969 w 1152"/>
                <a:gd name="T1" fmla="*/ 520 h 908"/>
                <a:gd name="T2" fmla="*/ 1145 w 1152"/>
                <a:gd name="T3" fmla="*/ 882 h 908"/>
                <a:gd name="T4" fmla="*/ 1128 w 1152"/>
                <a:gd name="T5" fmla="*/ 908 h 908"/>
                <a:gd name="T6" fmla="*/ 24 w 1152"/>
                <a:gd name="T7" fmla="*/ 908 h 908"/>
                <a:gd name="T8" fmla="*/ 7 w 1152"/>
                <a:gd name="T9" fmla="*/ 882 h 908"/>
                <a:gd name="T10" fmla="*/ 183 w 1152"/>
                <a:gd name="T11" fmla="*/ 520 h 908"/>
                <a:gd name="T12" fmla="*/ 200 w 1152"/>
                <a:gd name="T13" fmla="*/ 510 h 908"/>
                <a:gd name="T14" fmla="*/ 351 w 1152"/>
                <a:gd name="T15" fmla="*/ 510 h 908"/>
                <a:gd name="T16" fmla="*/ 365 w 1152"/>
                <a:gd name="T17" fmla="*/ 516 h 908"/>
                <a:gd name="T18" fmla="*/ 396 w 1152"/>
                <a:gd name="T19" fmla="*/ 551 h 908"/>
                <a:gd name="T20" fmla="*/ 426 w 1152"/>
                <a:gd name="T21" fmla="*/ 584 h 908"/>
                <a:gd name="T22" fmla="*/ 246 w 1152"/>
                <a:gd name="T23" fmla="*/ 584 h 908"/>
                <a:gd name="T24" fmla="*/ 230 w 1152"/>
                <a:gd name="T25" fmla="*/ 594 h 908"/>
                <a:gd name="T26" fmla="*/ 113 w 1152"/>
                <a:gd name="T27" fmla="*/ 834 h 908"/>
                <a:gd name="T28" fmla="*/ 1039 w 1152"/>
                <a:gd name="T29" fmla="*/ 834 h 908"/>
                <a:gd name="T30" fmla="*/ 922 w 1152"/>
                <a:gd name="T31" fmla="*/ 594 h 908"/>
                <a:gd name="T32" fmla="*/ 906 w 1152"/>
                <a:gd name="T33" fmla="*/ 584 h 908"/>
                <a:gd name="T34" fmla="*/ 726 w 1152"/>
                <a:gd name="T35" fmla="*/ 584 h 908"/>
                <a:gd name="T36" fmla="*/ 756 w 1152"/>
                <a:gd name="T37" fmla="*/ 551 h 908"/>
                <a:gd name="T38" fmla="*/ 787 w 1152"/>
                <a:gd name="T39" fmla="*/ 516 h 908"/>
                <a:gd name="T40" fmla="*/ 801 w 1152"/>
                <a:gd name="T41" fmla="*/ 510 h 908"/>
                <a:gd name="T42" fmla="*/ 952 w 1152"/>
                <a:gd name="T43" fmla="*/ 510 h 908"/>
                <a:gd name="T44" fmla="*/ 969 w 1152"/>
                <a:gd name="T45" fmla="*/ 520 h 908"/>
                <a:gd name="T46" fmla="*/ 835 w 1152"/>
                <a:gd name="T47" fmla="*/ 273 h 908"/>
                <a:gd name="T48" fmla="*/ 593 w 1152"/>
                <a:gd name="T49" fmla="*/ 697 h 908"/>
                <a:gd name="T50" fmla="*/ 559 w 1152"/>
                <a:gd name="T51" fmla="*/ 697 h 908"/>
                <a:gd name="T52" fmla="*/ 321 w 1152"/>
                <a:gd name="T53" fmla="*/ 327 h 908"/>
                <a:gd name="T54" fmla="*/ 551 w 1152"/>
                <a:gd name="T55" fmla="*/ 15 h 908"/>
                <a:gd name="T56" fmla="*/ 835 w 1152"/>
                <a:gd name="T57" fmla="*/ 273 h 908"/>
                <a:gd name="T58" fmla="*/ 713 w 1152"/>
                <a:gd name="T59" fmla="*/ 273 h 908"/>
                <a:gd name="T60" fmla="*/ 576 w 1152"/>
                <a:gd name="T61" fmla="*/ 136 h 908"/>
                <a:gd name="T62" fmla="*/ 439 w 1152"/>
                <a:gd name="T63" fmla="*/ 273 h 908"/>
                <a:gd name="T64" fmla="*/ 576 w 1152"/>
                <a:gd name="T65" fmla="*/ 410 h 908"/>
                <a:gd name="T66" fmla="*/ 713 w 1152"/>
                <a:gd name="T67" fmla="*/ 273 h 908"/>
                <a:gd name="T68" fmla="*/ 713 w 1152"/>
                <a:gd name="T69" fmla="*/ 273 h 908"/>
                <a:gd name="T70" fmla="*/ 713 w 1152"/>
                <a:gd name="T71" fmla="*/ 2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ysClr val="window" lastClr="FFFFFF"/>
            </a:solid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31" name="MG-组合 4"/>
          <p:cNvGrpSpPr/>
          <p:nvPr>
            <p:custDataLst>
              <p:tags r:id="rId27"/>
            </p:custDataLst>
          </p:nvPr>
        </p:nvGrpSpPr>
        <p:grpSpPr>
          <a:xfrm>
            <a:off x="5788248" y="1316604"/>
            <a:ext cx="906703" cy="908468"/>
            <a:chOff x="8866293" y="2049856"/>
            <a:chExt cx="1360409" cy="1363056"/>
          </a:xfrm>
        </p:grpSpPr>
        <p:sp>
          <p:nvSpPr>
            <p:cNvPr id="32" name="MG-椭圆 15"/>
            <p:cNvSpPr>
              <a:spLocks noChangeArrowheads="1"/>
            </p:cNvSpPr>
            <p:nvPr>
              <p:custDataLst>
                <p:tags r:id="rId28"/>
              </p:custDataLst>
            </p:nvPr>
          </p:nvSpPr>
          <p:spPr bwMode="auto">
            <a:xfrm>
              <a:off x="8866293" y="2049856"/>
              <a:ext cx="1360409" cy="1363056"/>
            </a:xfrm>
            <a:prstGeom prst="ellipse">
              <a:avLst/>
            </a:prstGeom>
            <a:blipFill dpi="0" rotWithShape="1">
              <a:blip r:embed="rId29">
                <a:extLst>
                  <a:ext uri="{28A0092B-C50C-407E-A947-70E740481C1C}">
                    <a14:useLocalDpi xmlns:a14="http://schemas.microsoft.com/office/drawing/2010/main" val="0"/>
                  </a:ext>
                </a:extLst>
              </a:blip>
              <a:srcRect/>
              <a:stretch>
                <a:fillRect/>
              </a:stretch>
            </a:blip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33" name="MG-任意多边形 13"/>
            <p:cNvSpPr/>
            <p:nvPr>
              <p:custDataLst>
                <p:tags r:id="rId30"/>
              </p:custDataLst>
            </p:nvPr>
          </p:nvSpPr>
          <p:spPr bwMode="auto">
            <a:xfrm>
              <a:off x="9207501" y="2422525"/>
              <a:ext cx="679449" cy="619126"/>
            </a:xfrm>
            <a:custGeom>
              <a:avLst/>
              <a:gdLst>
                <a:gd name="T0" fmla="*/ 65 w 84"/>
                <a:gd name="T1" fmla="*/ 32 h 76"/>
                <a:gd name="T2" fmla="*/ 76 w 84"/>
                <a:gd name="T3" fmla="*/ 30 h 76"/>
                <a:gd name="T4" fmla="*/ 82 w 84"/>
                <a:gd name="T5" fmla="*/ 10 h 76"/>
                <a:gd name="T6" fmla="*/ 74 w 84"/>
                <a:gd name="T7" fmla="*/ 1 h 76"/>
                <a:gd name="T8" fmla="*/ 54 w 84"/>
                <a:gd name="T9" fmla="*/ 5 h 76"/>
                <a:gd name="T10" fmla="*/ 50 w 84"/>
                <a:gd name="T11" fmla="*/ 15 h 76"/>
                <a:gd name="T12" fmla="*/ 55 w 84"/>
                <a:gd name="T13" fmla="*/ 21 h 76"/>
                <a:gd name="T14" fmla="*/ 11 w 84"/>
                <a:gd name="T15" fmla="*/ 60 h 76"/>
                <a:gd name="T16" fmla="*/ 9 w 84"/>
                <a:gd name="T17" fmla="*/ 33 h 76"/>
                <a:gd name="T18" fmla="*/ 13 w 84"/>
                <a:gd name="T19" fmla="*/ 29 h 76"/>
                <a:gd name="T20" fmla="*/ 28 w 84"/>
                <a:gd name="T21" fmla="*/ 28 h 76"/>
                <a:gd name="T22" fmla="*/ 30 w 84"/>
                <a:gd name="T23" fmla="*/ 9 h 76"/>
                <a:gd name="T24" fmla="*/ 11 w 84"/>
                <a:gd name="T25" fmla="*/ 8 h 76"/>
                <a:gd name="T26" fmla="*/ 7 w 84"/>
                <a:gd name="T27" fmla="*/ 23 h 76"/>
                <a:gd name="T28" fmla="*/ 4 w 84"/>
                <a:gd name="T29" fmla="*/ 27 h 76"/>
                <a:gd name="T30" fmla="*/ 0 w 84"/>
                <a:gd name="T31" fmla="*/ 35 h 76"/>
                <a:gd name="T32" fmla="*/ 3 w 84"/>
                <a:gd name="T33" fmla="*/ 66 h 76"/>
                <a:gd name="T34" fmla="*/ 42 w 84"/>
                <a:gd name="T35" fmla="*/ 75 h 76"/>
                <a:gd name="T36" fmla="*/ 51 w 84"/>
                <a:gd name="T37" fmla="*/ 73 h 76"/>
                <a:gd name="T38" fmla="*/ 57 w 84"/>
                <a:gd name="T39" fmla="*/ 68 h 76"/>
                <a:gd name="T40" fmla="*/ 58 w 84"/>
                <a:gd name="T41" fmla="*/ 70 h 76"/>
                <a:gd name="T42" fmla="*/ 69 w 84"/>
                <a:gd name="T43" fmla="*/ 71 h 76"/>
                <a:gd name="T44" fmla="*/ 77 w 84"/>
                <a:gd name="T45" fmla="*/ 63 h 76"/>
                <a:gd name="T46" fmla="*/ 78 w 84"/>
                <a:gd name="T47" fmla="*/ 53 h 76"/>
                <a:gd name="T48" fmla="*/ 69 w 84"/>
                <a:gd name="T49" fmla="*/ 43 h 76"/>
                <a:gd name="T50" fmla="*/ 58 w 84"/>
                <a:gd name="T51" fmla="*/ 42 h 76"/>
                <a:gd name="T52" fmla="*/ 50 w 84"/>
                <a:gd name="T53" fmla="*/ 50 h 76"/>
                <a:gd name="T54" fmla="*/ 49 w 84"/>
                <a:gd name="T55" fmla="*/ 60 h 76"/>
                <a:gd name="T56" fmla="*/ 51 w 84"/>
                <a:gd name="T57" fmla="*/ 62 h 76"/>
                <a:gd name="T58" fmla="*/ 45 w 84"/>
                <a:gd name="T59" fmla="*/ 67 h 76"/>
                <a:gd name="T60" fmla="*/ 22 w 84"/>
                <a:gd name="T61" fmla="*/ 62 h 76"/>
                <a:gd name="T62" fmla="*/ 61 w 84"/>
                <a:gd name="T63" fmla="*/ 27 h 76"/>
                <a:gd name="T64" fmla="*/ 65 w 84"/>
                <a:gd name="T65"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ysClr val="window" lastClr="FFFFFF"/>
            </a:solidFill>
            <a:ln>
              <a:noFill/>
            </a:ln>
          </p:spPr>
          <p:txBody>
            <a:bodyPr vert="horz" wrap="square" lIns="60944" tIns="30472" rIns="60944" bIns="30472"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34" name="MG-文本框 25"/>
          <p:cNvSpPr txBox="1"/>
          <p:nvPr>
            <p:custDataLst>
              <p:tags r:id="rId31"/>
            </p:custDataLst>
          </p:nvPr>
        </p:nvSpPr>
        <p:spPr>
          <a:xfrm>
            <a:off x="1024255" y="569595"/>
            <a:ext cx="4036060" cy="460375"/>
          </a:xfrm>
          <a:prstGeom prst="rect">
            <a:avLst/>
          </a:prstGeom>
          <a:noFill/>
        </p:spPr>
        <p:txBody>
          <a:bodyPr wrap="square" rtlCol="0">
            <a:spAutoFit/>
          </a:bodyPr>
          <a:p>
            <a:pPr>
              <a:spcBef>
                <a:spcPct val="0"/>
              </a:spcBef>
              <a:buFont typeface="Arial" panose="020B0604020202020204" pitchFamily="34" charset="0"/>
              <a:buNone/>
            </a:pPr>
            <a:r>
              <a:rPr lang="zh-CN" altLang="en-US" sz="2400" dirty="0">
                <a:solidFill>
                  <a:srgbClr val="FFA9F8"/>
                </a:solidFill>
                <a:latin typeface="Times New Roman" panose="02020603050405020304" charset="0"/>
                <a:ea typeface="微软雅黑" panose="020B0503020204020204" charset="-122"/>
                <a:cs typeface="Times New Roman" panose="02020603050405020304" charset="0"/>
                <a:sym typeface="微软雅黑" panose="020B0503020204020204" charset="-122"/>
              </a:rPr>
              <a:t>Necessity </a:t>
            </a:r>
            <a:r>
              <a:rPr lang="en-US" altLang="zh-CN" sz="2400" dirty="0">
                <a:solidFill>
                  <a:srgbClr val="FFA9F8"/>
                </a:solidFill>
                <a:latin typeface="Times New Roman" panose="02020603050405020304" charset="0"/>
                <a:ea typeface="微软雅黑" panose="020B0503020204020204" charset="-122"/>
                <a:cs typeface="Times New Roman" panose="02020603050405020304" charset="0"/>
                <a:sym typeface="微软雅黑" panose="020B0503020204020204" charset="-122"/>
              </a:rPr>
              <a:t>and Importance</a:t>
            </a:r>
            <a:r>
              <a:rPr lang="en-US" altLang="zh-CN" sz="2400" dirty="0">
                <a:solidFill>
                  <a:srgbClr val="FFA9F8"/>
                </a:solidFill>
                <a:latin typeface="微软雅黑" panose="020B0503020204020204" charset="-122"/>
                <a:ea typeface="微软雅黑" panose="020B0503020204020204" charset="-122"/>
                <a:sym typeface="微软雅黑" panose="020B0503020204020204" charset="-122"/>
              </a:rPr>
              <a:t> </a:t>
            </a:r>
            <a:endParaRPr lang="en-US" altLang="zh-CN" sz="2400" b="1" dirty="0">
              <a:solidFill>
                <a:srgbClr val="FFA9F8"/>
              </a:solidFill>
              <a:latin typeface="微软雅黑" panose="020B0503020204020204" charset="-122"/>
              <a:ea typeface="微软雅黑" panose="020B0503020204020204" charset="-122"/>
              <a:sym typeface="微软雅黑" panose="020B0503020204020204" charset="-122"/>
            </a:endParaRPr>
          </a:p>
        </p:txBody>
      </p:sp>
      <p:sp>
        <p:nvSpPr>
          <p:cNvPr id="35" name="MG-文本框 26"/>
          <p:cNvSpPr txBox="1"/>
          <p:nvPr>
            <p:custDataLst>
              <p:tags r:id="rId32"/>
            </p:custDataLst>
          </p:nvPr>
        </p:nvSpPr>
        <p:spPr>
          <a:xfrm>
            <a:off x="460976" y="523551"/>
            <a:ext cx="631840" cy="553085"/>
          </a:xfrm>
          <a:prstGeom prst="rect">
            <a:avLst/>
          </a:prstGeom>
          <a:noFill/>
        </p:spPr>
        <p:txBody>
          <a:bodyPr wrap="square" rtlCol="0">
            <a:spAutoFit/>
          </a:bodyPr>
          <a:p>
            <a:pPr algn="ctr" defTabSz="685800"/>
            <a:r>
              <a:rPr lang="en-US" altLang="zh-CN" sz="3000" dirty="0">
                <a:blipFill dpi="0" rotWithShape="1">
                  <a:blip r:embed="rId3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01</a:t>
            </a:r>
            <a:endParaRPr lang="zh-CN" altLang="en-US" sz="3000" dirty="0">
              <a:blipFill dpi="0" rotWithShape="1">
                <a:blip r:embed="rId3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pic>
        <p:nvPicPr>
          <p:cNvPr id="2" name="MG-图片 1" descr="图片1"/>
          <p:cNvPicPr>
            <a:picLocks noChangeAspect="1"/>
          </p:cNvPicPr>
          <p:nvPr>
            <p:custDataLst>
              <p:tags r:id="rId34"/>
            </p:custDataLst>
          </p:nvPr>
        </p:nvPicPr>
        <p:blipFill>
          <a:blip r:embed="rId35"/>
          <a:stretch>
            <a:fillRect/>
          </a:stretch>
        </p:blipFill>
        <p:spPr>
          <a:xfrm>
            <a:off x="10860405" y="212090"/>
            <a:ext cx="1051560" cy="1094740"/>
          </a:xfrm>
          <a:prstGeom prst="rect">
            <a:avLst/>
          </a:prstGeom>
        </p:spPr>
      </p:pic>
    </p:spTree>
    <p:custDataLst>
      <p:tags r:id="rId3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heckerboard(across)">
                                      <p:cBhvr>
                                        <p:cTn id="25" dur="500"/>
                                        <p:tgtEl>
                                          <p:spTgt spid="1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500"/>
                                        <p:tgtEl>
                                          <p:spTgt spid="16"/>
                                        </p:tgtEl>
                                      </p:cBhvr>
                                    </p:animEffect>
                                  </p:childTnLst>
                                </p:cTn>
                              </p:par>
                              <p:par>
                                <p:cTn id="29" presetID="5"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heckerboard(across)">
                                      <p:cBhvr>
                                        <p:cTn id="31" dur="500"/>
                                        <p:tgtEl>
                                          <p:spTgt spid="20"/>
                                        </p:tgtEl>
                                      </p:cBhvr>
                                    </p:animEffect>
                                  </p:childTnLst>
                                </p:cTn>
                              </p:par>
                              <p:par>
                                <p:cTn id="32" presetID="5"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heckerboard(across)">
                                      <p:cBhvr>
                                        <p:cTn id="34" dur="500"/>
                                        <p:tgtEl>
                                          <p:spTgt spid="21"/>
                                        </p:tgtEl>
                                      </p:cBhvr>
                                    </p:animEffect>
                                  </p:childTnLst>
                                </p:cTn>
                              </p:par>
                              <p:par>
                                <p:cTn id="35" presetID="5" presetClass="entr" presetSubtype="1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checkerboard(across)">
                                      <p:cBhvr>
                                        <p:cTn id="37" dur="500"/>
                                        <p:tgtEl>
                                          <p:spTgt spid="23"/>
                                        </p:tgtEl>
                                      </p:cBhvr>
                                    </p:animEffect>
                                  </p:childTnLst>
                                </p:cTn>
                              </p:par>
                              <p:par>
                                <p:cTn id="38" presetID="5" presetClass="entr" presetSubtype="1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checkerboard(across)">
                                      <p:cBhvr>
                                        <p:cTn id="40" dur="500"/>
                                        <p:tgtEl>
                                          <p:spTgt spid="25"/>
                                        </p:tgtEl>
                                      </p:cBhvr>
                                    </p:animEffect>
                                  </p:childTnLst>
                                </p:cTn>
                              </p:par>
                              <p:par>
                                <p:cTn id="41" presetID="5" presetClass="entr" presetSubtype="1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checkerboard(across)">
                                      <p:cBhvr>
                                        <p:cTn id="43" dur="500"/>
                                        <p:tgtEl>
                                          <p:spTgt spid="31"/>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checkerboard(across)">
                                      <p:cBhvr>
                                        <p:cTn id="46" dur="500"/>
                                        <p:tgtEl>
                                          <p:spTgt spid="34"/>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checkerboard(across)">
                                      <p:cBhvr>
                                        <p:cTn id="49" dur="500"/>
                                        <p:tgtEl>
                                          <p:spTgt spid="35"/>
                                        </p:tgtEl>
                                      </p:cBhvr>
                                    </p:animEffect>
                                  </p:childTnLst>
                                </p:cTn>
                              </p:par>
                              <p:par>
                                <p:cTn id="50" presetID="5" presetClass="entr" presetSubtype="1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checkerboard(across)">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17"/>
                                        </p:tgtEl>
                                        <p:attrNameLst>
                                          <p:attrName>style.visibility</p:attrName>
                                        </p:attrNameLst>
                                      </p:cBhvr>
                                      <p:to>
                                        <p:strVal val="visible"/>
                                      </p:to>
                                    </p:set>
                                    <p:anim calcmode="discrete" valueType="clr">
                                      <p:cBhvr override="childStyle">
                                        <p:cTn id="57"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17"/>
                                        </p:tgtEl>
                                        <p:attrNameLst>
                                          <p:attrName>fillcolor</p:attrName>
                                        </p:attrNameLst>
                                      </p:cBhvr>
                                      <p:tavLst>
                                        <p:tav tm="0">
                                          <p:val>
                                            <p:clrVal>
                                              <a:schemeClr val="accent2"/>
                                            </p:clrVal>
                                          </p:val>
                                        </p:tav>
                                        <p:tav tm="50000">
                                          <p:val>
                                            <p:clrVal>
                                              <a:schemeClr val="hlink"/>
                                            </p:clrVal>
                                          </p:val>
                                        </p:tav>
                                      </p:tavLst>
                                    </p:anim>
                                    <p:set>
                                      <p:cBhvr>
                                        <p:cTn id="59" dur="80"/>
                                        <p:tgtEl>
                                          <p:spTgt spid="17"/>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27" presetClass="entr" presetSubtype="0" fill="hold" grpId="0" nodeType="clickEffect">
                                  <p:stCondLst>
                                    <p:cond delay="0"/>
                                  </p:stCondLst>
                                  <p:iterate type="lt">
                                    <p:tmPct val="50000"/>
                                  </p:iterate>
                                  <p:childTnLst>
                                    <p:set>
                                      <p:cBhvr>
                                        <p:cTn id="63" dur="1" fill="hold">
                                          <p:stCondLst>
                                            <p:cond delay="0"/>
                                          </p:stCondLst>
                                        </p:cTn>
                                        <p:tgtEl>
                                          <p:spTgt spid="8"/>
                                        </p:tgtEl>
                                        <p:attrNameLst>
                                          <p:attrName>style.visibility</p:attrName>
                                        </p:attrNameLst>
                                      </p:cBhvr>
                                      <p:to>
                                        <p:strVal val="visible"/>
                                      </p:to>
                                    </p:set>
                                    <p:anim calcmode="discrete" valueType="clr">
                                      <p:cBhvr override="childStyle">
                                        <p:cTn id="64"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8"/>
                                        </p:tgtEl>
                                        <p:attrNameLst>
                                          <p:attrName>fillcolor</p:attrName>
                                        </p:attrNameLst>
                                      </p:cBhvr>
                                      <p:tavLst>
                                        <p:tav tm="0">
                                          <p:val>
                                            <p:clrVal>
                                              <a:schemeClr val="accent2"/>
                                            </p:clrVal>
                                          </p:val>
                                        </p:tav>
                                        <p:tav tm="50000">
                                          <p:val>
                                            <p:clrVal>
                                              <a:schemeClr val="hlink"/>
                                            </p:clrVal>
                                          </p:val>
                                        </p:tav>
                                      </p:tavLst>
                                    </p:anim>
                                    <p:set>
                                      <p:cBhvr>
                                        <p:cTn id="66" dur="80"/>
                                        <p:tgtEl>
                                          <p:spTgt spid="8"/>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27" presetClass="entr" presetSubtype="0" fill="hold" grpId="0" nodeType="clickEffect">
                                  <p:stCondLst>
                                    <p:cond delay="0"/>
                                  </p:stCondLst>
                                  <p:iterate type="lt">
                                    <p:tmPct val="50000"/>
                                  </p:iterate>
                                  <p:childTnLst>
                                    <p:set>
                                      <p:cBhvr>
                                        <p:cTn id="70" dur="1" fill="hold">
                                          <p:stCondLst>
                                            <p:cond delay="0"/>
                                          </p:stCondLst>
                                        </p:cTn>
                                        <p:tgtEl>
                                          <p:spTgt spid="18"/>
                                        </p:tgtEl>
                                        <p:attrNameLst>
                                          <p:attrName>style.visibility</p:attrName>
                                        </p:attrNameLst>
                                      </p:cBhvr>
                                      <p:to>
                                        <p:strVal val="visible"/>
                                      </p:to>
                                    </p:set>
                                    <p:anim calcmode="discrete" valueType="clr">
                                      <p:cBhvr override="childStyle">
                                        <p:cTn id="71"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18"/>
                                        </p:tgtEl>
                                        <p:attrNameLst>
                                          <p:attrName>fillcolor</p:attrName>
                                        </p:attrNameLst>
                                      </p:cBhvr>
                                      <p:tavLst>
                                        <p:tav tm="0">
                                          <p:val>
                                            <p:clrVal>
                                              <a:schemeClr val="accent2"/>
                                            </p:clrVal>
                                          </p:val>
                                        </p:tav>
                                        <p:tav tm="50000">
                                          <p:val>
                                            <p:clrVal>
                                              <a:schemeClr val="hlink"/>
                                            </p:clrVal>
                                          </p:val>
                                        </p:tav>
                                      </p:tavLst>
                                    </p:anim>
                                    <p:set>
                                      <p:cBhvr>
                                        <p:cTn id="73"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9" grpId="1" animBg="1"/>
      <p:bldP spid="14" grpId="1" animBg="1"/>
      <p:bldP spid="15" grpId="1" animBg="1"/>
      <p:bldP spid="16" grpId="1" animBg="1"/>
      <p:bldP spid="34" grpId="1"/>
      <p:bldP spid="35" grpId="1"/>
      <p:bldP spid="17" grpId="0"/>
      <p:bldP spid="17" grpId="1"/>
      <p:bldP spid="8" grpId="0"/>
      <p:bldP spid="8" grpId="1"/>
      <p:bldP spid="18" grpId="0"/>
      <p:bldP spid="1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MG-文本框 15"/>
          <p:cNvSpPr txBox="1"/>
          <p:nvPr>
            <p:custDataLst>
              <p:tags r:id="rId1"/>
            </p:custDataLst>
          </p:nvPr>
        </p:nvSpPr>
        <p:spPr>
          <a:xfrm>
            <a:off x="3756701" y="1846346"/>
            <a:ext cx="5311100" cy="1013460"/>
          </a:xfrm>
          <a:prstGeom prst="rect">
            <a:avLst/>
          </a:prstGeom>
          <a:noFill/>
        </p:spPr>
        <p:txBody>
          <a:bodyPr wrap="square" lIns="91416" tIns="45708" rIns="91416" bIns="45708" rtlCol="0">
            <a:spAutoFit/>
          </a:bodyPr>
          <a:p>
            <a:pPr algn="just">
              <a:lnSpc>
                <a:spcPct val="125000"/>
              </a:lnSpc>
            </a:pPr>
            <a:r>
              <a:rPr lang="en-US" altLang="zh-CN"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What are the usage patterns of short videos among college students?</a:t>
            </a:r>
            <a:endParaRPr lang="zh-CN" altLang="en-US"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6" name="MG-文本框 18"/>
          <p:cNvSpPr txBox="1"/>
          <p:nvPr>
            <p:custDataLst>
              <p:tags r:id="rId2"/>
            </p:custDataLst>
          </p:nvPr>
        </p:nvSpPr>
        <p:spPr>
          <a:xfrm>
            <a:off x="2446872" y="4666674"/>
            <a:ext cx="6049965" cy="1751965"/>
          </a:xfrm>
          <a:prstGeom prst="rect">
            <a:avLst/>
          </a:prstGeom>
          <a:noFill/>
        </p:spPr>
        <p:txBody>
          <a:bodyPr wrap="square" lIns="91416" tIns="45708" rIns="91416" bIns="45708" rtlCol="0">
            <a:spAutoFit/>
          </a:bodyPr>
          <a:p>
            <a:pPr algn="just">
              <a:lnSpc>
                <a:spcPct val="150000"/>
              </a:lnSpc>
            </a:pPr>
            <a:r>
              <a:rPr lang="en-US" altLang="zh-CN"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What are the preferences of college students regarding short videos, such as the</a:t>
            </a:r>
            <a:r>
              <a:rPr lang="en-US" altLang="zh-CN"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rPr>
              <a:t>type of content, platform, and frequency of use?</a:t>
            </a:r>
            <a:endParaRPr lang="zh-CN" altLang="en-US" sz="2400" dirty="0">
              <a:solidFill>
                <a:schemeClr val="bg1"/>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7" name="MG-矩形 6"/>
          <p:cNvSpPr/>
          <p:nvPr>
            <p:custDataLst>
              <p:tags r:id="rId3"/>
            </p:custDataLst>
          </p:nvPr>
        </p:nvSpPr>
        <p:spPr>
          <a:xfrm rot="20926619">
            <a:off x="2000926" y="3476581"/>
            <a:ext cx="8241741" cy="391785"/>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lIns="91416" tIns="45708" rIns="91416" bIns="45708" rtlCol="0" anchor="ctr"/>
          <a:p>
            <a:pPr algn="ctr">
              <a:defRPr/>
            </a:pPr>
            <a:endParaRPr lang="zh-CN" altLang="en-US" sz="2400" b="1" kern="0">
              <a:solidFill>
                <a:schemeClr val="bg1"/>
              </a:solidFill>
              <a:latin typeface="微软雅黑" panose="020B0503020204020204" charset="-122"/>
              <a:ea typeface="微软雅黑" panose="020B0503020204020204" charset="-122"/>
              <a:sym typeface="微软雅黑" panose="020B0503020204020204" charset="-122"/>
            </a:endParaRPr>
          </a:p>
        </p:txBody>
      </p:sp>
      <p:grpSp>
        <p:nvGrpSpPr>
          <p:cNvPr id="8" name="MG-组合 7"/>
          <p:cNvGrpSpPr/>
          <p:nvPr>
            <p:custDataLst>
              <p:tags r:id="rId5"/>
            </p:custDataLst>
          </p:nvPr>
        </p:nvGrpSpPr>
        <p:grpSpPr>
          <a:xfrm>
            <a:off x="1980561" y="1912982"/>
            <a:ext cx="1639687" cy="1455268"/>
            <a:chOff x="411429" y="2379138"/>
            <a:chExt cx="1640114" cy="1455646"/>
          </a:xfrm>
        </p:grpSpPr>
        <p:sp>
          <p:nvSpPr>
            <p:cNvPr id="9" name="MG-下箭头 8"/>
            <p:cNvSpPr/>
            <p:nvPr>
              <p:custDataLst>
                <p:tags r:id="rId6"/>
              </p:custDataLst>
            </p:nvPr>
          </p:nvSpPr>
          <p:spPr>
            <a:xfrm>
              <a:off x="411429" y="2379138"/>
              <a:ext cx="1640114" cy="1455646"/>
            </a:xfrm>
            <a:prstGeom prst="downArrow">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vert="eaVert" rtlCol="0" anchor="ctr"/>
            <a:p>
              <a:pPr algn="ctr">
                <a:defRPr/>
              </a:pPr>
              <a:endParaRPr lang="zh-CN" altLang="en-US" sz="2000" b="1" kern="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10" name="MG-文本框 4"/>
            <p:cNvSpPr txBox="1"/>
            <p:nvPr>
              <p:custDataLst>
                <p:tags r:id="rId8"/>
              </p:custDataLst>
            </p:nvPr>
          </p:nvSpPr>
          <p:spPr>
            <a:xfrm>
              <a:off x="987468" y="2392494"/>
              <a:ext cx="490348" cy="1254762"/>
            </a:xfrm>
            <a:prstGeom prst="rect">
              <a:avLst/>
            </a:prstGeom>
            <a:noFill/>
          </p:spPr>
          <p:txBody>
            <a:bodyPr vert="eaVert" wrap="square" rtlCol="0">
              <a:spAutoFit/>
            </a:bodyPr>
            <a:p>
              <a:pPr algn="ctr">
                <a:defRPr/>
              </a:pPr>
              <a:endParaRPr lang="zh-CN" altLang="en-US" sz="2000" b="1" kern="0" dirty="0">
                <a:solidFill>
                  <a:schemeClr val="bg1"/>
                </a:solidFill>
                <a:latin typeface="微软雅黑" panose="020B0503020204020204" charset="-122"/>
                <a:ea typeface="微软雅黑" panose="020B0503020204020204" charset="-122"/>
                <a:sym typeface="微软雅黑" panose="020B0503020204020204" charset="-122"/>
              </a:endParaRPr>
            </a:p>
          </p:txBody>
        </p:sp>
      </p:grpSp>
      <p:grpSp>
        <p:nvGrpSpPr>
          <p:cNvPr id="11" name="MG-组合 10"/>
          <p:cNvGrpSpPr/>
          <p:nvPr>
            <p:custDataLst>
              <p:tags r:id="rId9"/>
            </p:custDataLst>
          </p:nvPr>
        </p:nvGrpSpPr>
        <p:grpSpPr>
          <a:xfrm>
            <a:off x="8623347" y="4025136"/>
            <a:ext cx="1639688" cy="1455269"/>
            <a:chOff x="7055945" y="4194060"/>
            <a:chExt cx="1640114" cy="1455648"/>
          </a:xfrm>
          <a:solidFill>
            <a:srgbClr val="4188A8"/>
          </a:solidFill>
        </p:grpSpPr>
        <p:sp>
          <p:nvSpPr>
            <p:cNvPr id="12" name="MG-下箭头 11"/>
            <p:cNvSpPr/>
            <p:nvPr>
              <p:custDataLst>
                <p:tags r:id="rId10"/>
              </p:custDataLst>
            </p:nvPr>
          </p:nvSpPr>
          <p:spPr>
            <a:xfrm flipV="1">
              <a:off x="7055945" y="4194060"/>
              <a:ext cx="1640114" cy="1455648"/>
            </a:xfrm>
            <a:prstGeom prst="downArrow">
              <a:avLst/>
            </a:prstGeom>
            <a:blipFill dpi="0" rotWithShape="1">
              <a:blip r:embed="rId1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vert="vert" rtlCol="0" anchor="ctr"/>
            <a:p>
              <a:pPr algn="ctr">
                <a:defRPr/>
              </a:pPr>
              <a:endParaRPr lang="zh-CN" altLang="en-US" sz="2000" b="1" kern="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13" name="MG-文本框 22"/>
            <p:cNvSpPr txBox="1"/>
            <p:nvPr>
              <p:custDataLst>
                <p:tags r:id="rId12"/>
              </p:custDataLst>
            </p:nvPr>
          </p:nvSpPr>
          <p:spPr>
            <a:xfrm>
              <a:off x="7631978" y="4371789"/>
              <a:ext cx="490347" cy="1254763"/>
            </a:xfrm>
            <a:prstGeom prst="rect">
              <a:avLst/>
            </a:prstGeom>
            <a:noFill/>
          </p:spPr>
          <p:txBody>
            <a:bodyPr vert="eaVert" wrap="square" rtlCol="0">
              <a:spAutoFit/>
            </a:bodyPr>
            <a:p>
              <a:pPr algn="ctr">
                <a:defRPr/>
              </a:pPr>
              <a:r>
                <a:rPr lang="zh-CN" altLang="en-US" sz="2000" b="1" kern="0" dirty="0">
                  <a:solidFill>
                    <a:schemeClr val="bg1"/>
                  </a:solidFill>
                  <a:latin typeface="微软雅黑" panose="020B0503020204020204" charset="-122"/>
                  <a:ea typeface="微软雅黑" panose="020B0503020204020204" charset="-122"/>
                  <a:sym typeface="微软雅黑" panose="020B0503020204020204" charset="-122"/>
                </a:rPr>
                <a:t> </a:t>
              </a:r>
              <a:endParaRPr lang="zh-CN" altLang="en-US" sz="2000" b="1" kern="0" dirty="0">
                <a:solidFill>
                  <a:schemeClr val="bg1"/>
                </a:solidFill>
                <a:latin typeface="微软雅黑" panose="020B0503020204020204" charset="-122"/>
                <a:ea typeface="微软雅黑" panose="020B0503020204020204" charset="-122"/>
                <a:sym typeface="微软雅黑" panose="020B0503020204020204" charset="-122"/>
              </a:endParaRPr>
            </a:p>
          </p:txBody>
        </p:sp>
      </p:grpSp>
      <p:sp>
        <p:nvSpPr>
          <p:cNvPr id="14" name="MG-等腰三角形 13"/>
          <p:cNvSpPr/>
          <p:nvPr>
            <p:custDataLst>
              <p:tags r:id="rId13"/>
            </p:custDataLst>
          </p:nvPr>
        </p:nvSpPr>
        <p:spPr>
          <a:xfrm>
            <a:off x="5704732" y="3854018"/>
            <a:ext cx="870632" cy="750544"/>
          </a:xfrm>
          <a:prstGeom prst="triangle">
            <a:avLst/>
          </a:prstGeom>
          <a:blipFill dpi="0" rotWithShape="1">
            <a:blip r:embed="rId1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lIns="91416" tIns="45708" rIns="91416" bIns="45708" rtlCol="0" anchor="ctr"/>
          <a:p>
            <a:pPr algn="ctr">
              <a:defRPr/>
            </a:pPr>
            <a:endParaRPr lang="zh-CN" altLang="en-US" sz="2400" b="1" ker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34" name="MG-文本框 25"/>
          <p:cNvSpPr txBox="1"/>
          <p:nvPr>
            <p:custDataLst>
              <p:tags r:id="rId15"/>
            </p:custDataLst>
          </p:nvPr>
        </p:nvSpPr>
        <p:spPr>
          <a:xfrm>
            <a:off x="1024255" y="569595"/>
            <a:ext cx="4036060" cy="460375"/>
          </a:xfrm>
          <a:prstGeom prst="rect">
            <a:avLst/>
          </a:prstGeom>
          <a:noFill/>
        </p:spPr>
        <p:txBody>
          <a:bodyPr wrap="square" rtlCol="0">
            <a:spAutoFit/>
          </a:bodyPr>
          <a:p>
            <a:pPr>
              <a:spcBef>
                <a:spcPct val="0"/>
              </a:spcBef>
              <a:buFont typeface="Arial" panose="020B0604020202020204" pitchFamily="34" charset="0"/>
              <a:buNone/>
            </a:pPr>
            <a:r>
              <a:rPr lang="zh-CN" altLang="en-US" sz="2400" dirty="0">
                <a:solidFill>
                  <a:srgbClr val="FFA9F8"/>
                </a:solidFill>
                <a:latin typeface="Times New Roman" panose="02020603050405020304" charset="0"/>
                <a:ea typeface="微软雅黑" panose="020B0503020204020204" charset="-122"/>
                <a:cs typeface="Times New Roman" panose="02020603050405020304" charset="0"/>
                <a:sym typeface="微软雅黑" panose="020B0503020204020204" charset="-122"/>
              </a:rPr>
              <a:t>Research Questions</a:t>
            </a:r>
            <a:endParaRPr lang="zh-CN" altLang="en-US" sz="2400" b="1" dirty="0">
              <a:blipFill dpi="0" rotWithShape="1">
                <a:blip r:embed="rId16">
                  <a:extLst>
                    <a:ext uri="{28A0092B-C50C-407E-A947-70E740481C1C}">
                      <a14:useLocalDpi xmlns:a14="http://schemas.microsoft.com/office/drawing/2010/main" val="0"/>
                    </a:ext>
                  </a:extLst>
                </a:blip>
                <a:srcRect/>
                <a:stretch>
                  <a:fillRect/>
                </a:stretch>
              </a:blip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35" name="MG-文本框 26"/>
          <p:cNvSpPr txBox="1"/>
          <p:nvPr>
            <p:custDataLst>
              <p:tags r:id="rId17"/>
            </p:custDataLst>
          </p:nvPr>
        </p:nvSpPr>
        <p:spPr>
          <a:xfrm>
            <a:off x="460976" y="523551"/>
            <a:ext cx="631840" cy="553085"/>
          </a:xfrm>
          <a:prstGeom prst="rect">
            <a:avLst/>
          </a:prstGeom>
          <a:noFill/>
        </p:spPr>
        <p:txBody>
          <a:bodyPr wrap="square" rtlCol="0">
            <a:spAutoFit/>
          </a:bodyPr>
          <a:p>
            <a:pPr algn="ctr" defTabSz="685800"/>
            <a:r>
              <a:rPr lang="en-US" altLang="zh-CN" sz="3000" dirty="0">
                <a:blipFill dpi="0" rotWithShape="1">
                  <a:blip r:embed="rId1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01</a:t>
            </a:r>
            <a:endParaRPr lang="zh-CN" altLang="en-US" sz="3000" dirty="0">
              <a:blipFill dpi="0" rotWithShape="1">
                <a:blip r:embed="rId1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pic>
        <p:nvPicPr>
          <p:cNvPr id="2" name="MG-图片 1" descr="图片1"/>
          <p:cNvPicPr>
            <a:picLocks noChangeAspect="1"/>
          </p:cNvPicPr>
          <p:nvPr>
            <p:custDataLst>
              <p:tags r:id="rId18"/>
            </p:custDataLst>
          </p:nvPr>
        </p:nvPicPr>
        <p:blipFill>
          <a:blip r:embed="rId19"/>
          <a:stretch>
            <a:fillRect/>
          </a:stretch>
        </p:blipFill>
        <p:spPr>
          <a:xfrm>
            <a:off x="10860405" y="212090"/>
            <a:ext cx="1051560" cy="1094740"/>
          </a:xfrm>
          <a:prstGeom prst="rect">
            <a:avLst/>
          </a:prstGeom>
        </p:spPr>
      </p:pic>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arn(inVertical)">
                                      <p:cBhvr>
                                        <p:cTn id="13" dur="500"/>
                                        <p:tgtEl>
                                          <p:spTgt spid="3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to="" calcmode="lin" valueType="num">
                                      <p:cBhvr>
                                        <p:cTn id="30" dur="1" fill="hold"/>
                                        <p:tgtEl>
                                          <p:spTgt spid="5"/>
                                        </p:tgtEl>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to="" calcmode="lin" valueType="num">
                                      <p:cBhvr>
                                        <p:cTn id="35"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7" grpId="0" animBg="1"/>
      <p:bldP spid="14" grpId="0" animBg="1"/>
      <p:bldP spid="34" grpId="1"/>
      <p:bldP spid="35" grpId="1"/>
      <p:bldP spid="7" grpId="1" animBg="1"/>
      <p:bldP spid="14" grpId="1" animBg="1"/>
      <p:bldP spid="5" grpId="0"/>
      <p:bldP spid="5"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G-直接连接符 2"/>
          <p:cNvCxnSpPr/>
          <p:nvPr>
            <p:custDataLst>
              <p:tags r:id="rId1"/>
            </p:custDataLst>
          </p:nvPr>
        </p:nvCxnSpPr>
        <p:spPr>
          <a:xfrm>
            <a:off x="4440553" y="3267850"/>
            <a:ext cx="6298116" cy="0"/>
          </a:xfrm>
          <a:prstGeom prst="line">
            <a:avLst/>
          </a:prstGeom>
          <a:noFill/>
          <a:ln w="12700" cap="flat" cmpd="sng" algn="ctr">
            <a:solidFill>
              <a:schemeClr val="bg1"/>
            </a:solidFill>
            <a:prstDash val="solid"/>
            <a:miter lim="800000"/>
          </a:ln>
          <a:effectLst/>
        </p:spPr>
      </p:cxnSp>
      <p:sp>
        <p:nvSpPr>
          <p:cNvPr id="4" name="MG-文本框 32"/>
          <p:cNvSpPr txBox="1"/>
          <p:nvPr>
            <p:custDataLst>
              <p:tags r:id="rId2"/>
            </p:custDataLst>
          </p:nvPr>
        </p:nvSpPr>
        <p:spPr>
          <a:xfrm>
            <a:off x="4440555" y="2067560"/>
            <a:ext cx="5229225" cy="1068705"/>
          </a:xfrm>
          <a:prstGeom prst="rect">
            <a:avLst/>
          </a:prstGeom>
          <a:noFill/>
        </p:spPr>
        <p:txBody>
          <a:bodyPr wrap="none" rtlCol="0">
            <a:noAutofit/>
          </a:bodyPr>
          <a:lstStyle/>
          <a:p>
            <a:pPr algn="l"/>
            <a:r>
              <a:rPr lang="en-US"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Methodology</a:t>
            </a:r>
            <a:endParaRPr lang="zh-CN" altLang="en-US"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2" name="MG-流程图: 离页连接符 1"/>
          <p:cNvSpPr/>
          <p:nvPr>
            <p:custDataLst>
              <p:tags r:id="rId4"/>
            </p:custDataLst>
          </p:nvPr>
        </p:nvSpPr>
        <p:spPr>
          <a:xfrm>
            <a:off x="2255950" y="2067521"/>
            <a:ext cx="1692234" cy="1773054"/>
          </a:xfrm>
          <a:prstGeom prst="flowChartOffpageConnector">
            <a:avLst/>
          </a:prstGeom>
          <a:blipFill dpi="0" rotWithShape="1">
            <a:blip r:embed="rId5">
              <a:duotone>
                <a:prstClr val="black"/>
                <a:srgbClr val="F38089">
                  <a:tint val="45000"/>
                  <a:satMod val="40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rPr>
              <a:t>02</a:t>
            </a:r>
            <a:endParaRPr kumimoji="0" lang="zh-CN" altLang="en-US" sz="9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 name="MG-任意多边形 5"/>
          <p:cNvSpPr>
            <a:spLocks noEditPoints="1"/>
          </p:cNvSpPr>
          <p:nvPr>
            <p:custDataLst>
              <p:tags r:id="rId6"/>
            </p:custDataLst>
          </p:nvPr>
        </p:nvSpPr>
        <p:spPr bwMode="auto">
          <a:xfrm rot="20865242">
            <a:off x="1300421" y="1005809"/>
            <a:ext cx="1771649" cy="1304924"/>
          </a:xfrm>
          <a:custGeom>
            <a:avLst/>
            <a:gdLst>
              <a:gd name="T0" fmla="*/ 456 w 469"/>
              <a:gd name="T1" fmla="*/ 95 h 345"/>
              <a:gd name="T2" fmla="*/ 274 w 469"/>
              <a:gd name="T3" fmla="*/ 18 h 345"/>
              <a:gd name="T4" fmla="*/ 131 w 469"/>
              <a:gd name="T5" fmla="*/ 55 h 345"/>
              <a:gd name="T6" fmla="*/ 145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4 h 345"/>
              <a:gd name="T52" fmla="*/ 120 w 469"/>
              <a:gd name="T53" fmla="*/ 214 h 345"/>
              <a:gd name="T54" fmla="*/ 119 w 469"/>
              <a:gd name="T55" fmla="*/ 229 h 345"/>
              <a:gd name="T56" fmla="*/ 219 w 469"/>
              <a:gd name="T57" fmla="*/ 256 h 345"/>
              <a:gd name="T58" fmla="*/ 282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6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5 h 345"/>
              <a:gd name="T86" fmla="*/ 374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6" y="91"/>
                  <a:pt x="459" y="91"/>
                  <a:pt x="456" y="95"/>
                </a:cubicBezTo>
                <a:cubicBezTo>
                  <a:pt x="456" y="95"/>
                  <a:pt x="456" y="95"/>
                  <a:pt x="456" y="95"/>
                </a:cubicBezTo>
                <a:cubicBezTo>
                  <a:pt x="459" y="91"/>
                  <a:pt x="458" y="84"/>
                  <a:pt x="451" y="82"/>
                </a:cubicBezTo>
                <a:cubicBezTo>
                  <a:pt x="413" y="68"/>
                  <a:pt x="372" y="59"/>
                  <a:pt x="334" y="46"/>
                </a:cubicBezTo>
                <a:cubicBezTo>
                  <a:pt x="313" y="38"/>
                  <a:pt x="293" y="29"/>
                  <a:pt x="274" y="18"/>
                </a:cubicBezTo>
                <a:cubicBezTo>
                  <a:pt x="265" y="12"/>
                  <a:pt x="256" y="0"/>
                  <a:pt x="245" y="0"/>
                </a:cubicBezTo>
                <a:cubicBezTo>
                  <a:pt x="234" y="0"/>
                  <a:pt x="215" y="17"/>
                  <a:pt x="205" y="23"/>
                </a:cubicBezTo>
                <a:cubicBezTo>
                  <a:pt x="182" y="36"/>
                  <a:pt x="157" y="46"/>
                  <a:pt x="131" y="55"/>
                </a:cubicBezTo>
                <a:cubicBezTo>
                  <a:pt x="92" y="70"/>
                  <a:pt x="52" y="84"/>
                  <a:pt x="16" y="106"/>
                </a:cubicBezTo>
                <a:cubicBezTo>
                  <a:pt x="11" y="109"/>
                  <a:pt x="16" y="116"/>
                  <a:pt x="21" y="114"/>
                </a:cubicBezTo>
                <a:cubicBezTo>
                  <a:pt x="62" y="96"/>
                  <a:pt x="104" y="83"/>
                  <a:pt x="145" y="67"/>
                </a:cubicBezTo>
                <a:cubicBezTo>
                  <a:pt x="162" y="61"/>
                  <a:pt x="179" y="54"/>
                  <a:pt x="195" y="47"/>
                </a:cubicBezTo>
                <a:cubicBezTo>
                  <a:pt x="202" y="43"/>
                  <a:pt x="244" y="14"/>
                  <a:pt x="249" y="19"/>
                </a:cubicBezTo>
                <a:cubicBezTo>
                  <a:pt x="305"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3" y="221"/>
                </a:cubicBezTo>
                <a:cubicBezTo>
                  <a:pt x="182" y="201"/>
                  <a:pt x="140" y="185"/>
                  <a:pt x="99" y="166"/>
                </a:cubicBezTo>
                <a:cubicBezTo>
                  <a:pt x="102" y="163"/>
                  <a:pt x="105" y="161"/>
                  <a:pt x="109" y="158"/>
                </a:cubicBezTo>
                <a:cubicBezTo>
                  <a:pt x="131" y="142"/>
                  <a:pt x="156" y="128"/>
                  <a:pt x="181" y="117"/>
                </a:cubicBezTo>
                <a:cubicBezTo>
                  <a:pt x="192" y="112"/>
                  <a:pt x="202" y="109"/>
                  <a:pt x="211" y="105"/>
                </a:cubicBezTo>
                <a:cubicBezTo>
                  <a:pt x="220" y="101"/>
                  <a:pt x="217" y="86"/>
                  <a:pt x="206" y="89"/>
                </a:cubicBezTo>
                <a:cubicBezTo>
                  <a:pt x="165" y="101"/>
                  <a:pt x="124" y="120"/>
                  <a:pt x="90" y="147"/>
                </a:cubicBezTo>
                <a:cubicBezTo>
                  <a:pt x="86" y="150"/>
                  <a:pt x="82" y="153"/>
                  <a:pt x="79" y="156"/>
                </a:cubicBezTo>
                <a:cubicBezTo>
                  <a:pt x="57" y="146"/>
                  <a:pt x="36" y="134"/>
                  <a:pt x="16" y="120"/>
                </a:cubicBezTo>
                <a:cubicBezTo>
                  <a:pt x="16" y="119"/>
                  <a:pt x="15" y="118"/>
                  <a:pt x="14"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2" y="229"/>
                  <a:pt x="53" y="253"/>
                </a:cubicBezTo>
                <a:cubicBezTo>
                  <a:pt x="53" y="256"/>
                  <a:pt x="54" y="258"/>
                  <a:pt x="55" y="259"/>
                </a:cubicBezTo>
                <a:cubicBezTo>
                  <a:pt x="51" y="262"/>
                  <a:pt x="48" y="266"/>
                  <a:pt x="48" y="273"/>
                </a:cubicBezTo>
                <a:cubicBezTo>
                  <a:pt x="48" y="280"/>
                  <a:pt x="52" y="287"/>
                  <a:pt x="59" y="290"/>
                </a:cubicBezTo>
                <a:cubicBezTo>
                  <a:pt x="53" y="303"/>
                  <a:pt x="48" y="316"/>
                  <a:pt x="40" y="328"/>
                </a:cubicBezTo>
                <a:cubicBezTo>
                  <a:pt x="37" y="334"/>
                  <a:pt x="46" y="340"/>
                  <a:pt x="50" y="334"/>
                </a:cubicBezTo>
                <a:cubicBezTo>
                  <a:pt x="51" y="332"/>
                  <a:pt x="52" y="331"/>
                  <a:pt x="53" y="329"/>
                </a:cubicBezTo>
                <a:cubicBezTo>
                  <a:pt x="53" y="331"/>
                  <a:pt x="52" y="333"/>
                  <a:pt x="52" y="334"/>
                </a:cubicBezTo>
                <a:cubicBezTo>
                  <a:pt x="51" y="340"/>
                  <a:pt x="59" y="345"/>
                  <a:pt x="62"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4"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6"/>
                  <a:pt x="80" y="220"/>
                  <a:pt x="81" y="204"/>
                </a:cubicBezTo>
                <a:cubicBezTo>
                  <a:pt x="92" y="212"/>
                  <a:pt x="103" y="219"/>
                  <a:pt x="115" y="226"/>
                </a:cubicBezTo>
                <a:cubicBezTo>
                  <a:pt x="114" y="226"/>
                  <a:pt x="113" y="227"/>
                  <a:pt x="113" y="228"/>
                </a:cubicBezTo>
                <a:cubicBezTo>
                  <a:pt x="111" y="236"/>
                  <a:pt x="109" y="253"/>
                  <a:pt x="107" y="259"/>
                </a:cubicBezTo>
                <a:cubicBezTo>
                  <a:pt x="106" y="261"/>
                  <a:pt x="107" y="264"/>
                  <a:pt x="108" y="265"/>
                </a:cubicBezTo>
                <a:cubicBezTo>
                  <a:pt x="161" y="309"/>
                  <a:pt x="236" y="307"/>
                  <a:pt x="299" y="294"/>
                </a:cubicBezTo>
                <a:cubicBezTo>
                  <a:pt x="327" y="288"/>
                  <a:pt x="357" y="282"/>
                  <a:pt x="381" y="264"/>
                </a:cubicBezTo>
                <a:cubicBezTo>
                  <a:pt x="396" y="252"/>
                  <a:pt x="398" y="214"/>
                  <a:pt x="395" y="197"/>
                </a:cubicBezTo>
                <a:cubicBezTo>
                  <a:pt x="395" y="195"/>
                  <a:pt x="394" y="193"/>
                  <a:pt x="393" y="192"/>
                </a:cubicBezTo>
                <a:cubicBezTo>
                  <a:pt x="433" y="172"/>
                  <a:pt x="469" y="143"/>
                  <a:pt x="467" y="97"/>
                </a:cubicBezTo>
                <a:close/>
                <a:moveTo>
                  <a:pt x="8" y="148"/>
                </a:moveTo>
                <a:cubicBezTo>
                  <a:pt x="10" y="141"/>
                  <a:pt x="12" y="134"/>
                  <a:pt x="14" y="127"/>
                </a:cubicBezTo>
                <a:cubicBezTo>
                  <a:pt x="32" y="142"/>
                  <a:pt x="51" y="154"/>
                  <a:pt x="72" y="165"/>
                </a:cubicBezTo>
                <a:cubicBezTo>
                  <a:pt x="68"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7"/>
                </a:cubicBezTo>
                <a:cubicBezTo>
                  <a:pt x="75" y="261"/>
                  <a:pt x="80" y="265"/>
                  <a:pt x="78" y="271"/>
                </a:cubicBezTo>
                <a:close/>
                <a:moveTo>
                  <a:pt x="83" y="191"/>
                </a:moveTo>
                <a:cubicBezTo>
                  <a:pt x="84" y="187"/>
                  <a:pt x="85" y="183"/>
                  <a:pt x="87" y="180"/>
                </a:cubicBezTo>
                <a:cubicBezTo>
                  <a:pt x="88" y="178"/>
                  <a:pt x="89" y="176"/>
                  <a:pt x="91" y="174"/>
                </a:cubicBezTo>
                <a:cubicBezTo>
                  <a:pt x="131" y="194"/>
                  <a:pt x="174" y="210"/>
                  <a:pt x="214" y="230"/>
                </a:cubicBezTo>
                <a:cubicBezTo>
                  <a:pt x="205" y="246"/>
                  <a:pt x="215" y="249"/>
                  <a:pt x="187" y="243"/>
                </a:cubicBezTo>
                <a:cubicBezTo>
                  <a:pt x="163" y="239"/>
                  <a:pt x="141" y="226"/>
                  <a:pt x="120" y="214"/>
                </a:cubicBezTo>
                <a:cubicBezTo>
                  <a:pt x="107" y="207"/>
                  <a:pt x="95" y="199"/>
                  <a:pt x="83" y="191"/>
                </a:cubicBezTo>
                <a:close/>
                <a:moveTo>
                  <a:pt x="294" y="278"/>
                </a:moveTo>
                <a:cubicBezTo>
                  <a:pt x="249" y="288"/>
                  <a:pt x="114" y="304"/>
                  <a:pt x="119" y="229"/>
                </a:cubicBezTo>
                <a:cubicBezTo>
                  <a:pt x="119" y="229"/>
                  <a:pt x="119" y="228"/>
                  <a:pt x="119" y="228"/>
                </a:cubicBezTo>
                <a:cubicBezTo>
                  <a:pt x="148" y="245"/>
                  <a:pt x="179" y="257"/>
                  <a:pt x="213" y="259"/>
                </a:cubicBezTo>
                <a:cubicBezTo>
                  <a:pt x="216" y="260"/>
                  <a:pt x="218" y="258"/>
                  <a:pt x="219" y="256"/>
                </a:cubicBezTo>
                <a:cubicBezTo>
                  <a:pt x="233" y="261"/>
                  <a:pt x="262" y="252"/>
                  <a:pt x="287" y="241"/>
                </a:cubicBezTo>
                <a:cubicBezTo>
                  <a:pt x="286" y="241"/>
                  <a:pt x="286" y="242"/>
                  <a:pt x="286" y="242"/>
                </a:cubicBezTo>
                <a:cubicBezTo>
                  <a:pt x="284" y="250"/>
                  <a:pt x="283" y="257"/>
                  <a:pt x="282" y="265"/>
                </a:cubicBezTo>
                <a:cubicBezTo>
                  <a:pt x="282" y="269"/>
                  <a:pt x="288" y="270"/>
                  <a:pt x="289" y="267"/>
                </a:cubicBezTo>
                <a:cubicBezTo>
                  <a:pt x="292" y="270"/>
                  <a:pt x="297" y="269"/>
                  <a:pt x="299" y="264"/>
                </a:cubicBezTo>
                <a:cubicBezTo>
                  <a:pt x="299" y="264"/>
                  <a:pt x="300" y="263"/>
                  <a:pt x="300" y="263"/>
                </a:cubicBezTo>
                <a:cubicBezTo>
                  <a:pt x="303" y="265"/>
                  <a:pt x="307" y="264"/>
                  <a:pt x="308" y="261"/>
                </a:cubicBezTo>
                <a:cubicBezTo>
                  <a:pt x="309" y="259"/>
                  <a:pt x="310" y="257"/>
                  <a:pt x="312" y="255"/>
                </a:cubicBezTo>
                <a:cubicBezTo>
                  <a:pt x="312" y="255"/>
                  <a:pt x="312" y="255"/>
                  <a:pt x="312" y="256"/>
                </a:cubicBezTo>
                <a:cubicBezTo>
                  <a:pt x="312" y="261"/>
                  <a:pt x="320" y="265"/>
                  <a:pt x="323" y="259"/>
                </a:cubicBezTo>
                <a:cubicBezTo>
                  <a:pt x="324" y="257"/>
                  <a:pt x="325" y="255"/>
                  <a:pt x="326"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6" y="219"/>
                </a:cubicBezTo>
                <a:cubicBezTo>
                  <a:pt x="354" y="218"/>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7"/>
                  <a:pt x="310" y="233"/>
                </a:cubicBezTo>
                <a:cubicBezTo>
                  <a:pt x="309" y="236"/>
                  <a:pt x="307" y="239"/>
                  <a:pt x="305" y="242"/>
                </a:cubicBezTo>
                <a:cubicBezTo>
                  <a:pt x="303" y="239"/>
                  <a:pt x="298" y="238"/>
                  <a:pt x="296" y="242"/>
                </a:cubicBezTo>
                <a:cubicBezTo>
                  <a:pt x="295" y="240"/>
                  <a:pt x="293"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5"/>
                </a:cubicBezTo>
                <a:cubicBezTo>
                  <a:pt x="372" y="243"/>
                  <a:pt x="373" y="240"/>
                  <a:pt x="373" y="237"/>
                </a:cubicBezTo>
                <a:cubicBezTo>
                  <a:pt x="374" y="237"/>
                  <a:pt x="374" y="237"/>
                  <a:pt x="374" y="237"/>
                </a:cubicBezTo>
                <a:cubicBezTo>
                  <a:pt x="374" y="236"/>
                  <a:pt x="374" y="236"/>
                  <a:pt x="374" y="236"/>
                </a:cubicBezTo>
                <a:cubicBezTo>
                  <a:pt x="374" y="238"/>
                  <a:pt x="374" y="240"/>
                  <a:pt x="374" y="242"/>
                </a:cubicBezTo>
                <a:cubicBezTo>
                  <a:pt x="372" y="249"/>
                  <a:pt x="367" y="254"/>
                  <a:pt x="360" y="259"/>
                </a:cubicBezTo>
                <a:close/>
                <a:moveTo>
                  <a:pt x="331" y="206"/>
                </a:moveTo>
                <a:cubicBezTo>
                  <a:pt x="312"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29"/>
                  <a:pt x="225" y="229"/>
                </a:cubicBezTo>
                <a:cubicBezTo>
                  <a:pt x="225" y="229"/>
                  <a:pt x="225" y="229"/>
                  <a:pt x="225" y="229"/>
                </a:cubicBezTo>
                <a:cubicBezTo>
                  <a:pt x="227" y="230"/>
                  <a:pt x="230" y="231"/>
                  <a:pt x="232" y="230"/>
                </a:cubicBezTo>
                <a:cubicBezTo>
                  <a:pt x="260" y="211"/>
                  <a:pt x="294" y="203"/>
                  <a:pt x="324" y="188"/>
                </a:cubicBezTo>
                <a:cubicBezTo>
                  <a:pt x="366" y="168"/>
                  <a:pt x="420" y="143"/>
                  <a:pt x="454" y="109"/>
                </a:cubicBezTo>
                <a:cubicBezTo>
                  <a:pt x="442" y="165"/>
                  <a:pt x="379" y="185"/>
                  <a:pt x="331" y="206"/>
                </a:cubicBezTo>
                <a:close/>
              </a:path>
            </a:pathLst>
          </a:custGeom>
          <a:solidFill>
            <a:srgbClr val="EA7B84"/>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7" name="MG-组合 6"/>
          <p:cNvGrpSpPr/>
          <p:nvPr>
            <p:custDataLst>
              <p:tags r:id="rId7"/>
            </p:custDataLst>
          </p:nvPr>
        </p:nvGrpSpPr>
        <p:grpSpPr>
          <a:xfrm>
            <a:off x="4440553" y="3924768"/>
            <a:ext cx="204811" cy="1223360"/>
            <a:chOff x="6962660" y="2067973"/>
            <a:chExt cx="200967" cy="1200403"/>
          </a:xfrm>
          <a:solidFill>
            <a:srgbClr val="F2F2F2"/>
          </a:solidFill>
        </p:grpSpPr>
        <p:cxnSp>
          <p:nvCxnSpPr>
            <p:cNvPr id="8" name="MG-直接连接符 7"/>
            <p:cNvCxnSpPr>
              <a:endCxn id="12" idx="4"/>
            </p:cNvCxnSpPr>
            <p:nvPr>
              <p:custDataLst>
                <p:tags r:id="rId8"/>
              </p:custDataLst>
            </p:nvPr>
          </p:nvCxnSpPr>
          <p:spPr>
            <a:xfrm>
              <a:off x="7063143" y="2219103"/>
              <a:ext cx="0" cy="1049273"/>
            </a:xfrm>
            <a:prstGeom prst="line">
              <a:avLst/>
            </a:prstGeom>
            <a:grpFill/>
            <a:ln w="15875" cap="flat" cmpd="sng" algn="ctr">
              <a:solidFill>
                <a:srgbClr val="DB747D"/>
              </a:solidFill>
              <a:prstDash val="solid"/>
              <a:miter lim="800000"/>
            </a:ln>
            <a:effectLst/>
          </p:spPr>
        </p:cxnSp>
        <p:sp>
          <p:nvSpPr>
            <p:cNvPr id="9" name="MG-椭圆 8"/>
            <p:cNvSpPr/>
            <p:nvPr>
              <p:custDataLst>
                <p:tags r:id="rId9"/>
              </p:custDataLst>
            </p:nvPr>
          </p:nvSpPr>
          <p:spPr>
            <a:xfrm>
              <a:off x="6962660" y="2067973"/>
              <a:ext cx="200967" cy="200967"/>
            </a:xfrm>
            <a:prstGeom prst="ellipse">
              <a:avLst/>
            </a:prstGeom>
            <a:blipFill dpi="0" rotWithShape="1">
              <a:blip r:embed="rId10" cstate="print">
                <a:duotone>
                  <a:prstClr val="black"/>
                  <a:srgbClr val="F68189">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DB74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1" name="MG-椭圆 10"/>
            <p:cNvSpPr/>
            <p:nvPr>
              <p:custDataLst>
                <p:tags r:id="rId11"/>
              </p:custDataLst>
            </p:nvPr>
          </p:nvSpPr>
          <p:spPr>
            <a:xfrm>
              <a:off x="6962660" y="2561033"/>
              <a:ext cx="200967" cy="200967"/>
            </a:xfrm>
            <a:prstGeom prst="ellipse">
              <a:avLst/>
            </a:prstGeom>
            <a:blipFill dpi="0" rotWithShape="1">
              <a:blip r:embed="rId10" cstate="print">
                <a:duotone>
                  <a:prstClr val="black"/>
                  <a:srgbClr val="F68189">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DB74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2" name="MG-椭圆 11"/>
            <p:cNvSpPr/>
            <p:nvPr>
              <p:custDataLst>
                <p:tags r:id="rId12"/>
              </p:custDataLst>
            </p:nvPr>
          </p:nvSpPr>
          <p:spPr>
            <a:xfrm>
              <a:off x="6962660" y="3066910"/>
              <a:ext cx="200967" cy="200967"/>
            </a:xfrm>
            <a:prstGeom prst="ellipse">
              <a:avLst/>
            </a:prstGeom>
            <a:blipFill dpi="0" rotWithShape="1">
              <a:blip r:embed="rId10" cstate="print">
                <a:duotone>
                  <a:prstClr val="black"/>
                  <a:srgbClr val="F68189">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DB74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15" name="MG-矩形 122"/>
          <p:cNvSpPr>
            <a:spLocks noChangeArrowheads="1"/>
          </p:cNvSpPr>
          <p:nvPr>
            <p:custDataLst>
              <p:tags r:id="rId13"/>
            </p:custDataLst>
          </p:nvPr>
        </p:nvSpPr>
        <p:spPr bwMode="auto">
          <a:xfrm>
            <a:off x="4645364" y="3840189"/>
            <a:ext cx="3202386"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zh-CN" altLang="en-US" sz="2000" dirty="0">
                <a:solidFill>
                  <a:srgbClr val="F28088"/>
                </a:solidFill>
                <a:latin typeface="微软雅黑" panose="020B0503020204020204" charset="-122"/>
                <a:ea typeface="微软雅黑" panose="020B0503020204020204" charset="-122"/>
                <a:sym typeface="微软雅黑" panose="020B0503020204020204" charset="-122"/>
              </a:rPr>
              <a:t>Participants</a:t>
            </a:r>
            <a:endParaRPr lang="zh-CN" altLang="en-US" sz="2000" dirty="0">
              <a:solidFill>
                <a:srgbClr val="F28088"/>
              </a:solidFill>
              <a:latin typeface="微软雅黑" panose="020B0503020204020204" charset="-122"/>
              <a:ea typeface="微软雅黑" panose="020B0503020204020204" charset="-122"/>
              <a:sym typeface="微软雅黑" panose="020B0503020204020204" charset="-122"/>
            </a:endParaRPr>
          </a:p>
        </p:txBody>
      </p:sp>
      <p:sp>
        <p:nvSpPr>
          <p:cNvPr id="16" name="MG-矩形 122"/>
          <p:cNvSpPr>
            <a:spLocks noChangeArrowheads="1"/>
          </p:cNvSpPr>
          <p:nvPr>
            <p:custDataLst>
              <p:tags r:id="rId14"/>
            </p:custDataLst>
          </p:nvPr>
        </p:nvSpPr>
        <p:spPr bwMode="auto">
          <a:xfrm>
            <a:off x="4645364" y="4345808"/>
            <a:ext cx="3202386"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zh-CN" altLang="en-US" sz="2000" dirty="0">
                <a:solidFill>
                  <a:srgbClr val="F28088"/>
                </a:solidFill>
                <a:latin typeface="微软雅黑" panose="020B0503020204020204" charset="-122"/>
                <a:ea typeface="微软雅黑" panose="020B0503020204020204" charset="-122"/>
                <a:sym typeface="微软雅黑" panose="020B0503020204020204" charset="-122"/>
              </a:rPr>
              <a:t>Research tools</a:t>
            </a:r>
            <a:endParaRPr lang="zh-CN" altLang="en-US" sz="2000" dirty="0">
              <a:solidFill>
                <a:srgbClr val="F28088"/>
              </a:solidFill>
              <a:latin typeface="微软雅黑" panose="020B0503020204020204" charset="-122"/>
              <a:ea typeface="微软雅黑" panose="020B0503020204020204" charset="-122"/>
              <a:sym typeface="微软雅黑" panose="020B0503020204020204" charset="-122"/>
            </a:endParaRPr>
          </a:p>
        </p:txBody>
      </p:sp>
      <p:sp>
        <p:nvSpPr>
          <p:cNvPr id="17" name="MG-矩形 122"/>
          <p:cNvSpPr>
            <a:spLocks noChangeArrowheads="1"/>
          </p:cNvSpPr>
          <p:nvPr>
            <p:custDataLst>
              <p:tags r:id="rId15"/>
            </p:custDataLst>
          </p:nvPr>
        </p:nvSpPr>
        <p:spPr bwMode="auto">
          <a:xfrm>
            <a:off x="4645364" y="4851427"/>
            <a:ext cx="3202386"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zh-CN" altLang="en-US" sz="2000" dirty="0">
                <a:solidFill>
                  <a:srgbClr val="F28088"/>
                </a:solidFill>
                <a:latin typeface="微软雅黑" panose="020B0503020204020204" charset="-122"/>
                <a:ea typeface="微软雅黑" panose="020B0503020204020204" charset="-122"/>
                <a:sym typeface="微软雅黑" panose="020B0503020204020204" charset="-122"/>
              </a:rPr>
              <a:t>Data collection</a:t>
            </a:r>
            <a:endParaRPr lang="zh-CN" altLang="en-US" sz="2000" dirty="0">
              <a:solidFill>
                <a:srgbClr val="F28088"/>
              </a:solidFill>
              <a:latin typeface="微软雅黑" panose="020B0503020204020204" charset="-122"/>
              <a:ea typeface="微软雅黑" panose="020B0503020204020204" charset="-122"/>
              <a:sym typeface="微软雅黑" panose="020B0503020204020204" charset="-122"/>
            </a:endParaRPr>
          </a:p>
        </p:txBody>
      </p:sp>
      <p:pic>
        <p:nvPicPr>
          <p:cNvPr id="6" name="MG-图片 5" descr="图片1"/>
          <p:cNvPicPr>
            <a:picLocks noChangeAspect="1"/>
          </p:cNvPicPr>
          <p:nvPr>
            <p:custDataLst>
              <p:tags r:id="rId16"/>
            </p:custDataLst>
          </p:nvPr>
        </p:nvPicPr>
        <p:blipFill>
          <a:blip r:embed="rId17"/>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500"/>
                                        <p:tgtEl>
                                          <p:spTgt spid="15"/>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heckerboard(across)">
                                      <p:cBhvr>
                                        <p:cTn id="25" dur="500"/>
                                        <p:tgtEl>
                                          <p:spTgt spid="1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heckerboard(across)">
                                      <p:cBhvr>
                                        <p:cTn id="28" dur="500"/>
                                        <p:tgtEl>
                                          <p:spTgt spid="17"/>
                                        </p:tgtEl>
                                      </p:cBhvr>
                                    </p:animEffect>
                                  </p:childTnLst>
                                </p:cTn>
                              </p:par>
                              <p:par>
                                <p:cTn id="29" presetID="5"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10" grpId="0" animBg="1"/>
      <p:bldP spid="15" grpId="0"/>
      <p:bldP spid="16" grpId="0"/>
      <p:bldP spid="17" grpId="0"/>
      <p:bldP spid="4" grpId="1"/>
      <p:bldP spid="2" grpId="1" animBg="1"/>
      <p:bldP spid="10" grpId="1" animBg="1"/>
      <p:bldP spid="15" grpId="1"/>
      <p:bldP spid="16" grpId="1"/>
      <p:bldP spid="1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G-图表 5"/>
          <p:cNvGraphicFramePr/>
          <p:nvPr>
            <p:custDataLst>
              <p:tags r:id="rId2"/>
            </p:custDataLst>
          </p:nvPr>
        </p:nvGraphicFramePr>
        <p:xfrm>
          <a:off x="1327785" y="1108075"/>
          <a:ext cx="9708515" cy="5119370"/>
        </p:xfrm>
        <a:graphic>
          <a:graphicData uri="http://schemas.openxmlformats.org/drawingml/2006/chart">
            <c:chart xmlns:c="http://schemas.openxmlformats.org/drawingml/2006/chart" xmlns:r="http://schemas.openxmlformats.org/officeDocument/2006/relationships" r:id="rId1"/>
          </a:graphicData>
        </a:graphic>
      </p:graphicFrame>
      <p:sp>
        <p:nvSpPr>
          <p:cNvPr id="23" name="MG-文本框 25"/>
          <p:cNvSpPr txBox="1"/>
          <p:nvPr>
            <p:custDataLst>
              <p:tags r:id="rId3"/>
            </p:custDataLst>
          </p:nvPr>
        </p:nvSpPr>
        <p:spPr>
          <a:xfrm>
            <a:off x="1024368" y="585106"/>
            <a:ext cx="2929970" cy="460375"/>
          </a:xfrm>
          <a:prstGeom prst="rect">
            <a:avLst/>
          </a:prstGeom>
          <a:noFill/>
        </p:spPr>
        <p:txBody>
          <a:bodyPr wrap="square" rtlCol="0">
            <a:spAutoFit/>
          </a:bodyPr>
          <a:lstStyle/>
          <a:p>
            <a:r>
              <a:rPr lang="zh-CN" altLang="en-US" sz="2400" dirty="0">
                <a:solidFill>
                  <a:srgbClr val="F28088"/>
                </a:solidFill>
                <a:latin typeface="微软雅黑" panose="020B0503020204020204" charset="-122"/>
                <a:ea typeface="微软雅黑" panose="020B0503020204020204" charset="-122"/>
                <a:sym typeface="微软雅黑" panose="020B0503020204020204" charset="-122"/>
              </a:rPr>
              <a:t>Participants</a:t>
            </a:r>
            <a:endPar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25" name="MG-文本框 26"/>
          <p:cNvSpPr txBox="1"/>
          <p:nvPr>
            <p:custDataLst>
              <p:tags r:id="rId5"/>
            </p:custDataLst>
          </p:nvPr>
        </p:nvSpPr>
        <p:spPr>
          <a:xfrm>
            <a:off x="431288" y="523551"/>
            <a:ext cx="691216" cy="584775"/>
          </a:xfrm>
          <a:prstGeom prst="rect">
            <a:avLst/>
          </a:prstGeom>
          <a:noFill/>
        </p:spPr>
        <p:txBody>
          <a:bodyPr wrap="none" rtlCol="0">
            <a:spAutoFit/>
          </a:bodyPr>
          <a:lstStyle/>
          <a:p>
            <a:pPr algn="ctr" defTabSz="685800"/>
            <a:r>
              <a:rPr lang="en-US" altLang="zh-CN"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02</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pic>
        <p:nvPicPr>
          <p:cNvPr id="9" name="MG-图片 8" descr="图片1"/>
          <p:cNvPicPr>
            <a:picLocks noChangeAspect="1"/>
          </p:cNvPicPr>
          <p:nvPr>
            <p:custDataLst>
              <p:tags r:id="rId6"/>
            </p:custDataLst>
          </p:nvPr>
        </p:nvPicPr>
        <p:blipFill>
          <a:blip r:embed="rId7"/>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par>
                                <p:cTn id="8" presetID="24"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to="" calcmode="lin" valueType="num">
                                      <p:cBhvr>
                                        <p:cTn id="10" dur="1" fill="hold"/>
                                        <p:tgtEl>
                                          <p:spTgt spid="23"/>
                                        </p:tgtEl>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MG-组合 3"/>
          <p:cNvGrpSpPr/>
          <p:nvPr>
            <p:custDataLst>
              <p:tags r:id="rId1"/>
            </p:custDataLst>
          </p:nvPr>
        </p:nvGrpSpPr>
        <p:grpSpPr>
          <a:xfrm>
            <a:off x="1969636" y="2239188"/>
            <a:ext cx="2110351" cy="3655719"/>
            <a:chOff x="4857448" y="2251348"/>
            <a:chExt cx="2110351" cy="3655719"/>
          </a:xfrm>
        </p:grpSpPr>
        <p:grpSp>
          <p:nvGrpSpPr>
            <p:cNvPr id="5" name="组合 4"/>
            <p:cNvGrpSpPr/>
            <p:nvPr/>
          </p:nvGrpSpPr>
          <p:grpSpPr>
            <a:xfrm>
              <a:off x="4857448" y="2251348"/>
              <a:ext cx="2081975" cy="3655719"/>
              <a:chOff x="4857448" y="2251348"/>
              <a:chExt cx="2081975" cy="3655719"/>
            </a:xfrm>
          </p:grpSpPr>
          <p:sp>
            <p:nvSpPr>
              <p:cNvPr id="28" name="MG-任意多边形 46"/>
              <p:cNvSpPr>
                <a:spLocks noEditPoints="1"/>
              </p:cNvSpPr>
              <p:nvPr>
                <p:custDataLst>
                  <p:tags r:id="rId2"/>
                </p:custDataLst>
              </p:nvPr>
            </p:nvSpPr>
            <p:spPr bwMode="auto">
              <a:xfrm rot="976095">
                <a:off x="5425986" y="3097767"/>
                <a:ext cx="984207" cy="1230260"/>
              </a:xfrm>
              <a:custGeom>
                <a:avLst/>
                <a:gdLst>
                  <a:gd name="T0" fmla="*/ 45 w 58"/>
                  <a:gd name="T1" fmla="*/ 53 h 73"/>
                  <a:gd name="T2" fmla="*/ 44 w 58"/>
                  <a:gd name="T3" fmla="*/ 36 h 73"/>
                  <a:gd name="T4" fmla="*/ 48 w 58"/>
                  <a:gd name="T5" fmla="*/ 22 h 73"/>
                  <a:gd name="T6" fmla="*/ 50 w 58"/>
                  <a:gd name="T7" fmla="*/ 14 h 73"/>
                  <a:gd name="T8" fmla="*/ 46 w 58"/>
                  <a:gd name="T9" fmla="*/ 9 h 73"/>
                  <a:gd name="T10" fmla="*/ 44 w 58"/>
                  <a:gd name="T11" fmla="*/ 9 h 73"/>
                  <a:gd name="T12" fmla="*/ 43 w 58"/>
                  <a:gd name="T13" fmla="*/ 9 h 73"/>
                  <a:gd name="T14" fmla="*/ 42 w 58"/>
                  <a:gd name="T15" fmla="*/ 12 h 73"/>
                  <a:gd name="T16" fmla="*/ 38 w 58"/>
                  <a:gd name="T17" fmla="*/ 7 h 73"/>
                  <a:gd name="T18" fmla="*/ 37 w 58"/>
                  <a:gd name="T19" fmla="*/ 6 h 73"/>
                  <a:gd name="T20" fmla="*/ 30 w 58"/>
                  <a:gd name="T21" fmla="*/ 11 h 73"/>
                  <a:gd name="T22" fmla="*/ 27 w 58"/>
                  <a:gd name="T23" fmla="*/ 14 h 73"/>
                  <a:gd name="T24" fmla="*/ 25 w 58"/>
                  <a:gd name="T25" fmla="*/ 17 h 73"/>
                  <a:gd name="T26" fmla="*/ 26 w 58"/>
                  <a:gd name="T27" fmla="*/ 19 h 73"/>
                  <a:gd name="T28" fmla="*/ 29 w 58"/>
                  <a:gd name="T29" fmla="*/ 20 h 73"/>
                  <a:gd name="T30" fmla="*/ 25 w 58"/>
                  <a:gd name="T31" fmla="*/ 19 h 73"/>
                  <a:gd name="T32" fmla="*/ 23 w 58"/>
                  <a:gd name="T33" fmla="*/ 14 h 73"/>
                  <a:gd name="T34" fmla="*/ 11 w 58"/>
                  <a:gd name="T35" fmla="*/ 19 h 73"/>
                  <a:gd name="T36" fmla="*/ 14 w 58"/>
                  <a:gd name="T37" fmla="*/ 29 h 73"/>
                  <a:gd name="T38" fmla="*/ 14 w 58"/>
                  <a:gd name="T39" fmla="*/ 31 h 73"/>
                  <a:gd name="T40" fmla="*/ 36 w 58"/>
                  <a:gd name="T41" fmla="*/ 53 h 73"/>
                  <a:gd name="T42" fmla="*/ 43 w 58"/>
                  <a:gd name="T43" fmla="*/ 66 h 73"/>
                  <a:gd name="T44" fmla="*/ 44 w 58"/>
                  <a:gd name="T45" fmla="*/ 73 h 73"/>
                  <a:gd name="T46" fmla="*/ 38 w 58"/>
                  <a:gd name="T47" fmla="*/ 64 h 73"/>
                  <a:gd name="T48" fmla="*/ 23 w 58"/>
                  <a:gd name="T49" fmla="*/ 49 h 73"/>
                  <a:gd name="T50" fmla="*/ 13 w 58"/>
                  <a:gd name="T51" fmla="*/ 35 h 73"/>
                  <a:gd name="T52" fmla="*/ 9 w 58"/>
                  <a:gd name="T53" fmla="*/ 35 h 73"/>
                  <a:gd name="T54" fmla="*/ 9 w 58"/>
                  <a:gd name="T55" fmla="*/ 35 h 73"/>
                  <a:gd name="T56" fmla="*/ 5 w 58"/>
                  <a:gd name="T57" fmla="*/ 28 h 73"/>
                  <a:gd name="T58" fmla="*/ 3 w 58"/>
                  <a:gd name="T59" fmla="*/ 24 h 73"/>
                  <a:gd name="T60" fmla="*/ 2 w 58"/>
                  <a:gd name="T61" fmla="*/ 20 h 73"/>
                  <a:gd name="T62" fmla="*/ 2 w 58"/>
                  <a:gd name="T63" fmla="*/ 12 h 73"/>
                  <a:gd name="T64" fmla="*/ 10 w 58"/>
                  <a:gd name="T65" fmla="*/ 10 h 73"/>
                  <a:gd name="T66" fmla="*/ 13 w 58"/>
                  <a:gd name="T67" fmla="*/ 8 h 73"/>
                  <a:gd name="T68" fmla="*/ 16 w 58"/>
                  <a:gd name="T69" fmla="*/ 5 h 73"/>
                  <a:gd name="T70" fmla="*/ 26 w 58"/>
                  <a:gd name="T71" fmla="*/ 7 h 73"/>
                  <a:gd name="T72" fmla="*/ 22 w 58"/>
                  <a:gd name="T73" fmla="*/ 21 h 73"/>
                  <a:gd name="T74" fmla="*/ 18 w 58"/>
                  <a:gd name="T75" fmla="*/ 14 h 73"/>
                  <a:gd name="T76" fmla="*/ 22 w 58"/>
                  <a:gd name="T77" fmla="*/ 15 h 73"/>
                  <a:gd name="T78" fmla="*/ 22 w 58"/>
                  <a:gd name="T79" fmla="*/ 13 h 73"/>
                  <a:gd name="T80" fmla="*/ 26 w 58"/>
                  <a:gd name="T81" fmla="*/ 9 h 73"/>
                  <a:gd name="T82" fmla="*/ 28 w 58"/>
                  <a:gd name="T83" fmla="*/ 3 h 73"/>
                  <a:gd name="T84" fmla="*/ 42 w 58"/>
                  <a:gd name="T85" fmla="*/ 5 h 73"/>
                  <a:gd name="T86" fmla="*/ 40 w 58"/>
                  <a:gd name="T87" fmla="*/ 11 h 73"/>
                  <a:gd name="T88" fmla="*/ 41 w 58"/>
                  <a:gd name="T89" fmla="*/ 16 h 73"/>
                  <a:gd name="T90" fmla="*/ 38 w 58"/>
                  <a:gd name="T91" fmla="*/ 10 h 73"/>
                  <a:gd name="T92" fmla="*/ 40 w 58"/>
                  <a:gd name="T93" fmla="*/ 7 h 73"/>
                  <a:gd name="T94" fmla="*/ 42 w 58"/>
                  <a:gd name="T95" fmla="*/ 3 h 73"/>
                  <a:gd name="T96" fmla="*/ 49 w 58"/>
                  <a:gd name="T97" fmla="*/ 8 h 73"/>
                  <a:gd name="T98" fmla="*/ 53 w 58"/>
                  <a:gd name="T99" fmla="*/ 9 h 73"/>
                  <a:gd name="T100" fmla="*/ 53 w 58"/>
                  <a:gd name="T101" fmla="*/ 11 h 73"/>
                  <a:gd name="T102" fmla="*/ 55 w 58"/>
                  <a:gd name="T103" fmla="*/ 22 h 73"/>
                  <a:gd name="T104" fmla="*/ 52 w 58"/>
                  <a:gd name="T105" fmla="*/ 27 h 73"/>
                  <a:gd name="T106" fmla="*/ 50 w 58"/>
                  <a:gd name="T107" fmla="*/ 37 h 73"/>
                  <a:gd name="T108" fmla="*/ 51 w 58"/>
                  <a:gd name="T109" fmla="*/ 54 h 73"/>
                  <a:gd name="T110" fmla="*/ 51 w 58"/>
                  <a:gd name="T111" fmla="*/ 61 h 73"/>
                  <a:gd name="T112" fmla="*/ 55 w 58"/>
                  <a:gd name="T113" fmla="*/ 72 h 73"/>
                  <a:gd name="T114" fmla="*/ 6 w 58"/>
                  <a:gd name="T115" fmla="*/ 14 h 73"/>
                  <a:gd name="T116" fmla="*/ 10 w 58"/>
                  <a:gd name="T117" fmla="*/ 13 h 73"/>
                  <a:gd name="T118" fmla="*/ 50 w 58"/>
                  <a:gd name="T119" fmla="*/ 1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73">
                    <a:moveTo>
                      <a:pt x="55" y="72"/>
                    </a:moveTo>
                    <a:cubicBezTo>
                      <a:pt x="53" y="71"/>
                      <a:pt x="51" y="70"/>
                      <a:pt x="49" y="68"/>
                    </a:cubicBezTo>
                    <a:cubicBezTo>
                      <a:pt x="48" y="66"/>
                      <a:pt x="47" y="64"/>
                      <a:pt x="46" y="61"/>
                    </a:cubicBezTo>
                    <a:cubicBezTo>
                      <a:pt x="46" y="61"/>
                      <a:pt x="47" y="61"/>
                      <a:pt x="47" y="61"/>
                    </a:cubicBezTo>
                    <a:cubicBezTo>
                      <a:pt x="47" y="61"/>
                      <a:pt x="46" y="60"/>
                      <a:pt x="46" y="61"/>
                    </a:cubicBezTo>
                    <a:cubicBezTo>
                      <a:pt x="46" y="58"/>
                      <a:pt x="46" y="56"/>
                      <a:pt x="44" y="56"/>
                    </a:cubicBezTo>
                    <a:cubicBezTo>
                      <a:pt x="45" y="55"/>
                      <a:pt x="42" y="53"/>
                      <a:pt x="45" y="53"/>
                    </a:cubicBezTo>
                    <a:cubicBezTo>
                      <a:pt x="43" y="53"/>
                      <a:pt x="43" y="51"/>
                      <a:pt x="43" y="49"/>
                    </a:cubicBezTo>
                    <a:cubicBezTo>
                      <a:pt x="45" y="49"/>
                      <a:pt x="44" y="48"/>
                      <a:pt x="43" y="48"/>
                    </a:cubicBezTo>
                    <a:cubicBezTo>
                      <a:pt x="43" y="46"/>
                      <a:pt x="45" y="45"/>
                      <a:pt x="43" y="45"/>
                    </a:cubicBezTo>
                    <a:cubicBezTo>
                      <a:pt x="45" y="44"/>
                      <a:pt x="43" y="44"/>
                      <a:pt x="45" y="44"/>
                    </a:cubicBezTo>
                    <a:cubicBezTo>
                      <a:pt x="44" y="42"/>
                      <a:pt x="43" y="41"/>
                      <a:pt x="45" y="41"/>
                    </a:cubicBezTo>
                    <a:cubicBezTo>
                      <a:pt x="45" y="39"/>
                      <a:pt x="44" y="38"/>
                      <a:pt x="45" y="37"/>
                    </a:cubicBezTo>
                    <a:cubicBezTo>
                      <a:pt x="45" y="37"/>
                      <a:pt x="44" y="36"/>
                      <a:pt x="44" y="36"/>
                    </a:cubicBezTo>
                    <a:cubicBezTo>
                      <a:pt x="44" y="36"/>
                      <a:pt x="44" y="35"/>
                      <a:pt x="44" y="35"/>
                    </a:cubicBezTo>
                    <a:cubicBezTo>
                      <a:pt x="45" y="35"/>
                      <a:pt x="45" y="34"/>
                      <a:pt x="45" y="34"/>
                    </a:cubicBezTo>
                    <a:cubicBezTo>
                      <a:pt x="45" y="34"/>
                      <a:pt x="45" y="34"/>
                      <a:pt x="45" y="34"/>
                    </a:cubicBezTo>
                    <a:cubicBezTo>
                      <a:pt x="45" y="34"/>
                      <a:pt x="45" y="33"/>
                      <a:pt x="44" y="33"/>
                    </a:cubicBezTo>
                    <a:cubicBezTo>
                      <a:pt x="45" y="32"/>
                      <a:pt x="45" y="34"/>
                      <a:pt x="46" y="33"/>
                    </a:cubicBezTo>
                    <a:cubicBezTo>
                      <a:pt x="46" y="30"/>
                      <a:pt x="45" y="28"/>
                      <a:pt x="47" y="26"/>
                    </a:cubicBezTo>
                    <a:cubicBezTo>
                      <a:pt x="45" y="24"/>
                      <a:pt x="48" y="23"/>
                      <a:pt x="48" y="22"/>
                    </a:cubicBezTo>
                    <a:cubicBezTo>
                      <a:pt x="46" y="22"/>
                      <a:pt x="48" y="23"/>
                      <a:pt x="47" y="23"/>
                    </a:cubicBezTo>
                    <a:cubicBezTo>
                      <a:pt x="47" y="22"/>
                      <a:pt x="47" y="22"/>
                      <a:pt x="47" y="21"/>
                    </a:cubicBezTo>
                    <a:cubicBezTo>
                      <a:pt x="47" y="21"/>
                      <a:pt x="48" y="21"/>
                      <a:pt x="48" y="20"/>
                    </a:cubicBezTo>
                    <a:cubicBezTo>
                      <a:pt x="48" y="20"/>
                      <a:pt x="48" y="21"/>
                      <a:pt x="47" y="20"/>
                    </a:cubicBezTo>
                    <a:cubicBezTo>
                      <a:pt x="48" y="18"/>
                      <a:pt x="48" y="18"/>
                      <a:pt x="49" y="17"/>
                    </a:cubicBezTo>
                    <a:cubicBezTo>
                      <a:pt x="48" y="16"/>
                      <a:pt x="48" y="15"/>
                      <a:pt x="47" y="14"/>
                    </a:cubicBezTo>
                    <a:cubicBezTo>
                      <a:pt x="48" y="14"/>
                      <a:pt x="49" y="13"/>
                      <a:pt x="50" y="14"/>
                    </a:cubicBezTo>
                    <a:cubicBezTo>
                      <a:pt x="51" y="14"/>
                      <a:pt x="49" y="13"/>
                      <a:pt x="49" y="13"/>
                    </a:cubicBezTo>
                    <a:cubicBezTo>
                      <a:pt x="48" y="14"/>
                      <a:pt x="48" y="13"/>
                      <a:pt x="48" y="14"/>
                    </a:cubicBezTo>
                    <a:cubicBezTo>
                      <a:pt x="46" y="14"/>
                      <a:pt x="49" y="13"/>
                      <a:pt x="48" y="12"/>
                    </a:cubicBezTo>
                    <a:cubicBezTo>
                      <a:pt x="47" y="12"/>
                      <a:pt x="47" y="12"/>
                      <a:pt x="47" y="12"/>
                    </a:cubicBezTo>
                    <a:cubicBezTo>
                      <a:pt x="47" y="12"/>
                      <a:pt x="46" y="12"/>
                      <a:pt x="46" y="11"/>
                    </a:cubicBezTo>
                    <a:cubicBezTo>
                      <a:pt x="46" y="11"/>
                      <a:pt x="46" y="11"/>
                      <a:pt x="46" y="10"/>
                    </a:cubicBezTo>
                    <a:cubicBezTo>
                      <a:pt x="46" y="10"/>
                      <a:pt x="46" y="10"/>
                      <a:pt x="46" y="9"/>
                    </a:cubicBezTo>
                    <a:cubicBezTo>
                      <a:pt x="46" y="9"/>
                      <a:pt x="45" y="11"/>
                      <a:pt x="45" y="10"/>
                    </a:cubicBezTo>
                    <a:cubicBezTo>
                      <a:pt x="45" y="10"/>
                      <a:pt x="45" y="9"/>
                      <a:pt x="45" y="9"/>
                    </a:cubicBezTo>
                    <a:cubicBezTo>
                      <a:pt x="45" y="9"/>
                      <a:pt x="45" y="9"/>
                      <a:pt x="45" y="9"/>
                    </a:cubicBezTo>
                    <a:cubicBezTo>
                      <a:pt x="45" y="9"/>
                      <a:pt x="44" y="9"/>
                      <a:pt x="44" y="9"/>
                    </a:cubicBezTo>
                    <a:cubicBezTo>
                      <a:pt x="44" y="10"/>
                      <a:pt x="44" y="10"/>
                      <a:pt x="44" y="9"/>
                    </a:cubicBezTo>
                    <a:cubicBezTo>
                      <a:pt x="44" y="9"/>
                      <a:pt x="44" y="9"/>
                      <a:pt x="44" y="8"/>
                    </a:cubicBezTo>
                    <a:cubicBezTo>
                      <a:pt x="44" y="9"/>
                      <a:pt x="44" y="9"/>
                      <a:pt x="44" y="9"/>
                    </a:cubicBezTo>
                    <a:cubicBezTo>
                      <a:pt x="44" y="9"/>
                      <a:pt x="44" y="9"/>
                      <a:pt x="44" y="9"/>
                    </a:cubicBezTo>
                    <a:cubicBezTo>
                      <a:pt x="43" y="8"/>
                      <a:pt x="43" y="9"/>
                      <a:pt x="43" y="8"/>
                    </a:cubicBezTo>
                    <a:cubicBezTo>
                      <a:pt x="43" y="9"/>
                      <a:pt x="43" y="9"/>
                      <a:pt x="44" y="9"/>
                    </a:cubicBezTo>
                    <a:cubicBezTo>
                      <a:pt x="44" y="9"/>
                      <a:pt x="43" y="9"/>
                      <a:pt x="44" y="9"/>
                    </a:cubicBezTo>
                    <a:cubicBezTo>
                      <a:pt x="44" y="9"/>
                      <a:pt x="43" y="9"/>
                      <a:pt x="43" y="9"/>
                    </a:cubicBezTo>
                    <a:cubicBezTo>
                      <a:pt x="43" y="8"/>
                      <a:pt x="43" y="9"/>
                      <a:pt x="43" y="9"/>
                    </a:cubicBezTo>
                    <a:cubicBezTo>
                      <a:pt x="43" y="9"/>
                      <a:pt x="43" y="9"/>
                      <a:pt x="43" y="9"/>
                    </a:cubicBezTo>
                    <a:cubicBezTo>
                      <a:pt x="43" y="9"/>
                      <a:pt x="43" y="9"/>
                      <a:pt x="44" y="10"/>
                    </a:cubicBezTo>
                    <a:cubicBezTo>
                      <a:pt x="43" y="10"/>
                      <a:pt x="44" y="10"/>
                      <a:pt x="44" y="10"/>
                    </a:cubicBezTo>
                    <a:cubicBezTo>
                      <a:pt x="43" y="10"/>
                      <a:pt x="43" y="10"/>
                      <a:pt x="43" y="11"/>
                    </a:cubicBezTo>
                    <a:cubicBezTo>
                      <a:pt x="41" y="11"/>
                      <a:pt x="42" y="10"/>
                      <a:pt x="40" y="11"/>
                    </a:cubicBezTo>
                    <a:cubicBezTo>
                      <a:pt x="40" y="11"/>
                      <a:pt x="41" y="11"/>
                      <a:pt x="41" y="11"/>
                    </a:cubicBezTo>
                    <a:cubicBezTo>
                      <a:pt x="42" y="11"/>
                      <a:pt x="42" y="11"/>
                      <a:pt x="43" y="11"/>
                    </a:cubicBezTo>
                    <a:cubicBezTo>
                      <a:pt x="43" y="12"/>
                      <a:pt x="43" y="12"/>
                      <a:pt x="42" y="12"/>
                    </a:cubicBezTo>
                    <a:cubicBezTo>
                      <a:pt x="43" y="12"/>
                      <a:pt x="43" y="13"/>
                      <a:pt x="43" y="13"/>
                    </a:cubicBezTo>
                    <a:cubicBezTo>
                      <a:pt x="41" y="13"/>
                      <a:pt x="39" y="14"/>
                      <a:pt x="37" y="15"/>
                    </a:cubicBezTo>
                    <a:cubicBezTo>
                      <a:pt x="37" y="14"/>
                      <a:pt x="37" y="14"/>
                      <a:pt x="37" y="14"/>
                    </a:cubicBezTo>
                    <a:cubicBezTo>
                      <a:pt x="38" y="13"/>
                      <a:pt x="38" y="12"/>
                      <a:pt x="38" y="11"/>
                    </a:cubicBezTo>
                    <a:cubicBezTo>
                      <a:pt x="38" y="11"/>
                      <a:pt x="38" y="10"/>
                      <a:pt x="38" y="9"/>
                    </a:cubicBezTo>
                    <a:cubicBezTo>
                      <a:pt x="38" y="9"/>
                      <a:pt x="38" y="9"/>
                      <a:pt x="38" y="8"/>
                    </a:cubicBezTo>
                    <a:cubicBezTo>
                      <a:pt x="38" y="8"/>
                      <a:pt x="38" y="8"/>
                      <a:pt x="38" y="7"/>
                    </a:cubicBezTo>
                    <a:cubicBezTo>
                      <a:pt x="38" y="7"/>
                      <a:pt x="38" y="7"/>
                      <a:pt x="39" y="7"/>
                    </a:cubicBezTo>
                    <a:cubicBezTo>
                      <a:pt x="39" y="6"/>
                      <a:pt x="37" y="7"/>
                      <a:pt x="37" y="7"/>
                    </a:cubicBezTo>
                    <a:cubicBezTo>
                      <a:pt x="38" y="7"/>
                      <a:pt x="38" y="7"/>
                      <a:pt x="37" y="6"/>
                    </a:cubicBezTo>
                    <a:cubicBezTo>
                      <a:pt x="37" y="6"/>
                      <a:pt x="37" y="6"/>
                      <a:pt x="38" y="5"/>
                    </a:cubicBezTo>
                    <a:cubicBezTo>
                      <a:pt x="37" y="6"/>
                      <a:pt x="37" y="6"/>
                      <a:pt x="37" y="6"/>
                    </a:cubicBezTo>
                    <a:cubicBezTo>
                      <a:pt x="37" y="6"/>
                      <a:pt x="37" y="6"/>
                      <a:pt x="37" y="6"/>
                    </a:cubicBezTo>
                    <a:cubicBezTo>
                      <a:pt x="37" y="6"/>
                      <a:pt x="37" y="6"/>
                      <a:pt x="37" y="6"/>
                    </a:cubicBezTo>
                    <a:cubicBezTo>
                      <a:pt x="37" y="5"/>
                      <a:pt x="37" y="5"/>
                      <a:pt x="37" y="5"/>
                    </a:cubicBezTo>
                    <a:cubicBezTo>
                      <a:pt x="37" y="6"/>
                      <a:pt x="36" y="6"/>
                      <a:pt x="36" y="6"/>
                    </a:cubicBezTo>
                    <a:cubicBezTo>
                      <a:pt x="35" y="7"/>
                      <a:pt x="34" y="7"/>
                      <a:pt x="33" y="8"/>
                    </a:cubicBezTo>
                    <a:cubicBezTo>
                      <a:pt x="33" y="8"/>
                      <a:pt x="32" y="8"/>
                      <a:pt x="31" y="8"/>
                    </a:cubicBezTo>
                    <a:cubicBezTo>
                      <a:pt x="32" y="9"/>
                      <a:pt x="31" y="10"/>
                      <a:pt x="31" y="8"/>
                    </a:cubicBezTo>
                    <a:cubicBezTo>
                      <a:pt x="30" y="9"/>
                      <a:pt x="31" y="9"/>
                      <a:pt x="31" y="10"/>
                    </a:cubicBezTo>
                    <a:cubicBezTo>
                      <a:pt x="31" y="10"/>
                      <a:pt x="28" y="9"/>
                      <a:pt x="30" y="11"/>
                    </a:cubicBezTo>
                    <a:cubicBezTo>
                      <a:pt x="29" y="11"/>
                      <a:pt x="29" y="11"/>
                      <a:pt x="29" y="12"/>
                    </a:cubicBezTo>
                    <a:cubicBezTo>
                      <a:pt x="29" y="12"/>
                      <a:pt x="29" y="12"/>
                      <a:pt x="28" y="11"/>
                    </a:cubicBezTo>
                    <a:cubicBezTo>
                      <a:pt x="28" y="12"/>
                      <a:pt x="28" y="12"/>
                      <a:pt x="28" y="12"/>
                    </a:cubicBezTo>
                    <a:cubicBezTo>
                      <a:pt x="28" y="12"/>
                      <a:pt x="28" y="12"/>
                      <a:pt x="27" y="12"/>
                    </a:cubicBezTo>
                    <a:cubicBezTo>
                      <a:pt x="28" y="12"/>
                      <a:pt x="28" y="13"/>
                      <a:pt x="27" y="13"/>
                    </a:cubicBezTo>
                    <a:cubicBezTo>
                      <a:pt x="27" y="13"/>
                      <a:pt x="27" y="13"/>
                      <a:pt x="27" y="14"/>
                    </a:cubicBezTo>
                    <a:cubicBezTo>
                      <a:pt x="27" y="13"/>
                      <a:pt x="27" y="14"/>
                      <a:pt x="27" y="14"/>
                    </a:cubicBezTo>
                    <a:cubicBezTo>
                      <a:pt x="26" y="14"/>
                      <a:pt x="26" y="15"/>
                      <a:pt x="26" y="15"/>
                    </a:cubicBezTo>
                    <a:cubicBezTo>
                      <a:pt x="26" y="15"/>
                      <a:pt x="26" y="15"/>
                      <a:pt x="26" y="15"/>
                    </a:cubicBezTo>
                    <a:cubicBezTo>
                      <a:pt x="26" y="15"/>
                      <a:pt x="26" y="16"/>
                      <a:pt x="26" y="16"/>
                    </a:cubicBezTo>
                    <a:cubicBezTo>
                      <a:pt x="25" y="16"/>
                      <a:pt x="25" y="16"/>
                      <a:pt x="25" y="16"/>
                    </a:cubicBezTo>
                    <a:cubicBezTo>
                      <a:pt x="25" y="16"/>
                      <a:pt x="25" y="16"/>
                      <a:pt x="26" y="16"/>
                    </a:cubicBezTo>
                    <a:cubicBezTo>
                      <a:pt x="26" y="16"/>
                      <a:pt x="27" y="16"/>
                      <a:pt x="27" y="16"/>
                    </a:cubicBezTo>
                    <a:cubicBezTo>
                      <a:pt x="26" y="17"/>
                      <a:pt x="27" y="17"/>
                      <a:pt x="25" y="17"/>
                    </a:cubicBezTo>
                    <a:cubicBezTo>
                      <a:pt x="25" y="17"/>
                      <a:pt x="26" y="17"/>
                      <a:pt x="26" y="17"/>
                    </a:cubicBezTo>
                    <a:cubicBezTo>
                      <a:pt x="26" y="17"/>
                      <a:pt x="25" y="18"/>
                      <a:pt x="24" y="18"/>
                    </a:cubicBezTo>
                    <a:cubicBezTo>
                      <a:pt x="24" y="18"/>
                      <a:pt x="24" y="18"/>
                      <a:pt x="23" y="18"/>
                    </a:cubicBezTo>
                    <a:cubicBezTo>
                      <a:pt x="24" y="18"/>
                      <a:pt x="25" y="18"/>
                      <a:pt x="26" y="17"/>
                    </a:cubicBezTo>
                    <a:cubicBezTo>
                      <a:pt x="26" y="18"/>
                      <a:pt x="26" y="17"/>
                      <a:pt x="26" y="18"/>
                    </a:cubicBezTo>
                    <a:cubicBezTo>
                      <a:pt x="25" y="19"/>
                      <a:pt x="27" y="17"/>
                      <a:pt x="27" y="18"/>
                    </a:cubicBezTo>
                    <a:cubicBezTo>
                      <a:pt x="27" y="18"/>
                      <a:pt x="26" y="18"/>
                      <a:pt x="26" y="19"/>
                    </a:cubicBezTo>
                    <a:cubicBezTo>
                      <a:pt x="26" y="19"/>
                      <a:pt x="26" y="19"/>
                      <a:pt x="27" y="19"/>
                    </a:cubicBezTo>
                    <a:cubicBezTo>
                      <a:pt x="27" y="19"/>
                      <a:pt x="27" y="19"/>
                      <a:pt x="27" y="19"/>
                    </a:cubicBezTo>
                    <a:cubicBezTo>
                      <a:pt x="27" y="19"/>
                      <a:pt x="27" y="19"/>
                      <a:pt x="28" y="18"/>
                    </a:cubicBezTo>
                    <a:cubicBezTo>
                      <a:pt x="28" y="18"/>
                      <a:pt x="28" y="18"/>
                      <a:pt x="28" y="19"/>
                    </a:cubicBezTo>
                    <a:cubicBezTo>
                      <a:pt x="28" y="19"/>
                      <a:pt x="28" y="19"/>
                      <a:pt x="28" y="19"/>
                    </a:cubicBezTo>
                    <a:cubicBezTo>
                      <a:pt x="28" y="19"/>
                      <a:pt x="28" y="20"/>
                      <a:pt x="29" y="20"/>
                    </a:cubicBezTo>
                    <a:cubicBezTo>
                      <a:pt x="29" y="20"/>
                      <a:pt x="29" y="20"/>
                      <a:pt x="29" y="20"/>
                    </a:cubicBezTo>
                    <a:cubicBezTo>
                      <a:pt x="30" y="20"/>
                      <a:pt x="29" y="21"/>
                      <a:pt x="29" y="21"/>
                    </a:cubicBezTo>
                    <a:cubicBezTo>
                      <a:pt x="29" y="21"/>
                      <a:pt x="30" y="21"/>
                      <a:pt x="30" y="21"/>
                    </a:cubicBezTo>
                    <a:cubicBezTo>
                      <a:pt x="28" y="22"/>
                      <a:pt x="26" y="22"/>
                      <a:pt x="24" y="23"/>
                    </a:cubicBezTo>
                    <a:cubicBezTo>
                      <a:pt x="24" y="22"/>
                      <a:pt x="24" y="22"/>
                      <a:pt x="26" y="21"/>
                    </a:cubicBezTo>
                    <a:cubicBezTo>
                      <a:pt x="25" y="21"/>
                      <a:pt x="25" y="20"/>
                      <a:pt x="25" y="20"/>
                    </a:cubicBezTo>
                    <a:cubicBezTo>
                      <a:pt x="26" y="20"/>
                      <a:pt x="26" y="19"/>
                      <a:pt x="26" y="19"/>
                    </a:cubicBezTo>
                    <a:cubicBezTo>
                      <a:pt x="26" y="19"/>
                      <a:pt x="25" y="19"/>
                      <a:pt x="25" y="19"/>
                    </a:cubicBezTo>
                    <a:cubicBezTo>
                      <a:pt x="26" y="19"/>
                      <a:pt x="24" y="18"/>
                      <a:pt x="26" y="17"/>
                    </a:cubicBezTo>
                    <a:cubicBezTo>
                      <a:pt x="25" y="17"/>
                      <a:pt x="24" y="17"/>
                      <a:pt x="25" y="17"/>
                    </a:cubicBezTo>
                    <a:cubicBezTo>
                      <a:pt x="25" y="16"/>
                      <a:pt x="24" y="18"/>
                      <a:pt x="24" y="17"/>
                    </a:cubicBezTo>
                    <a:cubicBezTo>
                      <a:pt x="23" y="17"/>
                      <a:pt x="25" y="17"/>
                      <a:pt x="25" y="16"/>
                    </a:cubicBezTo>
                    <a:cubicBezTo>
                      <a:pt x="25" y="16"/>
                      <a:pt x="24" y="16"/>
                      <a:pt x="25" y="16"/>
                    </a:cubicBezTo>
                    <a:cubicBezTo>
                      <a:pt x="25" y="15"/>
                      <a:pt x="25" y="14"/>
                      <a:pt x="25" y="14"/>
                    </a:cubicBezTo>
                    <a:cubicBezTo>
                      <a:pt x="24" y="15"/>
                      <a:pt x="24" y="15"/>
                      <a:pt x="23" y="14"/>
                    </a:cubicBezTo>
                    <a:cubicBezTo>
                      <a:pt x="23" y="13"/>
                      <a:pt x="22" y="13"/>
                      <a:pt x="21" y="14"/>
                    </a:cubicBezTo>
                    <a:cubicBezTo>
                      <a:pt x="22" y="12"/>
                      <a:pt x="20" y="11"/>
                      <a:pt x="19" y="11"/>
                    </a:cubicBezTo>
                    <a:cubicBezTo>
                      <a:pt x="17" y="11"/>
                      <a:pt x="16" y="12"/>
                      <a:pt x="14" y="11"/>
                    </a:cubicBezTo>
                    <a:cubicBezTo>
                      <a:pt x="14" y="12"/>
                      <a:pt x="14" y="12"/>
                      <a:pt x="14" y="12"/>
                    </a:cubicBezTo>
                    <a:cubicBezTo>
                      <a:pt x="14" y="12"/>
                      <a:pt x="14" y="12"/>
                      <a:pt x="14" y="12"/>
                    </a:cubicBezTo>
                    <a:cubicBezTo>
                      <a:pt x="14" y="13"/>
                      <a:pt x="12" y="14"/>
                      <a:pt x="11" y="15"/>
                    </a:cubicBezTo>
                    <a:cubicBezTo>
                      <a:pt x="10" y="16"/>
                      <a:pt x="10" y="17"/>
                      <a:pt x="11" y="19"/>
                    </a:cubicBezTo>
                    <a:cubicBezTo>
                      <a:pt x="10" y="20"/>
                      <a:pt x="9" y="19"/>
                      <a:pt x="9" y="20"/>
                    </a:cubicBezTo>
                    <a:cubicBezTo>
                      <a:pt x="9" y="20"/>
                      <a:pt x="10" y="20"/>
                      <a:pt x="11" y="20"/>
                    </a:cubicBezTo>
                    <a:cubicBezTo>
                      <a:pt x="10" y="21"/>
                      <a:pt x="11" y="22"/>
                      <a:pt x="10" y="23"/>
                    </a:cubicBezTo>
                    <a:cubicBezTo>
                      <a:pt x="11" y="24"/>
                      <a:pt x="11" y="23"/>
                      <a:pt x="11" y="24"/>
                    </a:cubicBezTo>
                    <a:cubicBezTo>
                      <a:pt x="11" y="24"/>
                      <a:pt x="11" y="24"/>
                      <a:pt x="10" y="24"/>
                    </a:cubicBezTo>
                    <a:cubicBezTo>
                      <a:pt x="12" y="26"/>
                      <a:pt x="12" y="27"/>
                      <a:pt x="13" y="29"/>
                    </a:cubicBezTo>
                    <a:cubicBezTo>
                      <a:pt x="13" y="28"/>
                      <a:pt x="13" y="28"/>
                      <a:pt x="14" y="29"/>
                    </a:cubicBezTo>
                    <a:cubicBezTo>
                      <a:pt x="14" y="29"/>
                      <a:pt x="14" y="29"/>
                      <a:pt x="14" y="29"/>
                    </a:cubicBezTo>
                    <a:cubicBezTo>
                      <a:pt x="14" y="30"/>
                      <a:pt x="14" y="30"/>
                      <a:pt x="15" y="30"/>
                    </a:cubicBezTo>
                    <a:cubicBezTo>
                      <a:pt x="14" y="31"/>
                      <a:pt x="14" y="30"/>
                      <a:pt x="14" y="30"/>
                    </a:cubicBezTo>
                    <a:cubicBezTo>
                      <a:pt x="14" y="30"/>
                      <a:pt x="14" y="31"/>
                      <a:pt x="14" y="31"/>
                    </a:cubicBezTo>
                    <a:cubicBezTo>
                      <a:pt x="14" y="31"/>
                      <a:pt x="14" y="31"/>
                      <a:pt x="14" y="31"/>
                    </a:cubicBezTo>
                    <a:cubicBezTo>
                      <a:pt x="14" y="31"/>
                      <a:pt x="14" y="31"/>
                      <a:pt x="14" y="31"/>
                    </a:cubicBezTo>
                    <a:cubicBezTo>
                      <a:pt x="14" y="31"/>
                      <a:pt x="14" y="31"/>
                      <a:pt x="14" y="31"/>
                    </a:cubicBezTo>
                    <a:cubicBezTo>
                      <a:pt x="15" y="32"/>
                      <a:pt x="15" y="32"/>
                      <a:pt x="15" y="32"/>
                    </a:cubicBezTo>
                    <a:cubicBezTo>
                      <a:pt x="15" y="32"/>
                      <a:pt x="15" y="32"/>
                      <a:pt x="15" y="32"/>
                    </a:cubicBezTo>
                    <a:cubicBezTo>
                      <a:pt x="15" y="32"/>
                      <a:pt x="15" y="32"/>
                      <a:pt x="15" y="33"/>
                    </a:cubicBezTo>
                    <a:cubicBezTo>
                      <a:pt x="15" y="33"/>
                      <a:pt x="15" y="33"/>
                      <a:pt x="15" y="33"/>
                    </a:cubicBezTo>
                    <a:cubicBezTo>
                      <a:pt x="16" y="36"/>
                      <a:pt x="22" y="40"/>
                      <a:pt x="24" y="43"/>
                    </a:cubicBezTo>
                    <a:cubicBezTo>
                      <a:pt x="25" y="43"/>
                      <a:pt x="30" y="46"/>
                      <a:pt x="29" y="47"/>
                    </a:cubicBezTo>
                    <a:cubicBezTo>
                      <a:pt x="31" y="48"/>
                      <a:pt x="34" y="50"/>
                      <a:pt x="36" y="53"/>
                    </a:cubicBezTo>
                    <a:cubicBezTo>
                      <a:pt x="37" y="54"/>
                      <a:pt x="38" y="56"/>
                      <a:pt x="39" y="57"/>
                    </a:cubicBezTo>
                    <a:cubicBezTo>
                      <a:pt x="40" y="58"/>
                      <a:pt x="40" y="59"/>
                      <a:pt x="40" y="60"/>
                    </a:cubicBezTo>
                    <a:cubicBezTo>
                      <a:pt x="39" y="61"/>
                      <a:pt x="39" y="61"/>
                      <a:pt x="39" y="61"/>
                    </a:cubicBezTo>
                    <a:cubicBezTo>
                      <a:pt x="40" y="62"/>
                      <a:pt x="40" y="62"/>
                      <a:pt x="40" y="63"/>
                    </a:cubicBezTo>
                    <a:cubicBezTo>
                      <a:pt x="41" y="62"/>
                      <a:pt x="42" y="62"/>
                      <a:pt x="42" y="63"/>
                    </a:cubicBezTo>
                    <a:cubicBezTo>
                      <a:pt x="43" y="63"/>
                      <a:pt x="43" y="65"/>
                      <a:pt x="42" y="65"/>
                    </a:cubicBezTo>
                    <a:cubicBezTo>
                      <a:pt x="42" y="65"/>
                      <a:pt x="43" y="65"/>
                      <a:pt x="43" y="66"/>
                    </a:cubicBezTo>
                    <a:cubicBezTo>
                      <a:pt x="44" y="66"/>
                      <a:pt x="44" y="67"/>
                      <a:pt x="45" y="67"/>
                    </a:cubicBezTo>
                    <a:cubicBezTo>
                      <a:pt x="45" y="67"/>
                      <a:pt x="44" y="68"/>
                      <a:pt x="44" y="68"/>
                    </a:cubicBezTo>
                    <a:cubicBezTo>
                      <a:pt x="44" y="69"/>
                      <a:pt x="44" y="68"/>
                      <a:pt x="45" y="68"/>
                    </a:cubicBezTo>
                    <a:cubicBezTo>
                      <a:pt x="46" y="68"/>
                      <a:pt x="46" y="69"/>
                      <a:pt x="46" y="70"/>
                    </a:cubicBezTo>
                    <a:cubicBezTo>
                      <a:pt x="46" y="70"/>
                      <a:pt x="46" y="71"/>
                      <a:pt x="46" y="71"/>
                    </a:cubicBezTo>
                    <a:cubicBezTo>
                      <a:pt x="47" y="71"/>
                      <a:pt x="44" y="72"/>
                      <a:pt x="46" y="72"/>
                    </a:cubicBezTo>
                    <a:cubicBezTo>
                      <a:pt x="46" y="72"/>
                      <a:pt x="45" y="72"/>
                      <a:pt x="44" y="73"/>
                    </a:cubicBezTo>
                    <a:cubicBezTo>
                      <a:pt x="44" y="72"/>
                      <a:pt x="45" y="72"/>
                      <a:pt x="45" y="71"/>
                    </a:cubicBezTo>
                    <a:cubicBezTo>
                      <a:pt x="44" y="72"/>
                      <a:pt x="44" y="72"/>
                      <a:pt x="43" y="73"/>
                    </a:cubicBezTo>
                    <a:cubicBezTo>
                      <a:pt x="42" y="72"/>
                      <a:pt x="41" y="72"/>
                      <a:pt x="41" y="71"/>
                    </a:cubicBezTo>
                    <a:cubicBezTo>
                      <a:pt x="41" y="71"/>
                      <a:pt x="43" y="71"/>
                      <a:pt x="43" y="70"/>
                    </a:cubicBezTo>
                    <a:cubicBezTo>
                      <a:pt x="41" y="71"/>
                      <a:pt x="40" y="70"/>
                      <a:pt x="40" y="68"/>
                    </a:cubicBezTo>
                    <a:cubicBezTo>
                      <a:pt x="39" y="67"/>
                      <a:pt x="39" y="65"/>
                      <a:pt x="37" y="65"/>
                    </a:cubicBezTo>
                    <a:cubicBezTo>
                      <a:pt x="37" y="65"/>
                      <a:pt x="37" y="64"/>
                      <a:pt x="38" y="64"/>
                    </a:cubicBezTo>
                    <a:cubicBezTo>
                      <a:pt x="36" y="63"/>
                      <a:pt x="35" y="61"/>
                      <a:pt x="34" y="61"/>
                    </a:cubicBezTo>
                    <a:cubicBezTo>
                      <a:pt x="36" y="60"/>
                      <a:pt x="34" y="59"/>
                      <a:pt x="36" y="59"/>
                    </a:cubicBezTo>
                    <a:cubicBezTo>
                      <a:pt x="34" y="58"/>
                      <a:pt x="34" y="59"/>
                      <a:pt x="32" y="59"/>
                    </a:cubicBezTo>
                    <a:cubicBezTo>
                      <a:pt x="32" y="56"/>
                      <a:pt x="28" y="56"/>
                      <a:pt x="29" y="54"/>
                    </a:cubicBezTo>
                    <a:cubicBezTo>
                      <a:pt x="28" y="54"/>
                      <a:pt x="28" y="54"/>
                      <a:pt x="27" y="54"/>
                    </a:cubicBezTo>
                    <a:cubicBezTo>
                      <a:pt x="28" y="54"/>
                      <a:pt x="24" y="50"/>
                      <a:pt x="23" y="50"/>
                    </a:cubicBezTo>
                    <a:cubicBezTo>
                      <a:pt x="23" y="50"/>
                      <a:pt x="22" y="49"/>
                      <a:pt x="23" y="49"/>
                    </a:cubicBezTo>
                    <a:cubicBezTo>
                      <a:pt x="22" y="49"/>
                      <a:pt x="22" y="49"/>
                      <a:pt x="21" y="49"/>
                    </a:cubicBezTo>
                    <a:cubicBezTo>
                      <a:pt x="21" y="49"/>
                      <a:pt x="22" y="47"/>
                      <a:pt x="21" y="49"/>
                    </a:cubicBezTo>
                    <a:cubicBezTo>
                      <a:pt x="20" y="46"/>
                      <a:pt x="17" y="46"/>
                      <a:pt x="14" y="44"/>
                    </a:cubicBezTo>
                    <a:cubicBezTo>
                      <a:pt x="17" y="42"/>
                      <a:pt x="15" y="41"/>
                      <a:pt x="15" y="38"/>
                    </a:cubicBezTo>
                    <a:cubicBezTo>
                      <a:pt x="14" y="39"/>
                      <a:pt x="13" y="37"/>
                      <a:pt x="12" y="37"/>
                    </a:cubicBezTo>
                    <a:cubicBezTo>
                      <a:pt x="12" y="37"/>
                      <a:pt x="13" y="36"/>
                      <a:pt x="11" y="37"/>
                    </a:cubicBezTo>
                    <a:cubicBezTo>
                      <a:pt x="11" y="36"/>
                      <a:pt x="13" y="35"/>
                      <a:pt x="13" y="35"/>
                    </a:cubicBezTo>
                    <a:cubicBezTo>
                      <a:pt x="12" y="35"/>
                      <a:pt x="12" y="35"/>
                      <a:pt x="11" y="35"/>
                    </a:cubicBezTo>
                    <a:cubicBezTo>
                      <a:pt x="11" y="35"/>
                      <a:pt x="11" y="35"/>
                      <a:pt x="11" y="36"/>
                    </a:cubicBezTo>
                    <a:cubicBezTo>
                      <a:pt x="10" y="36"/>
                      <a:pt x="10" y="36"/>
                      <a:pt x="10" y="36"/>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8" y="35"/>
                      <a:pt x="8" y="34"/>
                      <a:pt x="8" y="34"/>
                    </a:cubicBezTo>
                    <a:cubicBezTo>
                      <a:pt x="7" y="34"/>
                      <a:pt x="7" y="33"/>
                      <a:pt x="6" y="33"/>
                    </a:cubicBezTo>
                    <a:cubicBezTo>
                      <a:pt x="7" y="32"/>
                      <a:pt x="6" y="32"/>
                      <a:pt x="5" y="30"/>
                    </a:cubicBezTo>
                    <a:cubicBezTo>
                      <a:pt x="5" y="30"/>
                      <a:pt x="6" y="30"/>
                      <a:pt x="6" y="30"/>
                    </a:cubicBezTo>
                    <a:cubicBezTo>
                      <a:pt x="6" y="30"/>
                      <a:pt x="5" y="30"/>
                      <a:pt x="5" y="30"/>
                    </a:cubicBezTo>
                    <a:cubicBezTo>
                      <a:pt x="5" y="29"/>
                      <a:pt x="5" y="29"/>
                      <a:pt x="4" y="28"/>
                    </a:cubicBezTo>
                    <a:cubicBezTo>
                      <a:pt x="5" y="28"/>
                      <a:pt x="5" y="28"/>
                      <a:pt x="5" y="28"/>
                    </a:cubicBezTo>
                    <a:cubicBezTo>
                      <a:pt x="6" y="28"/>
                      <a:pt x="5" y="29"/>
                      <a:pt x="6" y="29"/>
                    </a:cubicBezTo>
                    <a:cubicBezTo>
                      <a:pt x="7" y="28"/>
                      <a:pt x="7" y="28"/>
                      <a:pt x="6" y="28"/>
                    </a:cubicBezTo>
                    <a:cubicBezTo>
                      <a:pt x="6" y="27"/>
                      <a:pt x="4" y="28"/>
                      <a:pt x="3" y="28"/>
                    </a:cubicBezTo>
                    <a:cubicBezTo>
                      <a:pt x="4" y="27"/>
                      <a:pt x="3" y="27"/>
                      <a:pt x="3" y="27"/>
                    </a:cubicBezTo>
                    <a:cubicBezTo>
                      <a:pt x="3" y="26"/>
                      <a:pt x="2" y="26"/>
                      <a:pt x="1" y="24"/>
                    </a:cubicBezTo>
                    <a:cubicBezTo>
                      <a:pt x="2" y="24"/>
                      <a:pt x="2" y="25"/>
                      <a:pt x="3" y="25"/>
                    </a:cubicBezTo>
                    <a:cubicBezTo>
                      <a:pt x="3" y="25"/>
                      <a:pt x="3" y="24"/>
                      <a:pt x="3" y="24"/>
                    </a:cubicBezTo>
                    <a:cubicBezTo>
                      <a:pt x="3" y="23"/>
                      <a:pt x="2" y="25"/>
                      <a:pt x="1" y="24"/>
                    </a:cubicBezTo>
                    <a:cubicBezTo>
                      <a:pt x="0" y="23"/>
                      <a:pt x="2" y="24"/>
                      <a:pt x="3" y="23"/>
                    </a:cubicBezTo>
                    <a:cubicBezTo>
                      <a:pt x="3" y="23"/>
                      <a:pt x="3" y="22"/>
                      <a:pt x="2" y="22"/>
                    </a:cubicBezTo>
                    <a:cubicBezTo>
                      <a:pt x="1" y="22"/>
                      <a:pt x="3" y="22"/>
                      <a:pt x="2" y="23"/>
                    </a:cubicBezTo>
                    <a:cubicBezTo>
                      <a:pt x="1" y="23"/>
                      <a:pt x="1" y="22"/>
                      <a:pt x="0" y="21"/>
                    </a:cubicBezTo>
                    <a:cubicBezTo>
                      <a:pt x="1" y="21"/>
                      <a:pt x="1" y="21"/>
                      <a:pt x="2" y="20"/>
                    </a:cubicBezTo>
                    <a:cubicBezTo>
                      <a:pt x="2" y="20"/>
                      <a:pt x="0" y="20"/>
                      <a:pt x="2" y="20"/>
                    </a:cubicBezTo>
                    <a:cubicBezTo>
                      <a:pt x="1" y="19"/>
                      <a:pt x="1" y="18"/>
                      <a:pt x="1" y="17"/>
                    </a:cubicBezTo>
                    <a:cubicBezTo>
                      <a:pt x="2" y="16"/>
                      <a:pt x="2" y="16"/>
                      <a:pt x="1" y="16"/>
                    </a:cubicBezTo>
                    <a:cubicBezTo>
                      <a:pt x="1" y="15"/>
                      <a:pt x="1" y="14"/>
                      <a:pt x="1" y="14"/>
                    </a:cubicBezTo>
                    <a:cubicBezTo>
                      <a:pt x="1" y="14"/>
                      <a:pt x="2" y="14"/>
                      <a:pt x="2" y="14"/>
                    </a:cubicBezTo>
                    <a:cubicBezTo>
                      <a:pt x="3" y="14"/>
                      <a:pt x="3" y="13"/>
                      <a:pt x="3" y="13"/>
                    </a:cubicBezTo>
                    <a:cubicBezTo>
                      <a:pt x="3" y="12"/>
                      <a:pt x="3" y="13"/>
                      <a:pt x="2" y="14"/>
                    </a:cubicBezTo>
                    <a:cubicBezTo>
                      <a:pt x="1" y="14"/>
                      <a:pt x="2" y="12"/>
                      <a:pt x="2" y="12"/>
                    </a:cubicBezTo>
                    <a:cubicBezTo>
                      <a:pt x="4" y="12"/>
                      <a:pt x="3" y="12"/>
                      <a:pt x="4" y="13"/>
                    </a:cubicBezTo>
                    <a:cubicBezTo>
                      <a:pt x="5" y="12"/>
                      <a:pt x="5" y="12"/>
                      <a:pt x="5" y="12"/>
                    </a:cubicBezTo>
                    <a:cubicBezTo>
                      <a:pt x="6" y="12"/>
                      <a:pt x="7" y="12"/>
                      <a:pt x="7" y="12"/>
                    </a:cubicBezTo>
                    <a:cubicBezTo>
                      <a:pt x="8" y="11"/>
                      <a:pt x="6" y="11"/>
                      <a:pt x="5" y="12"/>
                    </a:cubicBezTo>
                    <a:cubicBezTo>
                      <a:pt x="5" y="10"/>
                      <a:pt x="7" y="11"/>
                      <a:pt x="6" y="9"/>
                    </a:cubicBezTo>
                    <a:cubicBezTo>
                      <a:pt x="6" y="9"/>
                      <a:pt x="7" y="9"/>
                      <a:pt x="8" y="9"/>
                    </a:cubicBezTo>
                    <a:cubicBezTo>
                      <a:pt x="9" y="10"/>
                      <a:pt x="8" y="10"/>
                      <a:pt x="10" y="10"/>
                    </a:cubicBezTo>
                    <a:cubicBezTo>
                      <a:pt x="10" y="9"/>
                      <a:pt x="8" y="8"/>
                      <a:pt x="7" y="8"/>
                    </a:cubicBezTo>
                    <a:cubicBezTo>
                      <a:pt x="7" y="8"/>
                      <a:pt x="9" y="8"/>
                      <a:pt x="9" y="7"/>
                    </a:cubicBezTo>
                    <a:cubicBezTo>
                      <a:pt x="9" y="8"/>
                      <a:pt x="11" y="9"/>
                      <a:pt x="9" y="9"/>
                    </a:cubicBezTo>
                    <a:cubicBezTo>
                      <a:pt x="11" y="9"/>
                      <a:pt x="11" y="8"/>
                      <a:pt x="12" y="9"/>
                    </a:cubicBezTo>
                    <a:cubicBezTo>
                      <a:pt x="12" y="9"/>
                      <a:pt x="12" y="9"/>
                      <a:pt x="12" y="9"/>
                    </a:cubicBezTo>
                    <a:cubicBezTo>
                      <a:pt x="12" y="9"/>
                      <a:pt x="12" y="9"/>
                      <a:pt x="12" y="9"/>
                    </a:cubicBezTo>
                    <a:cubicBezTo>
                      <a:pt x="12" y="8"/>
                      <a:pt x="12" y="8"/>
                      <a:pt x="13" y="8"/>
                    </a:cubicBezTo>
                    <a:cubicBezTo>
                      <a:pt x="13" y="8"/>
                      <a:pt x="13" y="8"/>
                      <a:pt x="13" y="9"/>
                    </a:cubicBezTo>
                    <a:cubicBezTo>
                      <a:pt x="13" y="8"/>
                      <a:pt x="14" y="7"/>
                      <a:pt x="15" y="7"/>
                    </a:cubicBezTo>
                    <a:cubicBezTo>
                      <a:pt x="15" y="6"/>
                      <a:pt x="14" y="7"/>
                      <a:pt x="13" y="5"/>
                    </a:cubicBezTo>
                    <a:cubicBezTo>
                      <a:pt x="14" y="5"/>
                      <a:pt x="14" y="6"/>
                      <a:pt x="14" y="6"/>
                    </a:cubicBezTo>
                    <a:cubicBezTo>
                      <a:pt x="15" y="6"/>
                      <a:pt x="15" y="5"/>
                      <a:pt x="16" y="6"/>
                    </a:cubicBezTo>
                    <a:cubicBezTo>
                      <a:pt x="16" y="6"/>
                      <a:pt x="16" y="6"/>
                      <a:pt x="16" y="5"/>
                    </a:cubicBezTo>
                    <a:cubicBezTo>
                      <a:pt x="16" y="5"/>
                      <a:pt x="16" y="5"/>
                      <a:pt x="16" y="5"/>
                    </a:cubicBezTo>
                    <a:cubicBezTo>
                      <a:pt x="16" y="4"/>
                      <a:pt x="17" y="4"/>
                      <a:pt x="17" y="5"/>
                    </a:cubicBezTo>
                    <a:cubicBezTo>
                      <a:pt x="18" y="5"/>
                      <a:pt x="19" y="5"/>
                      <a:pt x="18" y="4"/>
                    </a:cubicBezTo>
                    <a:cubicBezTo>
                      <a:pt x="19" y="4"/>
                      <a:pt x="19" y="5"/>
                      <a:pt x="20" y="4"/>
                    </a:cubicBezTo>
                    <a:cubicBezTo>
                      <a:pt x="20" y="4"/>
                      <a:pt x="20" y="5"/>
                      <a:pt x="20" y="6"/>
                    </a:cubicBezTo>
                    <a:cubicBezTo>
                      <a:pt x="20" y="5"/>
                      <a:pt x="21" y="5"/>
                      <a:pt x="22" y="5"/>
                    </a:cubicBezTo>
                    <a:cubicBezTo>
                      <a:pt x="22" y="5"/>
                      <a:pt x="23" y="5"/>
                      <a:pt x="23" y="5"/>
                    </a:cubicBezTo>
                    <a:cubicBezTo>
                      <a:pt x="24" y="6"/>
                      <a:pt x="25" y="6"/>
                      <a:pt x="26" y="7"/>
                    </a:cubicBezTo>
                    <a:cubicBezTo>
                      <a:pt x="28" y="8"/>
                      <a:pt x="30" y="9"/>
                      <a:pt x="32" y="12"/>
                    </a:cubicBezTo>
                    <a:cubicBezTo>
                      <a:pt x="32" y="13"/>
                      <a:pt x="32" y="14"/>
                      <a:pt x="31" y="14"/>
                    </a:cubicBezTo>
                    <a:cubicBezTo>
                      <a:pt x="30" y="15"/>
                      <a:pt x="30" y="15"/>
                      <a:pt x="29" y="16"/>
                    </a:cubicBezTo>
                    <a:cubicBezTo>
                      <a:pt x="30" y="19"/>
                      <a:pt x="29" y="22"/>
                      <a:pt x="28" y="25"/>
                    </a:cubicBezTo>
                    <a:cubicBezTo>
                      <a:pt x="28" y="24"/>
                      <a:pt x="28" y="24"/>
                      <a:pt x="29" y="24"/>
                    </a:cubicBezTo>
                    <a:cubicBezTo>
                      <a:pt x="26" y="23"/>
                      <a:pt x="23" y="22"/>
                      <a:pt x="22" y="19"/>
                    </a:cubicBezTo>
                    <a:cubicBezTo>
                      <a:pt x="22" y="19"/>
                      <a:pt x="20" y="21"/>
                      <a:pt x="22" y="21"/>
                    </a:cubicBezTo>
                    <a:cubicBezTo>
                      <a:pt x="22" y="21"/>
                      <a:pt x="21" y="21"/>
                      <a:pt x="21" y="21"/>
                    </a:cubicBezTo>
                    <a:cubicBezTo>
                      <a:pt x="20" y="21"/>
                      <a:pt x="20" y="20"/>
                      <a:pt x="20" y="21"/>
                    </a:cubicBezTo>
                    <a:cubicBezTo>
                      <a:pt x="20" y="21"/>
                      <a:pt x="20" y="21"/>
                      <a:pt x="19" y="20"/>
                    </a:cubicBezTo>
                    <a:cubicBezTo>
                      <a:pt x="19" y="20"/>
                      <a:pt x="19" y="19"/>
                      <a:pt x="19" y="19"/>
                    </a:cubicBezTo>
                    <a:cubicBezTo>
                      <a:pt x="18" y="18"/>
                      <a:pt x="18" y="17"/>
                      <a:pt x="19" y="17"/>
                    </a:cubicBezTo>
                    <a:cubicBezTo>
                      <a:pt x="19" y="16"/>
                      <a:pt x="18" y="15"/>
                      <a:pt x="18" y="14"/>
                    </a:cubicBezTo>
                    <a:cubicBezTo>
                      <a:pt x="19" y="14"/>
                      <a:pt x="18" y="14"/>
                      <a:pt x="18" y="14"/>
                    </a:cubicBezTo>
                    <a:cubicBezTo>
                      <a:pt x="19" y="15"/>
                      <a:pt x="19" y="14"/>
                      <a:pt x="19" y="14"/>
                    </a:cubicBezTo>
                    <a:cubicBezTo>
                      <a:pt x="20" y="14"/>
                      <a:pt x="19" y="15"/>
                      <a:pt x="21" y="15"/>
                    </a:cubicBezTo>
                    <a:cubicBezTo>
                      <a:pt x="19" y="15"/>
                      <a:pt x="19" y="16"/>
                      <a:pt x="19" y="16"/>
                    </a:cubicBezTo>
                    <a:cubicBezTo>
                      <a:pt x="20" y="17"/>
                      <a:pt x="20" y="17"/>
                      <a:pt x="20" y="18"/>
                    </a:cubicBezTo>
                    <a:cubicBezTo>
                      <a:pt x="21" y="18"/>
                      <a:pt x="20" y="16"/>
                      <a:pt x="22" y="17"/>
                    </a:cubicBezTo>
                    <a:cubicBezTo>
                      <a:pt x="22" y="17"/>
                      <a:pt x="22" y="16"/>
                      <a:pt x="22" y="16"/>
                    </a:cubicBezTo>
                    <a:cubicBezTo>
                      <a:pt x="21" y="16"/>
                      <a:pt x="21" y="15"/>
                      <a:pt x="22" y="15"/>
                    </a:cubicBezTo>
                    <a:cubicBezTo>
                      <a:pt x="22" y="14"/>
                      <a:pt x="20" y="13"/>
                      <a:pt x="19" y="13"/>
                    </a:cubicBezTo>
                    <a:cubicBezTo>
                      <a:pt x="20" y="12"/>
                      <a:pt x="21" y="14"/>
                      <a:pt x="21" y="12"/>
                    </a:cubicBezTo>
                    <a:cubicBezTo>
                      <a:pt x="20" y="12"/>
                      <a:pt x="21" y="12"/>
                      <a:pt x="21" y="10"/>
                    </a:cubicBezTo>
                    <a:cubicBezTo>
                      <a:pt x="21" y="11"/>
                      <a:pt x="22" y="11"/>
                      <a:pt x="22" y="11"/>
                    </a:cubicBezTo>
                    <a:cubicBezTo>
                      <a:pt x="22" y="11"/>
                      <a:pt x="22" y="12"/>
                      <a:pt x="21" y="13"/>
                    </a:cubicBezTo>
                    <a:cubicBezTo>
                      <a:pt x="22" y="13"/>
                      <a:pt x="22" y="13"/>
                      <a:pt x="22" y="13"/>
                    </a:cubicBezTo>
                    <a:cubicBezTo>
                      <a:pt x="23" y="13"/>
                      <a:pt x="22" y="13"/>
                      <a:pt x="22" y="13"/>
                    </a:cubicBezTo>
                    <a:cubicBezTo>
                      <a:pt x="23" y="12"/>
                      <a:pt x="23" y="13"/>
                      <a:pt x="23" y="13"/>
                    </a:cubicBezTo>
                    <a:cubicBezTo>
                      <a:pt x="23" y="11"/>
                      <a:pt x="23" y="10"/>
                      <a:pt x="21" y="10"/>
                    </a:cubicBezTo>
                    <a:cubicBezTo>
                      <a:pt x="22" y="10"/>
                      <a:pt x="22" y="10"/>
                      <a:pt x="22" y="9"/>
                    </a:cubicBezTo>
                    <a:cubicBezTo>
                      <a:pt x="22" y="9"/>
                      <a:pt x="22" y="10"/>
                      <a:pt x="23" y="10"/>
                    </a:cubicBezTo>
                    <a:cubicBezTo>
                      <a:pt x="23" y="9"/>
                      <a:pt x="24" y="9"/>
                      <a:pt x="23" y="9"/>
                    </a:cubicBezTo>
                    <a:cubicBezTo>
                      <a:pt x="24" y="9"/>
                      <a:pt x="25" y="8"/>
                      <a:pt x="25" y="9"/>
                    </a:cubicBezTo>
                    <a:cubicBezTo>
                      <a:pt x="26" y="9"/>
                      <a:pt x="24" y="7"/>
                      <a:pt x="26" y="9"/>
                    </a:cubicBezTo>
                    <a:cubicBezTo>
                      <a:pt x="27" y="8"/>
                      <a:pt x="25" y="7"/>
                      <a:pt x="25" y="7"/>
                    </a:cubicBezTo>
                    <a:cubicBezTo>
                      <a:pt x="24" y="7"/>
                      <a:pt x="26" y="7"/>
                      <a:pt x="25" y="6"/>
                    </a:cubicBezTo>
                    <a:cubicBezTo>
                      <a:pt x="26" y="6"/>
                      <a:pt x="25" y="7"/>
                      <a:pt x="26" y="8"/>
                    </a:cubicBezTo>
                    <a:cubicBezTo>
                      <a:pt x="26" y="7"/>
                      <a:pt x="27" y="7"/>
                      <a:pt x="27" y="7"/>
                    </a:cubicBezTo>
                    <a:cubicBezTo>
                      <a:pt x="26" y="6"/>
                      <a:pt x="27" y="6"/>
                      <a:pt x="26" y="4"/>
                    </a:cubicBezTo>
                    <a:cubicBezTo>
                      <a:pt x="27" y="6"/>
                      <a:pt x="27" y="3"/>
                      <a:pt x="28" y="4"/>
                    </a:cubicBezTo>
                    <a:cubicBezTo>
                      <a:pt x="28" y="4"/>
                      <a:pt x="28" y="3"/>
                      <a:pt x="28" y="3"/>
                    </a:cubicBezTo>
                    <a:cubicBezTo>
                      <a:pt x="29" y="3"/>
                      <a:pt x="29" y="4"/>
                      <a:pt x="30" y="3"/>
                    </a:cubicBezTo>
                    <a:cubicBezTo>
                      <a:pt x="30" y="3"/>
                      <a:pt x="30" y="2"/>
                      <a:pt x="31" y="2"/>
                    </a:cubicBezTo>
                    <a:cubicBezTo>
                      <a:pt x="31" y="2"/>
                      <a:pt x="32" y="1"/>
                      <a:pt x="33" y="1"/>
                    </a:cubicBezTo>
                    <a:cubicBezTo>
                      <a:pt x="35" y="1"/>
                      <a:pt x="36" y="1"/>
                      <a:pt x="36" y="0"/>
                    </a:cubicBezTo>
                    <a:cubicBezTo>
                      <a:pt x="38" y="0"/>
                      <a:pt x="39" y="1"/>
                      <a:pt x="40" y="2"/>
                    </a:cubicBezTo>
                    <a:cubicBezTo>
                      <a:pt x="41" y="3"/>
                      <a:pt x="42" y="3"/>
                      <a:pt x="43" y="5"/>
                    </a:cubicBezTo>
                    <a:cubicBezTo>
                      <a:pt x="43" y="5"/>
                      <a:pt x="42" y="5"/>
                      <a:pt x="42" y="5"/>
                    </a:cubicBezTo>
                    <a:cubicBezTo>
                      <a:pt x="42" y="6"/>
                      <a:pt x="42" y="6"/>
                      <a:pt x="42" y="7"/>
                    </a:cubicBezTo>
                    <a:cubicBezTo>
                      <a:pt x="43" y="8"/>
                      <a:pt x="40" y="7"/>
                      <a:pt x="39" y="8"/>
                    </a:cubicBezTo>
                    <a:cubicBezTo>
                      <a:pt x="40" y="8"/>
                      <a:pt x="40" y="8"/>
                      <a:pt x="40" y="8"/>
                    </a:cubicBezTo>
                    <a:cubicBezTo>
                      <a:pt x="42" y="8"/>
                      <a:pt x="40" y="10"/>
                      <a:pt x="42" y="9"/>
                    </a:cubicBezTo>
                    <a:cubicBezTo>
                      <a:pt x="42" y="9"/>
                      <a:pt x="41" y="10"/>
                      <a:pt x="42" y="10"/>
                    </a:cubicBezTo>
                    <a:cubicBezTo>
                      <a:pt x="41" y="11"/>
                      <a:pt x="41" y="11"/>
                      <a:pt x="40" y="11"/>
                    </a:cubicBezTo>
                    <a:cubicBezTo>
                      <a:pt x="40" y="11"/>
                      <a:pt x="42" y="12"/>
                      <a:pt x="40" y="11"/>
                    </a:cubicBezTo>
                    <a:cubicBezTo>
                      <a:pt x="40" y="12"/>
                      <a:pt x="41" y="11"/>
                      <a:pt x="42" y="12"/>
                    </a:cubicBezTo>
                    <a:cubicBezTo>
                      <a:pt x="41" y="12"/>
                      <a:pt x="41" y="14"/>
                      <a:pt x="42" y="13"/>
                    </a:cubicBezTo>
                    <a:cubicBezTo>
                      <a:pt x="43" y="14"/>
                      <a:pt x="40" y="14"/>
                      <a:pt x="40" y="14"/>
                    </a:cubicBezTo>
                    <a:cubicBezTo>
                      <a:pt x="39" y="14"/>
                      <a:pt x="40" y="14"/>
                      <a:pt x="40" y="14"/>
                    </a:cubicBezTo>
                    <a:cubicBezTo>
                      <a:pt x="40" y="14"/>
                      <a:pt x="40" y="14"/>
                      <a:pt x="39" y="14"/>
                    </a:cubicBezTo>
                    <a:cubicBezTo>
                      <a:pt x="39" y="15"/>
                      <a:pt x="41" y="15"/>
                      <a:pt x="41" y="15"/>
                    </a:cubicBezTo>
                    <a:cubicBezTo>
                      <a:pt x="41" y="15"/>
                      <a:pt x="41" y="15"/>
                      <a:pt x="41" y="16"/>
                    </a:cubicBezTo>
                    <a:cubicBezTo>
                      <a:pt x="41" y="16"/>
                      <a:pt x="41" y="16"/>
                      <a:pt x="41" y="16"/>
                    </a:cubicBezTo>
                    <a:cubicBezTo>
                      <a:pt x="41" y="16"/>
                      <a:pt x="41" y="16"/>
                      <a:pt x="41" y="16"/>
                    </a:cubicBezTo>
                    <a:cubicBezTo>
                      <a:pt x="40" y="15"/>
                      <a:pt x="40" y="14"/>
                      <a:pt x="39" y="13"/>
                    </a:cubicBezTo>
                    <a:cubicBezTo>
                      <a:pt x="39" y="13"/>
                      <a:pt x="39" y="13"/>
                      <a:pt x="39" y="12"/>
                    </a:cubicBezTo>
                    <a:cubicBezTo>
                      <a:pt x="38" y="12"/>
                      <a:pt x="38" y="12"/>
                      <a:pt x="38" y="11"/>
                    </a:cubicBezTo>
                    <a:cubicBezTo>
                      <a:pt x="38" y="10"/>
                      <a:pt x="39" y="12"/>
                      <a:pt x="39" y="11"/>
                    </a:cubicBezTo>
                    <a:cubicBezTo>
                      <a:pt x="39" y="11"/>
                      <a:pt x="38" y="10"/>
                      <a:pt x="38" y="10"/>
                    </a:cubicBezTo>
                    <a:cubicBezTo>
                      <a:pt x="38" y="9"/>
                      <a:pt x="38" y="9"/>
                      <a:pt x="38" y="8"/>
                    </a:cubicBezTo>
                    <a:cubicBezTo>
                      <a:pt x="38" y="8"/>
                      <a:pt x="39" y="8"/>
                      <a:pt x="39" y="7"/>
                    </a:cubicBezTo>
                    <a:cubicBezTo>
                      <a:pt x="39" y="8"/>
                      <a:pt x="39" y="8"/>
                      <a:pt x="39" y="9"/>
                    </a:cubicBezTo>
                    <a:cubicBezTo>
                      <a:pt x="39" y="9"/>
                      <a:pt x="39" y="9"/>
                      <a:pt x="39" y="10"/>
                    </a:cubicBezTo>
                    <a:cubicBezTo>
                      <a:pt x="40" y="10"/>
                      <a:pt x="40" y="9"/>
                      <a:pt x="39" y="9"/>
                    </a:cubicBezTo>
                    <a:cubicBezTo>
                      <a:pt x="39" y="8"/>
                      <a:pt x="39" y="8"/>
                      <a:pt x="40" y="8"/>
                    </a:cubicBezTo>
                    <a:cubicBezTo>
                      <a:pt x="40" y="8"/>
                      <a:pt x="40" y="7"/>
                      <a:pt x="40" y="7"/>
                    </a:cubicBezTo>
                    <a:cubicBezTo>
                      <a:pt x="40" y="7"/>
                      <a:pt x="40" y="7"/>
                      <a:pt x="41" y="6"/>
                    </a:cubicBezTo>
                    <a:cubicBezTo>
                      <a:pt x="41" y="6"/>
                      <a:pt x="41" y="6"/>
                      <a:pt x="41" y="6"/>
                    </a:cubicBezTo>
                    <a:cubicBezTo>
                      <a:pt x="41" y="6"/>
                      <a:pt x="41" y="5"/>
                      <a:pt x="41" y="5"/>
                    </a:cubicBezTo>
                    <a:cubicBezTo>
                      <a:pt x="41" y="4"/>
                      <a:pt x="42" y="4"/>
                      <a:pt x="41" y="4"/>
                    </a:cubicBezTo>
                    <a:cubicBezTo>
                      <a:pt x="41" y="4"/>
                      <a:pt x="41" y="4"/>
                      <a:pt x="40" y="4"/>
                    </a:cubicBezTo>
                    <a:cubicBezTo>
                      <a:pt x="40" y="4"/>
                      <a:pt x="40" y="4"/>
                      <a:pt x="40" y="3"/>
                    </a:cubicBezTo>
                    <a:cubicBezTo>
                      <a:pt x="41" y="3"/>
                      <a:pt x="41" y="3"/>
                      <a:pt x="42" y="3"/>
                    </a:cubicBezTo>
                    <a:cubicBezTo>
                      <a:pt x="42" y="3"/>
                      <a:pt x="42" y="3"/>
                      <a:pt x="42" y="3"/>
                    </a:cubicBezTo>
                    <a:cubicBezTo>
                      <a:pt x="42" y="4"/>
                      <a:pt x="42" y="4"/>
                      <a:pt x="41" y="5"/>
                    </a:cubicBezTo>
                    <a:cubicBezTo>
                      <a:pt x="42" y="5"/>
                      <a:pt x="42" y="5"/>
                      <a:pt x="43" y="5"/>
                    </a:cubicBezTo>
                    <a:cubicBezTo>
                      <a:pt x="44" y="5"/>
                      <a:pt x="44" y="5"/>
                      <a:pt x="44" y="6"/>
                    </a:cubicBezTo>
                    <a:cubicBezTo>
                      <a:pt x="45" y="6"/>
                      <a:pt x="46" y="7"/>
                      <a:pt x="47" y="7"/>
                    </a:cubicBezTo>
                    <a:cubicBezTo>
                      <a:pt x="47" y="7"/>
                      <a:pt x="47" y="7"/>
                      <a:pt x="47" y="7"/>
                    </a:cubicBezTo>
                    <a:cubicBezTo>
                      <a:pt x="48" y="7"/>
                      <a:pt x="48" y="8"/>
                      <a:pt x="49" y="8"/>
                    </a:cubicBezTo>
                    <a:cubicBezTo>
                      <a:pt x="49" y="8"/>
                      <a:pt x="49" y="7"/>
                      <a:pt x="49" y="6"/>
                    </a:cubicBezTo>
                    <a:cubicBezTo>
                      <a:pt x="49" y="6"/>
                      <a:pt x="49" y="6"/>
                      <a:pt x="48" y="6"/>
                    </a:cubicBezTo>
                    <a:cubicBezTo>
                      <a:pt x="47" y="7"/>
                      <a:pt x="50" y="6"/>
                      <a:pt x="48" y="7"/>
                    </a:cubicBezTo>
                    <a:cubicBezTo>
                      <a:pt x="47" y="6"/>
                      <a:pt x="49" y="7"/>
                      <a:pt x="50" y="5"/>
                    </a:cubicBezTo>
                    <a:cubicBezTo>
                      <a:pt x="49" y="7"/>
                      <a:pt x="50" y="7"/>
                      <a:pt x="50" y="7"/>
                    </a:cubicBezTo>
                    <a:cubicBezTo>
                      <a:pt x="51" y="8"/>
                      <a:pt x="52" y="8"/>
                      <a:pt x="51" y="9"/>
                    </a:cubicBezTo>
                    <a:cubicBezTo>
                      <a:pt x="52" y="9"/>
                      <a:pt x="52" y="9"/>
                      <a:pt x="53" y="9"/>
                    </a:cubicBezTo>
                    <a:cubicBezTo>
                      <a:pt x="52" y="8"/>
                      <a:pt x="52" y="9"/>
                      <a:pt x="51" y="8"/>
                    </a:cubicBezTo>
                    <a:cubicBezTo>
                      <a:pt x="52" y="8"/>
                      <a:pt x="52" y="8"/>
                      <a:pt x="52" y="7"/>
                    </a:cubicBezTo>
                    <a:cubicBezTo>
                      <a:pt x="52" y="7"/>
                      <a:pt x="52" y="7"/>
                      <a:pt x="52" y="7"/>
                    </a:cubicBezTo>
                    <a:cubicBezTo>
                      <a:pt x="53" y="7"/>
                      <a:pt x="53" y="8"/>
                      <a:pt x="54" y="9"/>
                    </a:cubicBezTo>
                    <a:cubicBezTo>
                      <a:pt x="53" y="10"/>
                      <a:pt x="53" y="10"/>
                      <a:pt x="52" y="10"/>
                    </a:cubicBezTo>
                    <a:cubicBezTo>
                      <a:pt x="52" y="11"/>
                      <a:pt x="53" y="10"/>
                      <a:pt x="53" y="10"/>
                    </a:cubicBezTo>
                    <a:cubicBezTo>
                      <a:pt x="53" y="10"/>
                      <a:pt x="53" y="11"/>
                      <a:pt x="53" y="11"/>
                    </a:cubicBezTo>
                    <a:cubicBezTo>
                      <a:pt x="54" y="11"/>
                      <a:pt x="55" y="12"/>
                      <a:pt x="55" y="13"/>
                    </a:cubicBezTo>
                    <a:cubicBezTo>
                      <a:pt x="55" y="13"/>
                      <a:pt x="55" y="14"/>
                      <a:pt x="55" y="15"/>
                    </a:cubicBezTo>
                    <a:cubicBezTo>
                      <a:pt x="55" y="15"/>
                      <a:pt x="55" y="15"/>
                      <a:pt x="54" y="15"/>
                    </a:cubicBezTo>
                    <a:cubicBezTo>
                      <a:pt x="55" y="16"/>
                      <a:pt x="55" y="17"/>
                      <a:pt x="55" y="18"/>
                    </a:cubicBezTo>
                    <a:cubicBezTo>
                      <a:pt x="53" y="18"/>
                      <a:pt x="55" y="17"/>
                      <a:pt x="54" y="17"/>
                    </a:cubicBezTo>
                    <a:cubicBezTo>
                      <a:pt x="53" y="18"/>
                      <a:pt x="54" y="18"/>
                      <a:pt x="55" y="19"/>
                    </a:cubicBezTo>
                    <a:cubicBezTo>
                      <a:pt x="56" y="20"/>
                      <a:pt x="56" y="21"/>
                      <a:pt x="55" y="22"/>
                    </a:cubicBezTo>
                    <a:cubicBezTo>
                      <a:pt x="57" y="23"/>
                      <a:pt x="54" y="23"/>
                      <a:pt x="55" y="24"/>
                    </a:cubicBezTo>
                    <a:cubicBezTo>
                      <a:pt x="54" y="24"/>
                      <a:pt x="54" y="25"/>
                      <a:pt x="52" y="25"/>
                    </a:cubicBezTo>
                    <a:cubicBezTo>
                      <a:pt x="52" y="25"/>
                      <a:pt x="53" y="26"/>
                      <a:pt x="54" y="26"/>
                    </a:cubicBezTo>
                    <a:cubicBezTo>
                      <a:pt x="53" y="27"/>
                      <a:pt x="53" y="25"/>
                      <a:pt x="52" y="26"/>
                    </a:cubicBezTo>
                    <a:cubicBezTo>
                      <a:pt x="52" y="27"/>
                      <a:pt x="54" y="26"/>
                      <a:pt x="53" y="27"/>
                    </a:cubicBezTo>
                    <a:cubicBezTo>
                      <a:pt x="53" y="27"/>
                      <a:pt x="53" y="27"/>
                      <a:pt x="53" y="27"/>
                    </a:cubicBezTo>
                    <a:cubicBezTo>
                      <a:pt x="53" y="27"/>
                      <a:pt x="52" y="27"/>
                      <a:pt x="52" y="27"/>
                    </a:cubicBezTo>
                    <a:cubicBezTo>
                      <a:pt x="53" y="29"/>
                      <a:pt x="53" y="31"/>
                      <a:pt x="52" y="32"/>
                    </a:cubicBezTo>
                    <a:cubicBezTo>
                      <a:pt x="52" y="32"/>
                      <a:pt x="52" y="32"/>
                      <a:pt x="52" y="32"/>
                    </a:cubicBezTo>
                    <a:cubicBezTo>
                      <a:pt x="53" y="33"/>
                      <a:pt x="53" y="32"/>
                      <a:pt x="54" y="32"/>
                    </a:cubicBezTo>
                    <a:cubicBezTo>
                      <a:pt x="52" y="33"/>
                      <a:pt x="52" y="33"/>
                      <a:pt x="51" y="34"/>
                    </a:cubicBezTo>
                    <a:cubicBezTo>
                      <a:pt x="50" y="34"/>
                      <a:pt x="51" y="34"/>
                      <a:pt x="51" y="33"/>
                    </a:cubicBezTo>
                    <a:cubicBezTo>
                      <a:pt x="51" y="33"/>
                      <a:pt x="50" y="34"/>
                      <a:pt x="50" y="33"/>
                    </a:cubicBezTo>
                    <a:cubicBezTo>
                      <a:pt x="51" y="35"/>
                      <a:pt x="49" y="36"/>
                      <a:pt x="50" y="37"/>
                    </a:cubicBezTo>
                    <a:cubicBezTo>
                      <a:pt x="49" y="39"/>
                      <a:pt x="48" y="44"/>
                      <a:pt x="48" y="47"/>
                    </a:cubicBezTo>
                    <a:cubicBezTo>
                      <a:pt x="48" y="51"/>
                      <a:pt x="49" y="55"/>
                      <a:pt x="49" y="58"/>
                    </a:cubicBezTo>
                    <a:cubicBezTo>
                      <a:pt x="51" y="58"/>
                      <a:pt x="50" y="57"/>
                      <a:pt x="51" y="57"/>
                    </a:cubicBezTo>
                    <a:cubicBezTo>
                      <a:pt x="51" y="57"/>
                      <a:pt x="49" y="56"/>
                      <a:pt x="51" y="56"/>
                    </a:cubicBezTo>
                    <a:cubicBezTo>
                      <a:pt x="49" y="55"/>
                      <a:pt x="51" y="54"/>
                      <a:pt x="50" y="53"/>
                    </a:cubicBezTo>
                    <a:cubicBezTo>
                      <a:pt x="51" y="53"/>
                      <a:pt x="52" y="54"/>
                      <a:pt x="52" y="55"/>
                    </a:cubicBezTo>
                    <a:cubicBezTo>
                      <a:pt x="50" y="55"/>
                      <a:pt x="52" y="54"/>
                      <a:pt x="51" y="54"/>
                    </a:cubicBezTo>
                    <a:cubicBezTo>
                      <a:pt x="50" y="54"/>
                      <a:pt x="51" y="56"/>
                      <a:pt x="52" y="55"/>
                    </a:cubicBezTo>
                    <a:cubicBezTo>
                      <a:pt x="53" y="56"/>
                      <a:pt x="51" y="57"/>
                      <a:pt x="52" y="57"/>
                    </a:cubicBezTo>
                    <a:cubicBezTo>
                      <a:pt x="51" y="57"/>
                      <a:pt x="51" y="59"/>
                      <a:pt x="50" y="58"/>
                    </a:cubicBezTo>
                    <a:cubicBezTo>
                      <a:pt x="50" y="59"/>
                      <a:pt x="53" y="59"/>
                      <a:pt x="52" y="58"/>
                    </a:cubicBezTo>
                    <a:cubicBezTo>
                      <a:pt x="52" y="57"/>
                      <a:pt x="52" y="58"/>
                      <a:pt x="53" y="58"/>
                    </a:cubicBezTo>
                    <a:cubicBezTo>
                      <a:pt x="52" y="59"/>
                      <a:pt x="52" y="59"/>
                      <a:pt x="51" y="59"/>
                    </a:cubicBezTo>
                    <a:cubicBezTo>
                      <a:pt x="51" y="60"/>
                      <a:pt x="50" y="60"/>
                      <a:pt x="51" y="61"/>
                    </a:cubicBezTo>
                    <a:cubicBezTo>
                      <a:pt x="51" y="61"/>
                      <a:pt x="51" y="61"/>
                      <a:pt x="52" y="61"/>
                    </a:cubicBezTo>
                    <a:cubicBezTo>
                      <a:pt x="52" y="61"/>
                      <a:pt x="53" y="62"/>
                      <a:pt x="53" y="63"/>
                    </a:cubicBezTo>
                    <a:cubicBezTo>
                      <a:pt x="53" y="63"/>
                      <a:pt x="54" y="64"/>
                      <a:pt x="52" y="65"/>
                    </a:cubicBezTo>
                    <a:cubicBezTo>
                      <a:pt x="53" y="66"/>
                      <a:pt x="54" y="67"/>
                      <a:pt x="54" y="68"/>
                    </a:cubicBezTo>
                    <a:cubicBezTo>
                      <a:pt x="55" y="68"/>
                      <a:pt x="55" y="69"/>
                      <a:pt x="55" y="69"/>
                    </a:cubicBezTo>
                    <a:cubicBezTo>
                      <a:pt x="56" y="70"/>
                      <a:pt x="57" y="70"/>
                      <a:pt x="57" y="71"/>
                    </a:cubicBezTo>
                    <a:cubicBezTo>
                      <a:pt x="58" y="71"/>
                      <a:pt x="56" y="71"/>
                      <a:pt x="55" y="72"/>
                    </a:cubicBezTo>
                    <a:close/>
                    <a:moveTo>
                      <a:pt x="7" y="17"/>
                    </a:moveTo>
                    <a:cubicBezTo>
                      <a:pt x="6" y="18"/>
                      <a:pt x="6" y="17"/>
                      <a:pt x="5" y="18"/>
                    </a:cubicBezTo>
                    <a:cubicBezTo>
                      <a:pt x="5" y="19"/>
                      <a:pt x="6" y="19"/>
                      <a:pt x="7" y="20"/>
                    </a:cubicBezTo>
                    <a:cubicBezTo>
                      <a:pt x="7" y="19"/>
                      <a:pt x="7" y="19"/>
                      <a:pt x="7" y="19"/>
                    </a:cubicBezTo>
                    <a:cubicBezTo>
                      <a:pt x="6" y="19"/>
                      <a:pt x="6" y="19"/>
                      <a:pt x="6" y="19"/>
                    </a:cubicBezTo>
                    <a:cubicBezTo>
                      <a:pt x="6" y="18"/>
                      <a:pt x="8" y="18"/>
                      <a:pt x="7" y="17"/>
                    </a:cubicBezTo>
                    <a:close/>
                    <a:moveTo>
                      <a:pt x="6" y="14"/>
                    </a:moveTo>
                    <a:cubicBezTo>
                      <a:pt x="5" y="14"/>
                      <a:pt x="5" y="14"/>
                      <a:pt x="5" y="15"/>
                    </a:cubicBezTo>
                    <a:cubicBezTo>
                      <a:pt x="6" y="15"/>
                      <a:pt x="7" y="16"/>
                      <a:pt x="8" y="15"/>
                    </a:cubicBezTo>
                    <a:cubicBezTo>
                      <a:pt x="7" y="14"/>
                      <a:pt x="7" y="14"/>
                      <a:pt x="6" y="15"/>
                    </a:cubicBezTo>
                    <a:cubicBezTo>
                      <a:pt x="6" y="14"/>
                      <a:pt x="6" y="14"/>
                      <a:pt x="6" y="14"/>
                    </a:cubicBezTo>
                    <a:close/>
                    <a:moveTo>
                      <a:pt x="9" y="12"/>
                    </a:moveTo>
                    <a:cubicBezTo>
                      <a:pt x="8" y="13"/>
                      <a:pt x="9" y="13"/>
                      <a:pt x="8" y="13"/>
                    </a:cubicBezTo>
                    <a:cubicBezTo>
                      <a:pt x="9" y="14"/>
                      <a:pt x="10" y="14"/>
                      <a:pt x="10" y="13"/>
                    </a:cubicBezTo>
                    <a:cubicBezTo>
                      <a:pt x="9" y="13"/>
                      <a:pt x="10" y="12"/>
                      <a:pt x="9" y="12"/>
                    </a:cubicBezTo>
                    <a:close/>
                    <a:moveTo>
                      <a:pt x="39" y="11"/>
                    </a:moveTo>
                    <a:cubicBezTo>
                      <a:pt x="40" y="10"/>
                      <a:pt x="40" y="10"/>
                      <a:pt x="41" y="10"/>
                    </a:cubicBezTo>
                    <a:cubicBezTo>
                      <a:pt x="41" y="10"/>
                      <a:pt x="42" y="10"/>
                      <a:pt x="42" y="10"/>
                    </a:cubicBezTo>
                    <a:cubicBezTo>
                      <a:pt x="42" y="10"/>
                      <a:pt x="41" y="10"/>
                      <a:pt x="40" y="10"/>
                    </a:cubicBezTo>
                    <a:cubicBezTo>
                      <a:pt x="39" y="10"/>
                      <a:pt x="39" y="10"/>
                      <a:pt x="39" y="11"/>
                    </a:cubicBezTo>
                    <a:close/>
                    <a:moveTo>
                      <a:pt x="50" y="12"/>
                    </a:moveTo>
                    <a:cubicBezTo>
                      <a:pt x="50" y="11"/>
                      <a:pt x="51" y="11"/>
                      <a:pt x="52" y="10"/>
                    </a:cubicBezTo>
                    <a:cubicBezTo>
                      <a:pt x="50" y="11"/>
                      <a:pt x="50" y="11"/>
                      <a:pt x="49" y="11"/>
                    </a:cubicBezTo>
                    <a:cubicBezTo>
                      <a:pt x="49" y="11"/>
                      <a:pt x="49" y="11"/>
                      <a:pt x="49" y="11"/>
                    </a:cubicBezTo>
                    <a:cubicBezTo>
                      <a:pt x="49" y="12"/>
                      <a:pt x="49" y="12"/>
                      <a:pt x="50" y="1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29" name="组合 28"/>
              <p:cNvGrpSpPr/>
              <p:nvPr/>
            </p:nvGrpSpPr>
            <p:grpSpPr>
              <a:xfrm>
                <a:off x="4857448" y="2251348"/>
                <a:ext cx="2081975" cy="3655719"/>
                <a:chOff x="4857448" y="2251348"/>
                <a:chExt cx="2081975" cy="3655719"/>
              </a:xfrm>
            </p:grpSpPr>
            <p:sp>
              <p:nvSpPr>
                <p:cNvPr id="30" name="MG-任意多边形 41"/>
                <p:cNvSpPr>
                  <a:spLocks noEditPoints="1"/>
                </p:cNvSpPr>
                <p:nvPr>
                  <p:custDataLst>
                    <p:tags r:id="rId3"/>
                  </p:custDataLst>
                </p:nvPr>
              </p:nvSpPr>
              <p:spPr bwMode="auto">
                <a:xfrm rot="976095">
                  <a:off x="4857448" y="2251348"/>
                  <a:ext cx="2081975" cy="2517298"/>
                </a:xfrm>
                <a:custGeom>
                  <a:avLst/>
                  <a:gdLst>
                    <a:gd name="T0" fmla="*/ 112 w 123"/>
                    <a:gd name="T1" fmla="*/ 80 h 149"/>
                    <a:gd name="T2" fmla="*/ 115 w 123"/>
                    <a:gd name="T3" fmla="*/ 66 h 149"/>
                    <a:gd name="T4" fmla="*/ 114 w 123"/>
                    <a:gd name="T5" fmla="*/ 51 h 149"/>
                    <a:gd name="T6" fmla="*/ 112 w 123"/>
                    <a:gd name="T7" fmla="*/ 41 h 149"/>
                    <a:gd name="T8" fmla="*/ 106 w 123"/>
                    <a:gd name="T9" fmla="*/ 25 h 149"/>
                    <a:gd name="T10" fmla="*/ 99 w 123"/>
                    <a:gd name="T11" fmla="*/ 17 h 149"/>
                    <a:gd name="T12" fmla="*/ 92 w 123"/>
                    <a:gd name="T13" fmla="*/ 14 h 149"/>
                    <a:gd name="T14" fmla="*/ 76 w 123"/>
                    <a:gd name="T15" fmla="*/ 7 h 149"/>
                    <a:gd name="T16" fmla="*/ 63 w 123"/>
                    <a:gd name="T17" fmla="*/ 6 h 149"/>
                    <a:gd name="T18" fmla="*/ 47 w 123"/>
                    <a:gd name="T19" fmla="*/ 10 h 149"/>
                    <a:gd name="T20" fmla="*/ 36 w 123"/>
                    <a:gd name="T21" fmla="*/ 13 h 149"/>
                    <a:gd name="T22" fmla="*/ 31 w 123"/>
                    <a:gd name="T23" fmla="*/ 16 h 149"/>
                    <a:gd name="T24" fmla="*/ 23 w 123"/>
                    <a:gd name="T25" fmla="*/ 23 h 149"/>
                    <a:gd name="T26" fmla="*/ 13 w 123"/>
                    <a:gd name="T27" fmla="*/ 32 h 149"/>
                    <a:gd name="T28" fmla="*/ 8 w 123"/>
                    <a:gd name="T29" fmla="*/ 46 h 149"/>
                    <a:gd name="T30" fmla="*/ 11 w 123"/>
                    <a:gd name="T31" fmla="*/ 68 h 149"/>
                    <a:gd name="T32" fmla="*/ 16 w 123"/>
                    <a:gd name="T33" fmla="*/ 81 h 149"/>
                    <a:gd name="T34" fmla="*/ 25 w 123"/>
                    <a:gd name="T35" fmla="*/ 95 h 149"/>
                    <a:gd name="T36" fmla="*/ 25 w 123"/>
                    <a:gd name="T37" fmla="*/ 96 h 149"/>
                    <a:gd name="T38" fmla="*/ 53 w 123"/>
                    <a:gd name="T39" fmla="*/ 121 h 149"/>
                    <a:gd name="T40" fmla="*/ 64 w 123"/>
                    <a:gd name="T41" fmla="*/ 142 h 149"/>
                    <a:gd name="T42" fmla="*/ 64 w 123"/>
                    <a:gd name="T43" fmla="*/ 148 h 149"/>
                    <a:gd name="T44" fmla="*/ 57 w 123"/>
                    <a:gd name="T45" fmla="*/ 135 h 149"/>
                    <a:gd name="T46" fmla="*/ 37 w 123"/>
                    <a:gd name="T47" fmla="*/ 114 h 149"/>
                    <a:gd name="T48" fmla="*/ 21 w 123"/>
                    <a:gd name="T49" fmla="*/ 99 h 149"/>
                    <a:gd name="T50" fmla="*/ 21 w 123"/>
                    <a:gd name="T51" fmla="*/ 99 h 149"/>
                    <a:gd name="T52" fmla="*/ 20 w 123"/>
                    <a:gd name="T53" fmla="*/ 96 h 149"/>
                    <a:gd name="T54" fmla="*/ 12 w 123"/>
                    <a:gd name="T55" fmla="*/ 86 h 149"/>
                    <a:gd name="T56" fmla="*/ 6 w 123"/>
                    <a:gd name="T57" fmla="*/ 81 h 149"/>
                    <a:gd name="T58" fmla="*/ 2 w 123"/>
                    <a:gd name="T59" fmla="*/ 73 h 149"/>
                    <a:gd name="T60" fmla="*/ 3 w 123"/>
                    <a:gd name="T61" fmla="*/ 67 h 149"/>
                    <a:gd name="T62" fmla="*/ 4 w 123"/>
                    <a:gd name="T63" fmla="*/ 59 h 149"/>
                    <a:gd name="T64" fmla="*/ 1 w 123"/>
                    <a:gd name="T65" fmla="*/ 52 h 149"/>
                    <a:gd name="T66" fmla="*/ 3 w 123"/>
                    <a:gd name="T67" fmla="*/ 37 h 149"/>
                    <a:gd name="T68" fmla="*/ 26 w 123"/>
                    <a:gd name="T69" fmla="*/ 12 h 149"/>
                    <a:gd name="T70" fmla="*/ 32 w 123"/>
                    <a:gd name="T71" fmla="*/ 8 h 149"/>
                    <a:gd name="T72" fmla="*/ 39 w 123"/>
                    <a:gd name="T73" fmla="*/ 5 h 149"/>
                    <a:gd name="T74" fmla="*/ 40 w 123"/>
                    <a:gd name="T75" fmla="*/ 4 h 149"/>
                    <a:gd name="T76" fmla="*/ 47 w 123"/>
                    <a:gd name="T77" fmla="*/ 3 h 149"/>
                    <a:gd name="T78" fmla="*/ 56 w 123"/>
                    <a:gd name="T79" fmla="*/ 1 h 149"/>
                    <a:gd name="T80" fmla="*/ 76 w 123"/>
                    <a:gd name="T81" fmla="*/ 3 h 149"/>
                    <a:gd name="T82" fmla="*/ 83 w 123"/>
                    <a:gd name="T83" fmla="*/ 5 h 149"/>
                    <a:gd name="T84" fmla="*/ 95 w 123"/>
                    <a:gd name="T85" fmla="*/ 9 h 149"/>
                    <a:gd name="T86" fmla="*/ 103 w 123"/>
                    <a:gd name="T87" fmla="*/ 13 h 149"/>
                    <a:gd name="T88" fmla="*/ 106 w 123"/>
                    <a:gd name="T89" fmla="*/ 21 h 149"/>
                    <a:gd name="T90" fmla="*/ 108 w 123"/>
                    <a:gd name="T91" fmla="*/ 21 h 149"/>
                    <a:gd name="T92" fmla="*/ 113 w 123"/>
                    <a:gd name="T93" fmla="*/ 25 h 149"/>
                    <a:gd name="T94" fmla="*/ 114 w 123"/>
                    <a:gd name="T95" fmla="*/ 28 h 149"/>
                    <a:gd name="T96" fmla="*/ 119 w 123"/>
                    <a:gd name="T97" fmla="*/ 38 h 149"/>
                    <a:gd name="T98" fmla="*/ 120 w 123"/>
                    <a:gd name="T99" fmla="*/ 48 h 149"/>
                    <a:gd name="T100" fmla="*/ 121 w 123"/>
                    <a:gd name="T101" fmla="*/ 59 h 149"/>
                    <a:gd name="T102" fmla="*/ 112 w 123"/>
                    <a:gd name="T103" fmla="*/ 93 h 149"/>
                    <a:gd name="T104" fmla="*/ 115 w 123"/>
                    <a:gd name="T105" fmla="*/ 93 h 149"/>
                    <a:gd name="T106" fmla="*/ 109 w 123"/>
                    <a:gd name="T107" fmla="*/ 103 h 149"/>
                    <a:gd name="T108" fmla="*/ 10 w 123"/>
                    <a:gd name="T109" fmla="*/ 75 h 149"/>
                    <a:gd name="T110" fmla="*/ 6 w 123"/>
                    <a:gd name="T111" fmla="*/ 69 h 149"/>
                    <a:gd name="T112" fmla="*/ 94 w 123"/>
                    <a:gd name="T113"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9">
                      <a:moveTo>
                        <a:pt x="105" y="114"/>
                      </a:moveTo>
                      <a:cubicBezTo>
                        <a:pt x="104" y="108"/>
                        <a:pt x="103" y="102"/>
                        <a:pt x="107" y="94"/>
                      </a:cubicBezTo>
                      <a:cubicBezTo>
                        <a:pt x="107" y="94"/>
                        <a:pt x="107" y="95"/>
                        <a:pt x="107" y="95"/>
                      </a:cubicBezTo>
                      <a:cubicBezTo>
                        <a:pt x="108" y="94"/>
                        <a:pt x="107" y="94"/>
                        <a:pt x="107" y="94"/>
                      </a:cubicBezTo>
                      <a:cubicBezTo>
                        <a:pt x="108" y="91"/>
                        <a:pt x="110" y="89"/>
                        <a:pt x="109" y="87"/>
                      </a:cubicBezTo>
                      <a:cubicBezTo>
                        <a:pt x="110" y="87"/>
                        <a:pt x="109" y="83"/>
                        <a:pt x="112" y="84"/>
                      </a:cubicBezTo>
                      <a:cubicBezTo>
                        <a:pt x="110" y="84"/>
                        <a:pt x="111" y="82"/>
                        <a:pt x="112" y="80"/>
                      </a:cubicBezTo>
                      <a:cubicBezTo>
                        <a:pt x="112" y="80"/>
                        <a:pt x="112" y="80"/>
                        <a:pt x="112" y="81"/>
                      </a:cubicBezTo>
                      <a:cubicBezTo>
                        <a:pt x="112" y="80"/>
                        <a:pt x="112" y="79"/>
                        <a:pt x="112" y="79"/>
                      </a:cubicBezTo>
                      <a:cubicBezTo>
                        <a:pt x="114" y="80"/>
                        <a:pt x="113" y="77"/>
                        <a:pt x="112" y="77"/>
                      </a:cubicBezTo>
                      <a:cubicBezTo>
                        <a:pt x="112" y="76"/>
                        <a:pt x="115" y="74"/>
                        <a:pt x="113" y="73"/>
                      </a:cubicBezTo>
                      <a:cubicBezTo>
                        <a:pt x="115" y="73"/>
                        <a:pt x="113" y="72"/>
                        <a:pt x="115" y="72"/>
                      </a:cubicBezTo>
                      <a:cubicBezTo>
                        <a:pt x="114" y="70"/>
                        <a:pt x="113" y="69"/>
                        <a:pt x="115" y="68"/>
                      </a:cubicBezTo>
                      <a:cubicBezTo>
                        <a:pt x="115" y="67"/>
                        <a:pt x="115" y="66"/>
                        <a:pt x="115" y="66"/>
                      </a:cubicBezTo>
                      <a:cubicBezTo>
                        <a:pt x="114" y="65"/>
                        <a:pt x="114" y="64"/>
                        <a:pt x="115" y="64"/>
                      </a:cubicBezTo>
                      <a:cubicBezTo>
                        <a:pt x="114" y="63"/>
                        <a:pt x="114" y="62"/>
                        <a:pt x="114" y="61"/>
                      </a:cubicBezTo>
                      <a:cubicBezTo>
                        <a:pt x="115" y="61"/>
                        <a:pt x="115" y="60"/>
                        <a:pt x="115" y="60"/>
                      </a:cubicBezTo>
                      <a:cubicBezTo>
                        <a:pt x="115" y="60"/>
                        <a:pt x="115" y="60"/>
                        <a:pt x="114" y="59"/>
                      </a:cubicBezTo>
                      <a:cubicBezTo>
                        <a:pt x="114" y="57"/>
                        <a:pt x="115" y="59"/>
                        <a:pt x="115" y="59"/>
                      </a:cubicBezTo>
                      <a:cubicBezTo>
                        <a:pt x="115" y="57"/>
                        <a:pt x="114" y="55"/>
                        <a:pt x="114" y="54"/>
                      </a:cubicBezTo>
                      <a:cubicBezTo>
                        <a:pt x="114" y="53"/>
                        <a:pt x="114" y="52"/>
                        <a:pt x="114" y="51"/>
                      </a:cubicBezTo>
                      <a:cubicBezTo>
                        <a:pt x="114" y="51"/>
                        <a:pt x="114" y="50"/>
                        <a:pt x="114" y="49"/>
                      </a:cubicBezTo>
                      <a:cubicBezTo>
                        <a:pt x="113" y="48"/>
                        <a:pt x="113" y="47"/>
                        <a:pt x="113" y="46"/>
                      </a:cubicBezTo>
                      <a:cubicBezTo>
                        <a:pt x="113" y="45"/>
                        <a:pt x="114" y="44"/>
                        <a:pt x="114" y="44"/>
                      </a:cubicBezTo>
                      <a:cubicBezTo>
                        <a:pt x="112" y="44"/>
                        <a:pt x="115" y="45"/>
                        <a:pt x="113" y="45"/>
                      </a:cubicBezTo>
                      <a:cubicBezTo>
                        <a:pt x="112" y="43"/>
                        <a:pt x="112" y="43"/>
                        <a:pt x="112" y="43"/>
                      </a:cubicBezTo>
                      <a:cubicBezTo>
                        <a:pt x="113" y="42"/>
                        <a:pt x="114" y="42"/>
                        <a:pt x="113" y="41"/>
                      </a:cubicBezTo>
                      <a:cubicBezTo>
                        <a:pt x="113" y="40"/>
                        <a:pt x="113" y="42"/>
                        <a:pt x="112" y="41"/>
                      </a:cubicBezTo>
                      <a:cubicBezTo>
                        <a:pt x="112" y="39"/>
                        <a:pt x="112" y="38"/>
                        <a:pt x="112" y="36"/>
                      </a:cubicBezTo>
                      <a:cubicBezTo>
                        <a:pt x="111" y="35"/>
                        <a:pt x="110" y="34"/>
                        <a:pt x="109" y="32"/>
                      </a:cubicBezTo>
                      <a:cubicBezTo>
                        <a:pt x="110" y="32"/>
                        <a:pt x="110" y="31"/>
                        <a:pt x="112" y="32"/>
                      </a:cubicBezTo>
                      <a:cubicBezTo>
                        <a:pt x="112" y="32"/>
                        <a:pt x="111" y="31"/>
                        <a:pt x="111" y="31"/>
                      </a:cubicBezTo>
                      <a:cubicBezTo>
                        <a:pt x="110" y="32"/>
                        <a:pt x="109" y="31"/>
                        <a:pt x="109" y="32"/>
                      </a:cubicBezTo>
                      <a:cubicBezTo>
                        <a:pt x="108" y="32"/>
                        <a:pt x="110" y="30"/>
                        <a:pt x="109" y="29"/>
                      </a:cubicBezTo>
                      <a:cubicBezTo>
                        <a:pt x="108" y="31"/>
                        <a:pt x="106" y="27"/>
                        <a:pt x="106" y="25"/>
                      </a:cubicBezTo>
                      <a:cubicBezTo>
                        <a:pt x="106" y="25"/>
                        <a:pt x="106" y="25"/>
                        <a:pt x="106" y="25"/>
                      </a:cubicBezTo>
                      <a:cubicBezTo>
                        <a:pt x="106" y="25"/>
                        <a:pt x="106" y="25"/>
                        <a:pt x="106" y="25"/>
                      </a:cubicBezTo>
                      <a:cubicBezTo>
                        <a:pt x="105" y="24"/>
                        <a:pt x="105" y="26"/>
                        <a:pt x="104" y="25"/>
                      </a:cubicBezTo>
                      <a:cubicBezTo>
                        <a:pt x="106" y="24"/>
                        <a:pt x="101" y="23"/>
                        <a:pt x="101" y="21"/>
                      </a:cubicBezTo>
                      <a:cubicBezTo>
                        <a:pt x="101" y="21"/>
                        <a:pt x="102" y="21"/>
                        <a:pt x="101" y="20"/>
                      </a:cubicBezTo>
                      <a:cubicBezTo>
                        <a:pt x="100" y="20"/>
                        <a:pt x="99" y="20"/>
                        <a:pt x="98" y="18"/>
                      </a:cubicBezTo>
                      <a:cubicBezTo>
                        <a:pt x="100" y="18"/>
                        <a:pt x="98" y="18"/>
                        <a:pt x="99" y="17"/>
                      </a:cubicBezTo>
                      <a:cubicBezTo>
                        <a:pt x="98" y="17"/>
                        <a:pt x="98" y="18"/>
                        <a:pt x="98" y="18"/>
                      </a:cubicBezTo>
                      <a:cubicBezTo>
                        <a:pt x="97" y="18"/>
                        <a:pt x="97" y="17"/>
                        <a:pt x="97" y="17"/>
                      </a:cubicBezTo>
                      <a:cubicBezTo>
                        <a:pt x="96" y="17"/>
                        <a:pt x="97" y="17"/>
                        <a:pt x="98" y="17"/>
                      </a:cubicBezTo>
                      <a:cubicBezTo>
                        <a:pt x="99" y="16"/>
                        <a:pt x="96" y="17"/>
                        <a:pt x="97" y="16"/>
                      </a:cubicBezTo>
                      <a:cubicBezTo>
                        <a:pt x="96" y="15"/>
                        <a:pt x="97" y="17"/>
                        <a:pt x="96" y="17"/>
                      </a:cubicBezTo>
                      <a:cubicBezTo>
                        <a:pt x="95" y="16"/>
                        <a:pt x="95" y="16"/>
                        <a:pt x="95" y="16"/>
                      </a:cubicBezTo>
                      <a:cubicBezTo>
                        <a:pt x="94" y="15"/>
                        <a:pt x="94" y="15"/>
                        <a:pt x="92" y="14"/>
                      </a:cubicBezTo>
                      <a:cubicBezTo>
                        <a:pt x="93" y="13"/>
                        <a:pt x="94" y="13"/>
                        <a:pt x="95" y="12"/>
                      </a:cubicBezTo>
                      <a:cubicBezTo>
                        <a:pt x="93" y="12"/>
                        <a:pt x="93" y="13"/>
                        <a:pt x="91" y="13"/>
                      </a:cubicBezTo>
                      <a:cubicBezTo>
                        <a:pt x="90" y="13"/>
                        <a:pt x="90" y="12"/>
                        <a:pt x="91" y="12"/>
                      </a:cubicBezTo>
                      <a:cubicBezTo>
                        <a:pt x="89" y="12"/>
                        <a:pt x="86" y="10"/>
                        <a:pt x="85" y="11"/>
                      </a:cubicBezTo>
                      <a:cubicBezTo>
                        <a:pt x="84" y="9"/>
                        <a:pt x="82" y="9"/>
                        <a:pt x="81" y="8"/>
                      </a:cubicBezTo>
                      <a:cubicBezTo>
                        <a:pt x="80" y="8"/>
                        <a:pt x="79" y="8"/>
                        <a:pt x="78" y="8"/>
                      </a:cubicBezTo>
                      <a:cubicBezTo>
                        <a:pt x="78" y="8"/>
                        <a:pt x="77" y="8"/>
                        <a:pt x="76" y="7"/>
                      </a:cubicBezTo>
                      <a:cubicBezTo>
                        <a:pt x="76" y="7"/>
                        <a:pt x="75" y="7"/>
                        <a:pt x="74" y="7"/>
                      </a:cubicBezTo>
                      <a:cubicBezTo>
                        <a:pt x="75" y="7"/>
                        <a:pt x="75" y="6"/>
                        <a:pt x="75" y="6"/>
                      </a:cubicBezTo>
                      <a:cubicBezTo>
                        <a:pt x="74" y="5"/>
                        <a:pt x="74" y="8"/>
                        <a:pt x="73" y="7"/>
                      </a:cubicBezTo>
                      <a:cubicBezTo>
                        <a:pt x="75" y="5"/>
                        <a:pt x="69" y="8"/>
                        <a:pt x="70" y="6"/>
                      </a:cubicBezTo>
                      <a:cubicBezTo>
                        <a:pt x="68" y="7"/>
                        <a:pt x="67" y="6"/>
                        <a:pt x="66" y="7"/>
                      </a:cubicBezTo>
                      <a:cubicBezTo>
                        <a:pt x="66" y="5"/>
                        <a:pt x="66" y="5"/>
                        <a:pt x="66" y="5"/>
                      </a:cubicBezTo>
                      <a:cubicBezTo>
                        <a:pt x="65" y="6"/>
                        <a:pt x="64" y="6"/>
                        <a:pt x="63" y="6"/>
                      </a:cubicBezTo>
                      <a:cubicBezTo>
                        <a:pt x="62" y="6"/>
                        <a:pt x="62" y="6"/>
                        <a:pt x="61" y="6"/>
                      </a:cubicBezTo>
                      <a:cubicBezTo>
                        <a:pt x="60" y="7"/>
                        <a:pt x="59" y="7"/>
                        <a:pt x="58" y="7"/>
                      </a:cubicBezTo>
                      <a:cubicBezTo>
                        <a:pt x="57" y="7"/>
                        <a:pt x="56" y="7"/>
                        <a:pt x="55" y="8"/>
                      </a:cubicBezTo>
                      <a:cubicBezTo>
                        <a:pt x="55" y="7"/>
                        <a:pt x="53" y="8"/>
                        <a:pt x="53" y="7"/>
                      </a:cubicBezTo>
                      <a:cubicBezTo>
                        <a:pt x="52" y="8"/>
                        <a:pt x="51" y="9"/>
                        <a:pt x="52" y="7"/>
                      </a:cubicBezTo>
                      <a:cubicBezTo>
                        <a:pt x="51" y="7"/>
                        <a:pt x="51" y="8"/>
                        <a:pt x="51" y="9"/>
                      </a:cubicBezTo>
                      <a:cubicBezTo>
                        <a:pt x="49" y="9"/>
                        <a:pt x="47" y="7"/>
                        <a:pt x="47" y="10"/>
                      </a:cubicBezTo>
                      <a:cubicBezTo>
                        <a:pt x="46" y="10"/>
                        <a:pt x="46" y="9"/>
                        <a:pt x="46" y="10"/>
                      </a:cubicBezTo>
                      <a:cubicBezTo>
                        <a:pt x="46" y="10"/>
                        <a:pt x="45" y="10"/>
                        <a:pt x="45" y="9"/>
                      </a:cubicBezTo>
                      <a:cubicBezTo>
                        <a:pt x="44" y="9"/>
                        <a:pt x="45" y="10"/>
                        <a:pt x="45" y="10"/>
                      </a:cubicBezTo>
                      <a:cubicBezTo>
                        <a:pt x="44" y="10"/>
                        <a:pt x="44" y="10"/>
                        <a:pt x="44" y="9"/>
                      </a:cubicBezTo>
                      <a:cubicBezTo>
                        <a:pt x="43" y="11"/>
                        <a:pt x="42" y="10"/>
                        <a:pt x="41" y="11"/>
                      </a:cubicBezTo>
                      <a:cubicBezTo>
                        <a:pt x="40" y="10"/>
                        <a:pt x="39" y="12"/>
                        <a:pt x="38" y="11"/>
                      </a:cubicBezTo>
                      <a:cubicBezTo>
                        <a:pt x="38" y="13"/>
                        <a:pt x="37" y="12"/>
                        <a:pt x="36" y="13"/>
                      </a:cubicBezTo>
                      <a:cubicBezTo>
                        <a:pt x="36" y="12"/>
                        <a:pt x="35" y="13"/>
                        <a:pt x="34" y="13"/>
                      </a:cubicBezTo>
                      <a:cubicBezTo>
                        <a:pt x="33" y="14"/>
                        <a:pt x="36" y="13"/>
                        <a:pt x="35" y="15"/>
                      </a:cubicBezTo>
                      <a:cubicBezTo>
                        <a:pt x="34" y="14"/>
                        <a:pt x="33" y="16"/>
                        <a:pt x="32" y="14"/>
                      </a:cubicBezTo>
                      <a:cubicBezTo>
                        <a:pt x="32" y="14"/>
                        <a:pt x="32" y="15"/>
                        <a:pt x="32" y="15"/>
                      </a:cubicBezTo>
                      <a:cubicBezTo>
                        <a:pt x="31" y="15"/>
                        <a:pt x="31" y="15"/>
                        <a:pt x="31" y="14"/>
                      </a:cubicBezTo>
                      <a:cubicBezTo>
                        <a:pt x="30" y="14"/>
                        <a:pt x="30" y="14"/>
                        <a:pt x="30" y="14"/>
                      </a:cubicBezTo>
                      <a:cubicBezTo>
                        <a:pt x="30" y="14"/>
                        <a:pt x="30" y="15"/>
                        <a:pt x="31" y="16"/>
                      </a:cubicBezTo>
                      <a:cubicBezTo>
                        <a:pt x="30" y="16"/>
                        <a:pt x="30" y="17"/>
                        <a:pt x="29" y="17"/>
                      </a:cubicBezTo>
                      <a:cubicBezTo>
                        <a:pt x="27" y="16"/>
                        <a:pt x="31" y="18"/>
                        <a:pt x="28" y="18"/>
                      </a:cubicBezTo>
                      <a:cubicBezTo>
                        <a:pt x="28" y="18"/>
                        <a:pt x="28" y="18"/>
                        <a:pt x="28" y="17"/>
                      </a:cubicBezTo>
                      <a:cubicBezTo>
                        <a:pt x="27" y="18"/>
                        <a:pt x="27" y="19"/>
                        <a:pt x="26" y="19"/>
                      </a:cubicBezTo>
                      <a:cubicBezTo>
                        <a:pt x="26" y="19"/>
                        <a:pt x="27" y="19"/>
                        <a:pt x="27" y="19"/>
                      </a:cubicBezTo>
                      <a:cubicBezTo>
                        <a:pt x="27" y="20"/>
                        <a:pt x="26" y="20"/>
                        <a:pt x="25" y="20"/>
                      </a:cubicBezTo>
                      <a:cubicBezTo>
                        <a:pt x="24" y="21"/>
                        <a:pt x="23" y="22"/>
                        <a:pt x="23" y="23"/>
                      </a:cubicBezTo>
                      <a:cubicBezTo>
                        <a:pt x="23" y="23"/>
                        <a:pt x="22" y="22"/>
                        <a:pt x="22" y="22"/>
                      </a:cubicBezTo>
                      <a:cubicBezTo>
                        <a:pt x="21" y="23"/>
                        <a:pt x="21" y="24"/>
                        <a:pt x="21" y="25"/>
                      </a:cubicBezTo>
                      <a:cubicBezTo>
                        <a:pt x="20" y="25"/>
                        <a:pt x="19" y="26"/>
                        <a:pt x="18" y="26"/>
                      </a:cubicBezTo>
                      <a:cubicBezTo>
                        <a:pt x="18" y="28"/>
                        <a:pt x="16" y="28"/>
                        <a:pt x="15" y="29"/>
                      </a:cubicBezTo>
                      <a:cubicBezTo>
                        <a:pt x="15" y="30"/>
                        <a:pt x="16" y="29"/>
                        <a:pt x="16" y="30"/>
                      </a:cubicBezTo>
                      <a:cubicBezTo>
                        <a:pt x="15" y="30"/>
                        <a:pt x="15" y="32"/>
                        <a:pt x="14" y="31"/>
                      </a:cubicBezTo>
                      <a:cubicBezTo>
                        <a:pt x="14" y="32"/>
                        <a:pt x="14" y="32"/>
                        <a:pt x="13" y="32"/>
                      </a:cubicBezTo>
                      <a:cubicBezTo>
                        <a:pt x="13" y="33"/>
                        <a:pt x="15" y="32"/>
                        <a:pt x="14" y="33"/>
                      </a:cubicBezTo>
                      <a:cubicBezTo>
                        <a:pt x="14" y="34"/>
                        <a:pt x="13" y="33"/>
                        <a:pt x="12" y="33"/>
                      </a:cubicBezTo>
                      <a:cubicBezTo>
                        <a:pt x="13" y="34"/>
                        <a:pt x="11" y="35"/>
                        <a:pt x="10" y="37"/>
                      </a:cubicBezTo>
                      <a:cubicBezTo>
                        <a:pt x="12" y="36"/>
                        <a:pt x="11" y="37"/>
                        <a:pt x="11" y="38"/>
                      </a:cubicBezTo>
                      <a:cubicBezTo>
                        <a:pt x="10" y="40"/>
                        <a:pt x="9" y="41"/>
                        <a:pt x="10" y="42"/>
                      </a:cubicBezTo>
                      <a:cubicBezTo>
                        <a:pt x="9" y="42"/>
                        <a:pt x="9" y="43"/>
                        <a:pt x="8" y="44"/>
                      </a:cubicBezTo>
                      <a:cubicBezTo>
                        <a:pt x="8" y="45"/>
                        <a:pt x="8" y="46"/>
                        <a:pt x="8" y="46"/>
                      </a:cubicBezTo>
                      <a:cubicBezTo>
                        <a:pt x="8" y="47"/>
                        <a:pt x="8" y="48"/>
                        <a:pt x="8" y="49"/>
                      </a:cubicBezTo>
                      <a:cubicBezTo>
                        <a:pt x="8" y="49"/>
                        <a:pt x="8" y="50"/>
                        <a:pt x="8" y="51"/>
                      </a:cubicBezTo>
                      <a:cubicBezTo>
                        <a:pt x="8" y="52"/>
                        <a:pt x="8" y="52"/>
                        <a:pt x="8" y="53"/>
                      </a:cubicBezTo>
                      <a:cubicBezTo>
                        <a:pt x="8" y="54"/>
                        <a:pt x="8" y="55"/>
                        <a:pt x="7" y="56"/>
                      </a:cubicBezTo>
                      <a:cubicBezTo>
                        <a:pt x="8" y="57"/>
                        <a:pt x="8" y="58"/>
                        <a:pt x="9" y="59"/>
                      </a:cubicBezTo>
                      <a:cubicBezTo>
                        <a:pt x="9" y="61"/>
                        <a:pt x="9" y="62"/>
                        <a:pt x="10" y="63"/>
                      </a:cubicBezTo>
                      <a:cubicBezTo>
                        <a:pt x="10" y="65"/>
                        <a:pt x="10" y="67"/>
                        <a:pt x="11" y="68"/>
                      </a:cubicBezTo>
                      <a:cubicBezTo>
                        <a:pt x="11" y="70"/>
                        <a:pt x="12" y="72"/>
                        <a:pt x="14" y="73"/>
                      </a:cubicBezTo>
                      <a:cubicBezTo>
                        <a:pt x="14" y="74"/>
                        <a:pt x="12" y="74"/>
                        <a:pt x="13" y="75"/>
                      </a:cubicBezTo>
                      <a:cubicBezTo>
                        <a:pt x="13" y="75"/>
                        <a:pt x="13" y="74"/>
                        <a:pt x="14" y="74"/>
                      </a:cubicBezTo>
                      <a:cubicBezTo>
                        <a:pt x="14" y="75"/>
                        <a:pt x="15" y="76"/>
                        <a:pt x="15" y="77"/>
                      </a:cubicBezTo>
                      <a:cubicBezTo>
                        <a:pt x="16" y="78"/>
                        <a:pt x="16" y="79"/>
                        <a:pt x="16" y="80"/>
                      </a:cubicBezTo>
                      <a:cubicBezTo>
                        <a:pt x="16" y="81"/>
                        <a:pt x="17" y="80"/>
                        <a:pt x="17" y="81"/>
                      </a:cubicBezTo>
                      <a:cubicBezTo>
                        <a:pt x="17" y="81"/>
                        <a:pt x="16" y="81"/>
                        <a:pt x="16" y="81"/>
                      </a:cubicBezTo>
                      <a:cubicBezTo>
                        <a:pt x="17" y="82"/>
                        <a:pt x="18" y="83"/>
                        <a:pt x="19" y="84"/>
                      </a:cubicBezTo>
                      <a:cubicBezTo>
                        <a:pt x="19" y="86"/>
                        <a:pt x="20" y="87"/>
                        <a:pt x="21" y="89"/>
                      </a:cubicBezTo>
                      <a:cubicBezTo>
                        <a:pt x="20" y="86"/>
                        <a:pt x="22" y="90"/>
                        <a:pt x="23" y="90"/>
                      </a:cubicBezTo>
                      <a:cubicBezTo>
                        <a:pt x="22" y="91"/>
                        <a:pt x="22" y="90"/>
                        <a:pt x="22" y="90"/>
                      </a:cubicBezTo>
                      <a:cubicBezTo>
                        <a:pt x="22" y="92"/>
                        <a:pt x="23" y="92"/>
                        <a:pt x="24" y="94"/>
                      </a:cubicBezTo>
                      <a:cubicBezTo>
                        <a:pt x="24" y="94"/>
                        <a:pt x="24" y="94"/>
                        <a:pt x="24" y="94"/>
                      </a:cubicBezTo>
                      <a:cubicBezTo>
                        <a:pt x="24" y="94"/>
                        <a:pt x="25" y="95"/>
                        <a:pt x="25" y="95"/>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6" y="96"/>
                        <a:pt x="26" y="97"/>
                        <a:pt x="26" y="97"/>
                      </a:cubicBezTo>
                      <a:cubicBezTo>
                        <a:pt x="27" y="98"/>
                        <a:pt x="28" y="99"/>
                        <a:pt x="30" y="101"/>
                      </a:cubicBezTo>
                      <a:cubicBezTo>
                        <a:pt x="32" y="103"/>
                        <a:pt x="35" y="105"/>
                        <a:pt x="37" y="107"/>
                      </a:cubicBezTo>
                      <a:cubicBezTo>
                        <a:pt x="39" y="107"/>
                        <a:pt x="45" y="112"/>
                        <a:pt x="44" y="113"/>
                      </a:cubicBezTo>
                      <a:cubicBezTo>
                        <a:pt x="46" y="114"/>
                        <a:pt x="50" y="117"/>
                        <a:pt x="53" y="121"/>
                      </a:cubicBezTo>
                      <a:cubicBezTo>
                        <a:pt x="56" y="125"/>
                        <a:pt x="59" y="129"/>
                        <a:pt x="60" y="131"/>
                      </a:cubicBezTo>
                      <a:cubicBezTo>
                        <a:pt x="59" y="132"/>
                        <a:pt x="59" y="132"/>
                        <a:pt x="59" y="132"/>
                      </a:cubicBezTo>
                      <a:cubicBezTo>
                        <a:pt x="60" y="133"/>
                        <a:pt x="59" y="133"/>
                        <a:pt x="60" y="134"/>
                      </a:cubicBezTo>
                      <a:cubicBezTo>
                        <a:pt x="60" y="133"/>
                        <a:pt x="61" y="134"/>
                        <a:pt x="62" y="135"/>
                      </a:cubicBezTo>
                      <a:cubicBezTo>
                        <a:pt x="63" y="136"/>
                        <a:pt x="63" y="137"/>
                        <a:pt x="62" y="138"/>
                      </a:cubicBezTo>
                      <a:cubicBezTo>
                        <a:pt x="63" y="138"/>
                        <a:pt x="64" y="140"/>
                        <a:pt x="65" y="141"/>
                      </a:cubicBezTo>
                      <a:cubicBezTo>
                        <a:pt x="65" y="142"/>
                        <a:pt x="65" y="142"/>
                        <a:pt x="64" y="142"/>
                      </a:cubicBezTo>
                      <a:cubicBezTo>
                        <a:pt x="65" y="143"/>
                        <a:pt x="65" y="142"/>
                        <a:pt x="66" y="143"/>
                      </a:cubicBezTo>
                      <a:cubicBezTo>
                        <a:pt x="66" y="143"/>
                        <a:pt x="66" y="144"/>
                        <a:pt x="66" y="144"/>
                      </a:cubicBezTo>
                      <a:cubicBezTo>
                        <a:pt x="66" y="145"/>
                        <a:pt x="66" y="145"/>
                        <a:pt x="66" y="146"/>
                      </a:cubicBezTo>
                      <a:cubicBezTo>
                        <a:pt x="66" y="147"/>
                        <a:pt x="65" y="148"/>
                        <a:pt x="66" y="148"/>
                      </a:cubicBezTo>
                      <a:cubicBezTo>
                        <a:pt x="66" y="149"/>
                        <a:pt x="63" y="148"/>
                        <a:pt x="65" y="149"/>
                      </a:cubicBezTo>
                      <a:cubicBezTo>
                        <a:pt x="64" y="149"/>
                        <a:pt x="64" y="149"/>
                        <a:pt x="63" y="149"/>
                      </a:cubicBezTo>
                      <a:cubicBezTo>
                        <a:pt x="63" y="148"/>
                        <a:pt x="64" y="148"/>
                        <a:pt x="64" y="148"/>
                      </a:cubicBezTo>
                      <a:cubicBezTo>
                        <a:pt x="63" y="148"/>
                        <a:pt x="63" y="149"/>
                        <a:pt x="62" y="148"/>
                      </a:cubicBezTo>
                      <a:cubicBezTo>
                        <a:pt x="62" y="148"/>
                        <a:pt x="61" y="147"/>
                        <a:pt x="61" y="147"/>
                      </a:cubicBezTo>
                      <a:cubicBezTo>
                        <a:pt x="61" y="146"/>
                        <a:pt x="61" y="146"/>
                        <a:pt x="61" y="145"/>
                      </a:cubicBezTo>
                      <a:cubicBezTo>
                        <a:pt x="61" y="145"/>
                        <a:pt x="62" y="146"/>
                        <a:pt x="62" y="145"/>
                      </a:cubicBezTo>
                      <a:cubicBezTo>
                        <a:pt x="61" y="145"/>
                        <a:pt x="61" y="143"/>
                        <a:pt x="60" y="141"/>
                      </a:cubicBezTo>
                      <a:cubicBezTo>
                        <a:pt x="59" y="139"/>
                        <a:pt x="59" y="137"/>
                        <a:pt x="57" y="137"/>
                      </a:cubicBezTo>
                      <a:cubicBezTo>
                        <a:pt x="56" y="136"/>
                        <a:pt x="57" y="136"/>
                        <a:pt x="57" y="135"/>
                      </a:cubicBezTo>
                      <a:cubicBezTo>
                        <a:pt x="56" y="134"/>
                        <a:pt x="54" y="131"/>
                        <a:pt x="53" y="130"/>
                      </a:cubicBezTo>
                      <a:cubicBezTo>
                        <a:pt x="55" y="130"/>
                        <a:pt x="52" y="129"/>
                        <a:pt x="54" y="129"/>
                      </a:cubicBezTo>
                      <a:cubicBezTo>
                        <a:pt x="52" y="127"/>
                        <a:pt x="52" y="128"/>
                        <a:pt x="49" y="128"/>
                      </a:cubicBezTo>
                      <a:cubicBezTo>
                        <a:pt x="50" y="124"/>
                        <a:pt x="45" y="124"/>
                        <a:pt x="45" y="121"/>
                      </a:cubicBezTo>
                      <a:cubicBezTo>
                        <a:pt x="44" y="121"/>
                        <a:pt x="44" y="122"/>
                        <a:pt x="43" y="121"/>
                      </a:cubicBezTo>
                      <a:cubicBezTo>
                        <a:pt x="44" y="121"/>
                        <a:pt x="38" y="116"/>
                        <a:pt x="37" y="116"/>
                      </a:cubicBezTo>
                      <a:cubicBezTo>
                        <a:pt x="37" y="115"/>
                        <a:pt x="36" y="114"/>
                        <a:pt x="37" y="114"/>
                      </a:cubicBezTo>
                      <a:cubicBezTo>
                        <a:pt x="36" y="114"/>
                        <a:pt x="36" y="114"/>
                        <a:pt x="35" y="114"/>
                      </a:cubicBezTo>
                      <a:cubicBezTo>
                        <a:pt x="35" y="114"/>
                        <a:pt x="36" y="112"/>
                        <a:pt x="34" y="113"/>
                      </a:cubicBezTo>
                      <a:cubicBezTo>
                        <a:pt x="33" y="110"/>
                        <a:pt x="30" y="110"/>
                        <a:pt x="26" y="107"/>
                      </a:cubicBezTo>
                      <a:cubicBezTo>
                        <a:pt x="29" y="105"/>
                        <a:pt x="25" y="103"/>
                        <a:pt x="25" y="100"/>
                      </a:cubicBezTo>
                      <a:cubicBezTo>
                        <a:pt x="23" y="101"/>
                        <a:pt x="22"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8"/>
                        <a:pt x="21" y="98"/>
                        <a:pt x="21" y="98"/>
                      </a:cubicBezTo>
                      <a:cubicBezTo>
                        <a:pt x="21" y="98"/>
                        <a:pt x="21" y="98"/>
                        <a:pt x="21" y="98"/>
                      </a:cubicBezTo>
                      <a:cubicBezTo>
                        <a:pt x="21" y="97"/>
                        <a:pt x="21" y="97"/>
                        <a:pt x="20" y="98"/>
                      </a:cubicBezTo>
                      <a:cubicBezTo>
                        <a:pt x="20" y="97"/>
                        <a:pt x="22" y="97"/>
                        <a:pt x="21" y="96"/>
                      </a:cubicBezTo>
                      <a:cubicBezTo>
                        <a:pt x="21" y="95"/>
                        <a:pt x="20" y="95"/>
                        <a:pt x="19" y="95"/>
                      </a:cubicBezTo>
                      <a:cubicBezTo>
                        <a:pt x="19" y="96"/>
                        <a:pt x="20" y="96"/>
                        <a:pt x="20" y="96"/>
                      </a:cubicBezTo>
                      <a:cubicBezTo>
                        <a:pt x="18" y="97"/>
                        <a:pt x="18" y="96"/>
                        <a:pt x="17" y="95"/>
                      </a:cubicBezTo>
                      <a:cubicBezTo>
                        <a:pt x="16" y="94"/>
                        <a:pt x="15" y="93"/>
                        <a:pt x="14" y="92"/>
                      </a:cubicBezTo>
                      <a:cubicBezTo>
                        <a:pt x="15" y="92"/>
                        <a:pt x="13" y="91"/>
                        <a:pt x="12" y="89"/>
                      </a:cubicBezTo>
                      <a:cubicBezTo>
                        <a:pt x="12" y="89"/>
                        <a:pt x="13" y="89"/>
                        <a:pt x="13" y="89"/>
                      </a:cubicBezTo>
                      <a:cubicBezTo>
                        <a:pt x="13" y="88"/>
                        <a:pt x="12" y="88"/>
                        <a:pt x="12" y="88"/>
                      </a:cubicBezTo>
                      <a:cubicBezTo>
                        <a:pt x="12" y="87"/>
                        <a:pt x="12" y="87"/>
                        <a:pt x="11" y="86"/>
                      </a:cubicBezTo>
                      <a:cubicBezTo>
                        <a:pt x="11" y="86"/>
                        <a:pt x="12" y="86"/>
                        <a:pt x="12" y="86"/>
                      </a:cubicBezTo>
                      <a:cubicBezTo>
                        <a:pt x="13" y="86"/>
                        <a:pt x="12" y="87"/>
                        <a:pt x="13" y="87"/>
                      </a:cubicBezTo>
                      <a:cubicBezTo>
                        <a:pt x="13" y="87"/>
                        <a:pt x="13" y="86"/>
                        <a:pt x="13" y="86"/>
                      </a:cubicBezTo>
                      <a:cubicBezTo>
                        <a:pt x="12" y="85"/>
                        <a:pt x="11" y="87"/>
                        <a:pt x="10" y="86"/>
                      </a:cubicBezTo>
                      <a:cubicBezTo>
                        <a:pt x="10" y="85"/>
                        <a:pt x="8" y="84"/>
                        <a:pt x="7" y="82"/>
                      </a:cubicBezTo>
                      <a:cubicBezTo>
                        <a:pt x="8" y="82"/>
                        <a:pt x="8" y="82"/>
                        <a:pt x="8" y="83"/>
                      </a:cubicBezTo>
                      <a:cubicBezTo>
                        <a:pt x="9" y="82"/>
                        <a:pt x="8" y="81"/>
                        <a:pt x="9" y="81"/>
                      </a:cubicBezTo>
                      <a:cubicBezTo>
                        <a:pt x="8" y="80"/>
                        <a:pt x="7" y="83"/>
                        <a:pt x="6" y="81"/>
                      </a:cubicBezTo>
                      <a:cubicBezTo>
                        <a:pt x="5" y="81"/>
                        <a:pt x="7" y="81"/>
                        <a:pt x="8" y="81"/>
                      </a:cubicBezTo>
                      <a:cubicBezTo>
                        <a:pt x="8" y="80"/>
                        <a:pt x="7" y="79"/>
                        <a:pt x="7" y="79"/>
                      </a:cubicBezTo>
                      <a:cubicBezTo>
                        <a:pt x="6" y="80"/>
                        <a:pt x="7" y="79"/>
                        <a:pt x="7" y="80"/>
                      </a:cubicBezTo>
                      <a:cubicBezTo>
                        <a:pt x="6" y="81"/>
                        <a:pt x="5" y="79"/>
                        <a:pt x="4" y="79"/>
                      </a:cubicBezTo>
                      <a:cubicBezTo>
                        <a:pt x="5" y="78"/>
                        <a:pt x="5" y="78"/>
                        <a:pt x="6" y="77"/>
                      </a:cubicBezTo>
                      <a:cubicBezTo>
                        <a:pt x="5" y="77"/>
                        <a:pt x="4" y="77"/>
                        <a:pt x="5" y="77"/>
                      </a:cubicBezTo>
                      <a:cubicBezTo>
                        <a:pt x="3" y="76"/>
                        <a:pt x="4" y="72"/>
                        <a:pt x="2" y="73"/>
                      </a:cubicBezTo>
                      <a:cubicBezTo>
                        <a:pt x="2" y="73"/>
                        <a:pt x="2" y="72"/>
                        <a:pt x="1" y="72"/>
                      </a:cubicBezTo>
                      <a:cubicBezTo>
                        <a:pt x="3" y="72"/>
                        <a:pt x="3" y="71"/>
                        <a:pt x="2" y="69"/>
                      </a:cubicBezTo>
                      <a:cubicBezTo>
                        <a:pt x="2" y="70"/>
                        <a:pt x="3" y="70"/>
                        <a:pt x="3" y="71"/>
                      </a:cubicBezTo>
                      <a:cubicBezTo>
                        <a:pt x="1" y="72"/>
                        <a:pt x="1" y="70"/>
                        <a:pt x="1" y="69"/>
                      </a:cubicBezTo>
                      <a:cubicBezTo>
                        <a:pt x="2" y="69"/>
                        <a:pt x="2" y="68"/>
                        <a:pt x="3" y="68"/>
                      </a:cubicBezTo>
                      <a:cubicBezTo>
                        <a:pt x="3" y="68"/>
                        <a:pt x="3" y="66"/>
                        <a:pt x="5" y="66"/>
                      </a:cubicBezTo>
                      <a:cubicBezTo>
                        <a:pt x="4" y="65"/>
                        <a:pt x="3" y="66"/>
                        <a:pt x="3" y="67"/>
                      </a:cubicBezTo>
                      <a:cubicBezTo>
                        <a:pt x="1" y="66"/>
                        <a:pt x="3" y="65"/>
                        <a:pt x="1" y="65"/>
                      </a:cubicBezTo>
                      <a:cubicBezTo>
                        <a:pt x="2" y="65"/>
                        <a:pt x="2" y="63"/>
                        <a:pt x="2" y="63"/>
                      </a:cubicBezTo>
                      <a:cubicBezTo>
                        <a:pt x="3" y="63"/>
                        <a:pt x="3" y="63"/>
                        <a:pt x="4" y="62"/>
                      </a:cubicBezTo>
                      <a:cubicBezTo>
                        <a:pt x="3" y="61"/>
                        <a:pt x="2" y="62"/>
                        <a:pt x="1" y="63"/>
                      </a:cubicBezTo>
                      <a:cubicBezTo>
                        <a:pt x="0" y="63"/>
                        <a:pt x="1" y="61"/>
                        <a:pt x="1" y="61"/>
                      </a:cubicBezTo>
                      <a:cubicBezTo>
                        <a:pt x="2" y="61"/>
                        <a:pt x="3" y="60"/>
                        <a:pt x="3" y="61"/>
                      </a:cubicBezTo>
                      <a:cubicBezTo>
                        <a:pt x="3" y="60"/>
                        <a:pt x="3" y="59"/>
                        <a:pt x="4" y="59"/>
                      </a:cubicBezTo>
                      <a:cubicBezTo>
                        <a:pt x="4" y="58"/>
                        <a:pt x="3" y="58"/>
                        <a:pt x="3" y="57"/>
                      </a:cubicBezTo>
                      <a:cubicBezTo>
                        <a:pt x="4" y="57"/>
                        <a:pt x="4" y="57"/>
                        <a:pt x="4" y="57"/>
                      </a:cubicBezTo>
                      <a:cubicBezTo>
                        <a:pt x="3" y="56"/>
                        <a:pt x="3" y="55"/>
                        <a:pt x="2" y="54"/>
                      </a:cubicBezTo>
                      <a:cubicBezTo>
                        <a:pt x="2" y="54"/>
                        <a:pt x="3" y="56"/>
                        <a:pt x="1" y="56"/>
                      </a:cubicBezTo>
                      <a:cubicBezTo>
                        <a:pt x="1" y="55"/>
                        <a:pt x="1" y="55"/>
                        <a:pt x="1" y="55"/>
                      </a:cubicBezTo>
                      <a:cubicBezTo>
                        <a:pt x="1" y="54"/>
                        <a:pt x="1" y="54"/>
                        <a:pt x="2" y="53"/>
                      </a:cubicBezTo>
                      <a:cubicBezTo>
                        <a:pt x="2" y="53"/>
                        <a:pt x="1" y="53"/>
                        <a:pt x="1" y="52"/>
                      </a:cubicBezTo>
                      <a:cubicBezTo>
                        <a:pt x="1" y="52"/>
                        <a:pt x="1" y="52"/>
                        <a:pt x="0" y="53"/>
                      </a:cubicBezTo>
                      <a:cubicBezTo>
                        <a:pt x="0" y="53"/>
                        <a:pt x="0" y="52"/>
                        <a:pt x="1" y="51"/>
                      </a:cubicBezTo>
                      <a:cubicBezTo>
                        <a:pt x="1" y="50"/>
                        <a:pt x="1" y="50"/>
                        <a:pt x="0" y="50"/>
                      </a:cubicBezTo>
                      <a:cubicBezTo>
                        <a:pt x="0" y="49"/>
                        <a:pt x="1" y="49"/>
                        <a:pt x="0" y="49"/>
                      </a:cubicBezTo>
                      <a:cubicBezTo>
                        <a:pt x="0" y="48"/>
                        <a:pt x="1" y="48"/>
                        <a:pt x="2" y="48"/>
                      </a:cubicBezTo>
                      <a:cubicBezTo>
                        <a:pt x="1" y="46"/>
                        <a:pt x="1" y="43"/>
                        <a:pt x="2" y="41"/>
                      </a:cubicBezTo>
                      <a:cubicBezTo>
                        <a:pt x="2" y="40"/>
                        <a:pt x="2" y="39"/>
                        <a:pt x="3" y="37"/>
                      </a:cubicBezTo>
                      <a:cubicBezTo>
                        <a:pt x="3" y="36"/>
                        <a:pt x="3" y="35"/>
                        <a:pt x="4" y="35"/>
                      </a:cubicBezTo>
                      <a:cubicBezTo>
                        <a:pt x="4" y="34"/>
                        <a:pt x="4" y="33"/>
                        <a:pt x="4" y="32"/>
                      </a:cubicBezTo>
                      <a:cubicBezTo>
                        <a:pt x="7" y="29"/>
                        <a:pt x="7" y="31"/>
                        <a:pt x="10" y="31"/>
                      </a:cubicBezTo>
                      <a:cubicBezTo>
                        <a:pt x="13" y="26"/>
                        <a:pt x="16" y="23"/>
                        <a:pt x="19" y="20"/>
                      </a:cubicBezTo>
                      <a:cubicBezTo>
                        <a:pt x="22" y="17"/>
                        <a:pt x="25" y="15"/>
                        <a:pt x="29" y="12"/>
                      </a:cubicBezTo>
                      <a:cubicBezTo>
                        <a:pt x="28" y="13"/>
                        <a:pt x="26" y="11"/>
                        <a:pt x="27" y="13"/>
                      </a:cubicBezTo>
                      <a:cubicBezTo>
                        <a:pt x="26" y="13"/>
                        <a:pt x="26" y="13"/>
                        <a:pt x="26" y="12"/>
                      </a:cubicBezTo>
                      <a:cubicBezTo>
                        <a:pt x="27" y="11"/>
                        <a:pt x="27" y="11"/>
                        <a:pt x="26" y="11"/>
                      </a:cubicBezTo>
                      <a:cubicBezTo>
                        <a:pt x="27" y="11"/>
                        <a:pt x="30" y="7"/>
                        <a:pt x="31" y="9"/>
                      </a:cubicBezTo>
                      <a:cubicBezTo>
                        <a:pt x="31" y="8"/>
                        <a:pt x="32" y="7"/>
                        <a:pt x="34" y="6"/>
                      </a:cubicBezTo>
                      <a:cubicBezTo>
                        <a:pt x="34" y="6"/>
                        <a:pt x="33" y="6"/>
                        <a:pt x="33" y="7"/>
                      </a:cubicBezTo>
                      <a:cubicBezTo>
                        <a:pt x="33" y="7"/>
                        <a:pt x="34" y="7"/>
                        <a:pt x="34" y="6"/>
                      </a:cubicBezTo>
                      <a:cubicBezTo>
                        <a:pt x="34" y="7"/>
                        <a:pt x="33" y="7"/>
                        <a:pt x="34" y="8"/>
                      </a:cubicBezTo>
                      <a:cubicBezTo>
                        <a:pt x="33" y="8"/>
                        <a:pt x="32" y="8"/>
                        <a:pt x="32" y="8"/>
                      </a:cubicBezTo>
                      <a:cubicBezTo>
                        <a:pt x="31" y="9"/>
                        <a:pt x="31" y="10"/>
                        <a:pt x="30" y="10"/>
                      </a:cubicBezTo>
                      <a:cubicBezTo>
                        <a:pt x="30" y="11"/>
                        <a:pt x="33" y="9"/>
                        <a:pt x="32" y="11"/>
                      </a:cubicBezTo>
                      <a:cubicBezTo>
                        <a:pt x="33" y="10"/>
                        <a:pt x="33" y="10"/>
                        <a:pt x="33" y="10"/>
                      </a:cubicBezTo>
                      <a:cubicBezTo>
                        <a:pt x="32" y="9"/>
                        <a:pt x="34" y="9"/>
                        <a:pt x="35" y="9"/>
                      </a:cubicBezTo>
                      <a:cubicBezTo>
                        <a:pt x="35" y="9"/>
                        <a:pt x="35" y="7"/>
                        <a:pt x="35" y="6"/>
                      </a:cubicBezTo>
                      <a:cubicBezTo>
                        <a:pt x="37" y="5"/>
                        <a:pt x="35" y="8"/>
                        <a:pt x="38" y="6"/>
                      </a:cubicBezTo>
                      <a:cubicBezTo>
                        <a:pt x="36" y="5"/>
                        <a:pt x="38" y="6"/>
                        <a:pt x="39" y="5"/>
                      </a:cubicBezTo>
                      <a:cubicBezTo>
                        <a:pt x="38" y="5"/>
                        <a:pt x="39" y="6"/>
                        <a:pt x="40" y="5"/>
                      </a:cubicBezTo>
                      <a:cubicBezTo>
                        <a:pt x="40" y="6"/>
                        <a:pt x="39" y="6"/>
                        <a:pt x="39" y="6"/>
                      </a:cubicBezTo>
                      <a:cubicBezTo>
                        <a:pt x="38" y="7"/>
                        <a:pt x="38" y="7"/>
                        <a:pt x="37" y="7"/>
                      </a:cubicBezTo>
                      <a:cubicBezTo>
                        <a:pt x="37" y="8"/>
                        <a:pt x="37" y="8"/>
                        <a:pt x="37" y="8"/>
                      </a:cubicBezTo>
                      <a:cubicBezTo>
                        <a:pt x="38" y="8"/>
                        <a:pt x="38" y="8"/>
                        <a:pt x="38" y="7"/>
                      </a:cubicBezTo>
                      <a:cubicBezTo>
                        <a:pt x="39" y="7"/>
                        <a:pt x="38" y="8"/>
                        <a:pt x="38" y="8"/>
                      </a:cubicBezTo>
                      <a:cubicBezTo>
                        <a:pt x="40" y="7"/>
                        <a:pt x="41" y="6"/>
                        <a:pt x="40" y="4"/>
                      </a:cubicBezTo>
                      <a:cubicBezTo>
                        <a:pt x="40" y="5"/>
                        <a:pt x="41" y="5"/>
                        <a:pt x="41" y="4"/>
                      </a:cubicBezTo>
                      <a:cubicBezTo>
                        <a:pt x="41" y="4"/>
                        <a:pt x="41" y="5"/>
                        <a:pt x="41" y="5"/>
                      </a:cubicBezTo>
                      <a:cubicBezTo>
                        <a:pt x="42" y="4"/>
                        <a:pt x="43" y="5"/>
                        <a:pt x="43" y="4"/>
                      </a:cubicBezTo>
                      <a:cubicBezTo>
                        <a:pt x="43" y="5"/>
                        <a:pt x="45" y="5"/>
                        <a:pt x="44" y="6"/>
                      </a:cubicBezTo>
                      <a:cubicBezTo>
                        <a:pt x="45" y="5"/>
                        <a:pt x="45" y="3"/>
                        <a:pt x="46" y="5"/>
                      </a:cubicBezTo>
                      <a:cubicBezTo>
                        <a:pt x="47" y="5"/>
                        <a:pt x="46" y="3"/>
                        <a:pt x="45" y="4"/>
                      </a:cubicBezTo>
                      <a:cubicBezTo>
                        <a:pt x="45" y="3"/>
                        <a:pt x="47" y="4"/>
                        <a:pt x="47" y="3"/>
                      </a:cubicBezTo>
                      <a:cubicBezTo>
                        <a:pt x="48" y="3"/>
                        <a:pt x="46" y="4"/>
                        <a:pt x="47" y="5"/>
                      </a:cubicBezTo>
                      <a:cubicBezTo>
                        <a:pt x="47" y="4"/>
                        <a:pt x="48" y="4"/>
                        <a:pt x="48" y="4"/>
                      </a:cubicBezTo>
                      <a:cubicBezTo>
                        <a:pt x="48" y="3"/>
                        <a:pt x="49" y="3"/>
                        <a:pt x="49" y="2"/>
                      </a:cubicBezTo>
                      <a:cubicBezTo>
                        <a:pt x="49" y="3"/>
                        <a:pt x="51" y="0"/>
                        <a:pt x="51" y="2"/>
                      </a:cubicBezTo>
                      <a:cubicBezTo>
                        <a:pt x="52" y="2"/>
                        <a:pt x="52" y="1"/>
                        <a:pt x="52" y="1"/>
                      </a:cubicBezTo>
                      <a:cubicBezTo>
                        <a:pt x="53" y="1"/>
                        <a:pt x="53" y="2"/>
                        <a:pt x="54" y="2"/>
                      </a:cubicBezTo>
                      <a:cubicBezTo>
                        <a:pt x="54" y="1"/>
                        <a:pt x="55" y="1"/>
                        <a:pt x="56" y="1"/>
                      </a:cubicBezTo>
                      <a:cubicBezTo>
                        <a:pt x="56" y="1"/>
                        <a:pt x="57" y="1"/>
                        <a:pt x="57" y="1"/>
                      </a:cubicBezTo>
                      <a:cubicBezTo>
                        <a:pt x="58" y="1"/>
                        <a:pt x="59" y="1"/>
                        <a:pt x="59" y="1"/>
                      </a:cubicBezTo>
                      <a:cubicBezTo>
                        <a:pt x="61" y="1"/>
                        <a:pt x="63" y="1"/>
                        <a:pt x="63" y="0"/>
                      </a:cubicBezTo>
                      <a:cubicBezTo>
                        <a:pt x="66" y="0"/>
                        <a:pt x="67" y="1"/>
                        <a:pt x="69" y="2"/>
                      </a:cubicBezTo>
                      <a:cubicBezTo>
                        <a:pt x="70" y="1"/>
                        <a:pt x="71" y="1"/>
                        <a:pt x="74" y="1"/>
                      </a:cubicBezTo>
                      <a:cubicBezTo>
                        <a:pt x="74" y="2"/>
                        <a:pt x="74" y="2"/>
                        <a:pt x="73" y="3"/>
                      </a:cubicBezTo>
                      <a:cubicBezTo>
                        <a:pt x="75" y="3"/>
                        <a:pt x="75" y="3"/>
                        <a:pt x="76" y="3"/>
                      </a:cubicBezTo>
                      <a:cubicBezTo>
                        <a:pt x="77" y="3"/>
                        <a:pt x="76" y="5"/>
                        <a:pt x="76" y="6"/>
                      </a:cubicBezTo>
                      <a:cubicBezTo>
                        <a:pt x="77" y="6"/>
                        <a:pt x="77" y="5"/>
                        <a:pt x="77" y="5"/>
                      </a:cubicBezTo>
                      <a:cubicBezTo>
                        <a:pt x="77" y="4"/>
                        <a:pt x="79" y="6"/>
                        <a:pt x="79" y="4"/>
                      </a:cubicBezTo>
                      <a:cubicBezTo>
                        <a:pt x="79" y="4"/>
                        <a:pt x="80" y="6"/>
                        <a:pt x="81" y="5"/>
                      </a:cubicBezTo>
                      <a:cubicBezTo>
                        <a:pt x="81" y="5"/>
                        <a:pt x="81" y="6"/>
                        <a:pt x="81" y="6"/>
                      </a:cubicBezTo>
                      <a:cubicBezTo>
                        <a:pt x="82" y="6"/>
                        <a:pt x="83" y="5"/>
                        <a:pt x="82" y="6"/>
                      </a:cubicBezTo>
                      <a:cubicBezTo>
                        <a:pt x="83" y="6"/>
                        <a:pt x="82" y="5"/>
                        <a:pt x="83" y="5"/>
                      </a:cubicBezTo>
                      <a:cubicBezTo>
                        <a:pt x="83" y="5"/>
                        <a:pt x="86" y="7"/>
                        <a:pt x="85" y="5"/>
                      </a:cubicBezTo>
                      <a:cubicBezTo>
                        <a:pt x="86" y="5"/>
                        <a:pt x="85" y="7"/>
                        <a:pt x="86" y="7"/>
                      </a:cubicBezTo>
                      <a:cubicBezTo>
                        <a:pt x="86" y="8"/>
                        <a:pt x="86" y="7"/>
                        <a:pt x="85" y="7"/>
                      </a:cubicBezTo>
                      <a:cubicBezTo>
                        <a:pt x="85" y="7"/>
                        <a:pt x="85" y="8"/>
                        <a:pt x="85" y="8"/>
                      </a:cubicBezTo>
                      <a:cubicBezTo>
                        <a:pt x="86" y="8"/>
                        <a:pt x="87" y="7"/>
                        <a:pt x="87" y="7"/>
                      </a:cubicBezTo>
                      <a:cubicBezTo>
                        <a:pt x="89" y="7"/>
                        <a:pt x="90" y="8"/>
                        <a:pt x="91" y="9"/>
                      </a:cubicBezTo>
                      <a:cubicBezTo>
                        <a:pt x="92" y="9"/>
                        <a:pt x="94" y="10"/>
                        <a:pt x="95" y="9"/>
                      </a:cubicBezTo>
                      <a:cubicBezTo>
                        <a:pt x="96" y="10"/>
                        <a:pt x="94" y="10"/>
                        <a:pt x="94" y="11"/>
                      </a:cubicBezTo>
                      <a:cubicBezTo>
                        <a:pt x="96" y="10"/>
                        <a:pt x="98" y="11"/>
                        <a:pt x="99" y="13"/>
                      </a:cubicBezTo>
                      <a:cubicBezTo>
                        <a:pt x="98" y="13"/>
                        <a:pt x="97" y="12"/>
                        <a:pt x="96" y="11"/>
                      </a:cubicBezTo>
                      <a:cubicBezTo>
                        <a:pt x="95" y="13"/>
                        <a:pt x="99" y="12"/>
                        <a:pt x="97" y="14"/>
                      </a:cubicBezTo>
                      <a:cubicBezTo>
                        <a:pt x="99" y="14"/>
                        <a:pt x="99" y="13"/>
                        <a:pt x="99" y="13"/>
                      </a:cubicBezTo>
                      <a:cubicBezTo>
                        <a:pt x="100" y="13"/>
                        <a:pt x="100" y="14"/>
                        <a:pt x="101" y="15"/>
                      </a:cubicBezTo>
                      <a:cubicBezTo>
                        <a:pt x="100" y="13"/>
                        <a:pt x="105" y="16"/>
                        <a:pt x="103" y="13"/>
                      </a:cubicBezTo>
                      <a:cubicBezTo>
                        <a:pt x="103" y="13"/>
                        <a:pt x="104" y="14"/>
                        <a:pt x="104" y="14"/>
                      </a:cubicBezTo>
                      <a:cubicBezTo>
                        <a:pt x="104" y="15"/>
                        <a:pt x="104" y="15"/>
                        <a:pt x="104" y="15"/>
                      </a:cubicBezTo>
                      <a:cubicBezTo>
                        <a:pt x="104" y="15"/>
                        <a:pt x="103" y="15"/>
                        <a:pt x="103" y="15"/>
                      </a:cubicBezTo>
                      <a:cubicBezTo>
                        <a:pt x="102" y="16"/>
                        <a:pt x="105" y="17"/>
                        <a:pt x="103" y="18"/>
                      </a:cubicBezTo>
                      <a:cubicBezTo>
                        <a:pt x="103" y="19"/>
                        <a:pt x="104" y="19"/>
                        <a:pt x="104" y="19"/>
                      </a:cubicBezTo>
                      <a:cubicBezTo>
                        <a:pt x="104" y="19"/>
                        <a:pt x="104" y="19"/>
                        <a:pt x="105" y="20"/>
                      </a:cubicBezTo>
                      <a:cubicBezTo>
                        <a:pt x="105" y="20"/>
                        <a:pt x="105" y="21"/>
                        <a:pt x="106" y="21"/>
                      </a:cubicBezTo>
                      <a:cubicBezTo>
                        <a:pt x="107" y="22"/>
                        <a:pt x="107" y="23"/>
                        <a:pt x="109" y="24"/>
                      </a:cubicBezTo>
                      <a:cubicBezTo>
                        <a:pt x="109" y="24"/>
                        <a:pt x="109" y="24"/>
                        <a:pt x="109" y="23"/>
                      </a:cubicBezTo>
                      <a:cubicBezTo>
                        <a:pt x="109" y="24"/>
                        <a:pt x="109" y="24"/>
                        <a:pt x="109" y="24"/>
                      </a:cubicBezTo>
                      <a:cubicBezTo>
                        <a:pt x="109" y="24"/>
                        <a:pt x="109" y="23"/>
                        <a:pt x="109" y="23"/>
                      </a:cubicBezTo>
                      <a:cubicBezTo>
                        <a:pt x="109" y="23"/>
                        <a:pt x="109" y="23"/>
                        <a:pt x="109" y="23"/>
                      </a:cubicBezTo>
                      <a:cubicBezTo>
                        <a:pt x="109" y="23"/>
                        <a:pt x="109" y="22"/>
                        <a:pt x="109" y="22"/>
                      </a:cubicBezTo>
                      <a:cubicBezTo>
                        <a:pt x="109" y="22"/>
                        <a:pt x="109" y="22"/>
                        <a:pt x="108" y="21"/>
                      </a:cubicBezTo>
                      <a:cubicBezTo>
                        <a:pt x="107" y="22"/>
                        <a:pt x="110" y="22"/>
                        <a:pt x="108" y="23"/>
                      </a:cubicBezTo>
                      <a:cubicBezTo>
                        <a:pt x="107" y="21"/>
                        <a:pt x="109" y="22"/>
                        <a:pt x="110" y="21"/>
                      </a:cubicBezTo>
                      <a:cubicBezTo>
                        <a:pt x="110" y="22"/>
                        <a:pt x="110" y="22"/>
                        <a:pt x="110" y="23"/>
                      </a:cubicBezTo>
                      <a:cubicBezTo>
                        <a:pt x="110" y="23"/>
                        <a:pt x="110" y="23"/>
                        <a:pt x="110" y="23"/>
                      </a:cubicBezTo>
                      <a:cubicBezTo>
                        <a:pt x="110" y="23"/>
                        <a:pt x="110" y="23"/>
                        <a:pt x="110" y="23"/>
                      </a:cubicBezTo>
                      <a:cubicBezTo>
                        <a:pt x="111" y="23"/>
                        <a:pt x="112" y="24"/>
                        <a:pt x="112" y="25"/>
                      </a:cubicBezTo>
                      <a:cubicBezTo>
                        <a:pt x="112" y="26"/>
                        <a:pt x="113" y="25"/>
                        <a:pt x="113" y="25"/>
                      </a:cubicBezTo>
                      <a:cubicBezTo>
                        <a:pt x="113" y="25"/>
                        <a:pt x="112" y="25"/>
                        <a:pt x="112" y="24"/>
                      </a:cubicBezTo>
                      <a:cubicBezTo>
                        <a:pt x="112" y="24"/>
                        <a:pt x="112" y="24"/>
                        <a:pt x="112" y="24"/>
                      </a:cubicBezTo>
                      <a:cubicBezTo>
                        <a:pt x="113" y="23"/>
                        <a:pt x="113" y="23"/>
                        <a:pt x="113" y="23"/>
                      </a:cubicBezTo>
                      <a:cubicBezTo>
                        <a:pt x="114" y="24"/>
                        <a:pt x="113" y="25"/>
                        <a:pt x="114" y="26"/>
                      </a:cubicBezTo>
                      <a:cubicBezTo>
                        <a:pt x="113" y="26"/>
                        <a:pt x="113" y="27"/>
                        <a:pt x="113" y="27"/>
                      </a:cubicBezTo>
                      <a:cubicBezTo>
                        <a:pt x="113" y="28"/>
                        <a:pt x="114" y="27"/>
                        <a:pt x="113" y="27"/>
                      </a:cubicBezTo>
                      <a:cubicBezTo>
                        <a:pt x="114" y="27"/>
                        <a:pt x="114" y="28"/>
                        <a:pt x="114" y="28"/>
                      </a:cubicBezTo>
                      <a:cubicBezTo>
                        <a:pt x="115" y="28"/>
                        <a:pt x="115" y="29"/>
                        <a:pt x="116" y="29"/>
                      </a:cubicBezTo>
                      <a:cubicBezTo>
                        <a:pt x="116" y="29"/>
                        <a:pt x="116" y="29"/>
                        <a:pt x="116" y="30"/>
                      </a:cubicBezTo>
                      <a:cubicBezTo>
                        <a:pt x="116" y="31"/>
                        <a:pt x="117" y="31"/>
                        <a:pt x="117" y="32"/>
                      </a:cubicBezTo>
                      <a:cubicBezTo>
                        <a:pt x="118" y="32"/>
                        <a:pt x="117" y="33"/>
                        <a:pt x="117" y="33"/>
                      </a:cubicBezTo>
                      <a:cubicBezTo>
                        <a:pt x="118" y="34"/>
                        <a:pt x="119" y="35"/>
                        <a:pt x="118" y="37"/>
                      </a:cubicBezTo>
                      <a:cubicBezTo>
                        <a:pt x="117" y="36"/>
                        <a:pt x="119" y="35"/>
                        <a:pt x="117" y="35"/>
                      </a:cubicBezTo>
                      <a:cubicBezTo>
                        <a:pt x="117" y="36"/>
                        <a:pt x="118" y="37"/>
                        <a:pt x="119" y="38"/>
                      </a:cubicBezTo>
                      <a:cubicBezTo>
                        <a:pt x="120" y="38"/>
                        <a:pt x="121" y="39"/>
                        <a:pt x="120" y="41"/>
                      </a:cubicBezTo>
                      <a:cubicBezTo>
                        <a:pt x="123" y="42"/>
                        <a:pt x="120" y="42"/>
                        <a:pt x="121" y="43"/>
                      </a:cubicBezTo>
                      <a:cubicBezTo>
                        <a:pt x="121" y="44"/>
                        <a:pt x="120" y="46"/>
                        <a:pt x="119" y="46"/>
                      </a:cubicBezTo>
                      <a:cubicBezTo>
                        <a:pt x="119" y="46"/>
                        <a:pt x="120" y="46"/>
                        <a:pt x="121" y="47"/>
                      </a:cubicBezTo>
                      <a:cubicBezTo>
                        <a:pt x="121" y="48"/>
                        <a:pt x="119" y="46"/>
                        <a:pt x="119" y="48"/>
                      </a:cubicBezTo>
                      <a:cubicBezTo>
                        <a:pt x="119" y="48"/>
                        <a:pt x="121" y="47"/>
                        <a:pt x="121" y="49"/>
                      </a:cubicBezTo>
                      <a:cubicBezTo>
                        <a:pt x="121" y="49"/>
                        <a:pt x="121" y="48"/>
                        <a:pt x="120" y="48"/>
                      </a:cubicBezTo>
                      <a:cubicBezTo>
                        <a:pt x="120" y="48"/>
                        <a:pt x="120" y="48"/>
                        <a:pt x="120" y="49"/>
                      </a:cubicBezTo>
                      <a:cubicBezTo>
                        <a:pt x="120" y="49"/>
                        <a:pt x="120" y="50"/>
                        <a:pt x="121" y="51"/>
                      </a:cubicBezTo>
                      <a:cubicBezTo>
                        <a:pt x="121" y="51"/>
                        <a:pt x="121" y="52"/>
                        <a:pt x="121" y="53"/>
                      </a:cubicBezTo>
                      <a:cubicBezTo>
                        <a:pt x="121" y="54"/>
                        <a:pt x="121" y="55"/>
                        <a:pt x="121" y="55"/>
                      </a:cubicBezTo>
                      <a:cubicBezTo>
                        <a:pt x="121" y="56"/>
                        <a:pt x="121" y="56"/>
                        <a:pt x="121" y="56"/>
                      </a:cubicBezTo>
                      <a:cubicBezTo>
                        <a:pt x="122" y="56"/>
                        <a:pt x="122" y="56"/>
                        <a:pt x="123" y="56"/>
                      </a:cubicBezTo>
                      <a:cubicBezTo>
                        <a:pt x="122" y="57"/>
                        <a:pt x="121" y="57"/>
                        <a:pt x="121" y="59"/>
                      </a:cubicBezTo>
                      <a:cubicBezTo>
                        <a:pt x="120" y="59"/>
                        <a:pt x="121" y="58"/>
                        <a:pt x="121" y="58"/>
                      </a:cubicBezTo>
                      <a:cubicBezTo>
                        <a:pt x="120" y="58"/>
                        <a:pt x="120" y="58"/>
                        <a:pt x="119" y="58"/>
                      </a:cubicBezTo>
                      <a:cubicBezTo>
                        <a:pt x="121" y="60"/>
                        <a:pt x="119" y="61"/>
                        <a:pt x="120" y="63"/>
                      </a:cubicBezTo>
                      <a:cubicBezTo>
                        <a:pt x="119" y="68"/>
                        <a:pt x="118" y="75"/>
                        <a:pt x="116" y="81"/>
                      </a:cubicBezTo>
                      <a:cubicBezTo>
                        <a:pt x="116" y="81"/>
                        <a:pt x="116" y="81"/>
                        <a:pt x="116" y="81"/>
                      </a:cubicBezTo>
                      <a:cubicBezTo>
                        <a:pt x="116" y="82"/>
                        <a:pt x="116" y="82"/>
                        <a:pt x="116" y="82"/>
                      </a:cubicBezTo>
                      <a:cubicBezTo>
                        <a:pt x="115" y="86"/>
                        <a:pt x="113" y="90"/>
                        <a:pt x="112" y="93"/>
                      </a:cubicBezTo>
                      <a:cubicBezTo>
                        <a:pt x="113" y="94"/>
                        <a:pt x="112" y="92"/>
                        <a:pt x="114" y="92"/>
                      </a:cubicBezTo>
                      <a:cubicBezTo>
                        <a:pt x="114" y="92"/>
                        <a:pt x="113" y="90"/>
                        <a:pt x="114" y="91"/>
                      </a:cubicBezTo>
                      <a:cubicBezTo>
                        <a:pt x="113" y="89"/>
                        <a:pt x="116" y="88"/>
                        <a:pt x="115" y="86"/>
                      </a:cubicBezTo>
                      <a:cubicBezTo>
                        <a:pt x="116" y="87"/>
                        <a:pt x="117" y="88"/>
                        <a:pt x="116" y="90"/>
                      </a:cubicBezTo>
                      <a:cubicBezTo>
                        <a:pt x="114" y="90"/>
                        <a:pt x="116" y="89"/>
                        <a:pt x="116" y="88"/>
                      </a:cubicBezTo>
                      <a:cubicBezTo>
                        <a:pt x="115" y="88"/>
                        <a:pt x="114" y="91"/>
                        <a:pt x="116" y="91"/>
                      </a:cubicBezTo>
                      <a:cubicBezTo>
                        <a:pt x="116" y="92"/>
                        <a:pt x="114" y="93"/>
                        <a:pt x="115" y="93"/>
                      </a:cubicBezTo>
                      <a:cubicBezTo>
                        <a:pt x="114" y="93"/>
                        <a:pt x="112" y="95"/>
                        <a:pt x="112" y="93"/>
                      </a:cubicBezTo>
                      <a:cubicBezTo>
                        <a:pt x="111" y="94"/>
                        <a:pt x="113" y="95"/>
                        <a:pt x="114" y="93"/>
                      </a:cubicBezTo>
                      <a:cubicBezTo>
                        <a:pt x="114" y="94"/>
                        <a:pt x="113" y="95"/>
                        <a:pt x="114" y="95"/>
                      </a:cubicBezTo>
                      <a:cubicBezTo>
                        <a:pt x="113" y="95"/>
                        <a:pt x="112" y="96"/>
                        <a:pt x="112" y="95"/>
                      </a:cubicBezTo>
                      <a:cubicBezTo>
                        <a:pt x="111" y="96"/>
                        <a:pt x="111" y="96"/>
                        <a:pt x="110" y="97"/>
                      </a:cubicBezTo>
                      <a:cubicBezTo>
                        <a:pt x="110" y="97"/>
                        <a:pt x="111" y="98"/>
                        <a:pt x="112" y="98"/>
                      </a:cubicBezTo>
                      <a:cubicBezTo>
                        <a:pt x="110" y="99"/>
                        <a:pt x="112" y="103"/>
                        <a:pt x="109" y="103"/>
                      </a:cubicBezTo>
                      <a:cubicBezTo>
                        <a:pt x="109" y="104"/>
                        <a:pt x="109" y="105"/>
                        <a:pt x="108" y="105"/>
                      </a:cubicBezTo>
                      <a:cubicBezTo>
                        <a:pt x="108" y="106"/>
                        <a:pt x="108" y="107"/>
                        <a:pt x="108" y="108"/>
                      </a:cubicBezTo>
                      <a:cubicBezTo>
                        <a:pt x="107" y="110"/>
                        <a:pt x="107" y="112"/>
                        <a:pt x="108" y="114"/>
                      </a:cubicBezTo>
                      <a:cubicBezTo>
                        <a:pt x="108" y="115"/>
                        <a:pt x="106" y="114"/>
                        <a:pt x="105" y="114"/>
                      </a:cubicBezTo>
                      <a:close/>
                      <a:moveTo>
                        <a:pt x="9" y="72"/>
                      </a:moveTo>
                      <a:cubicBezTo>
                        <a:pt x="9" y="73"/>
                        <a:pt x="8" y="73"/>
                        <a:pt x="7" y="74"/>
                      </a:cubicBezTo>
                      <a:cubicBezTo>
                        <a:pt x="8" y="75"/>
                        <a:pt x="9" y="75"/>
                        <a:pt x="10" y="75"/>
                      </a:cubicBezTo>
                      <a:cubicBezTo>
                        <a:pt x="10" y="74"/>
                        <a:pt x="10" y="74"/>
                        <a:pt x="10" y="74"/>
                      </a:cubicBezTo>
                      <a:cubicBezTo>
                        <a:pt x="9" y="74"/>
                        <a:pt x="9" y="75"/>
                        <a:pt x="9" y="74"/>
                      </a:cubicBezTo>
                      <a:cubicBezTo>
                        <a:pt x="9" y="74"/>
                        <a:pt x="10" y="72"/>
                        <a:pt x="9" y="72"/>
                      </a:cubicBezTo>
                      <a:close/>
                      <a:moveTo>
                        <a:pt x="5" y="68"/>
                      </a:moveTo>
                      <a:cubicBezTo>
                        <a:pt x="6" y="70"/>
                        <a:pt x="6" y="70"/>
                        <a:pt x="6" y="70"/>
                      </a:cubicBezTo>
                      <a:cubicBezTo>
                        <a:pt x="7" y="70"/>
                        <a:pt x="8" y="69"/>
                        <a:pt x="7" y="68"/>
                      </a:cubicBezTo>
                      <a:cubicBezTo>
                        <a:pt x="7" y="68"/>
                        <a:pt x="6" y="69"/>
                        <a:pt x="6" y="69"/>
                      </a:cubicBezTo>
                      <a:cubicBezTo>
                        <a:pt x="6" y="68"/>
                        <a:pt x="6" y="68"/>
                        <a:pt x="5" y="68"/>
                      </a:cubicBezTo>
                      <a:close/>
                      <a:moveTo>
                        <a:pt x="5" y="64"/>
                      </a:moveTo>
                      <a:cubicBezTo>
                        <a:pt x="6" y="65"/>
                        <a:pt x="7" y="65"/>
                        <a:pt x="6" y="66"/>
                      </a:cubicBezTo>
                      <a:cubicBezTo>
                        <a:pt x="7" y="66"/>
                        <a:pt x="7" y="65"/>
                        <a:pt x="7" y="64"/>
                      </a:cubicBezTo>
                      <a:cubicBezTo>
                        <a:pt x="6" y="64"/>
                        <a:pt x="6" y="64"/>
                        <a:pt x="5" y="64"/>
                      </a:cubicBezTo>
                      <a:close/>
                      <a:moveTo>
                        <a:pt x="95" y="11"/>
                      </a:moveTo>
                      <a:cubicBezTo>
                        <a:pt x="96" y="13"/>
                        <a:pt x="93" y="13"/>
                        <a:pt x="94" y="14"/>
                      </a:cubicBezTo>
                      <a:cubicBezTo>
                        <a:pt x="95" y="14"/>
                        <a:pt x="97" y="11"/>
                        <a:pt x="95" y="11"/>
                      </a:cubicBezTo>
                      <a:close/>
                      <a:moveTo>
                        <a:pt x="111" y="29"/>
                      </a:moveTo>
                      <a:cubicBezTo>
                        <a:pt x="111" y="29"/>
                        <a:pt x="112" y="28"/>
                        <a:pt x="112" y="27"/>
                      </a:cubicBezTo>
                      <a:cubicBezTo>
                        <a:pt x="111" y="28"/>
                        <a:pt x="111" y="27"/>
                        <a:pt x="110" y="29"/>
                      </a:cubicBezTo>
                      <a:cubicBezTo>
                        <a:pt x="110" y="28"/>
                        <a:pt x="110" y="28"/>
                        <a:pt x="109" y="28"/>
                      </a:cubicBezTo>
                      <a:cubicBezTo>
                        <a:pt x="110" y="29"/>
                        <a:pt x="110" y="29"/>
                        <a:pt x="111"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31" name="MG-任意多边形 56"/>
                <p:cNvSpPr>
                  <a:spLocks noEditPoints="1"/>
                </p:cNvSpPr>
                <p:nvPr>
                  <p:custDataLst>
                    <p:tags r:id="rId4"/>
                  </p:custDataLst>
                </p:nvPr>
              </p:nvSpPr>
              <p:spPr bwMode="auto">
                <a:xfrm rot="976095">
                  <a:off x="5619085" y="4880207"/>
                  <a:ext cx="864337" cy="693991"/>
                </a:xfrm>
                <a:custGeom>
                  <a:avLst/>
                  <a:gdLst>
                    <a:gd name="T0" fmla="*/ 38 w 51"/>
                    <a:gd name="T1" fmla="*/ 31 h 41"/>
                    <a:gd name="T2" fmla="*/ 43 w 51"/>
                    <a:gd name="T3" fmla="*/ 26 h 41"/>
                    <a:gd name="T4" fmla="*/ 43 w 51"/>
                    <a:gd name="T5" fmla="*/ 25 h 41"/>
                    <a:gd name="T6" fmla="*/ 42 w 51"/>
                    <a:gd name="T7" fmla="*/ 24 h 41"/>
                    <a:gd name="T8" fmla="*/ 42 w 51"/>
                    <a:gd name="T9" fmla="*/ 24 h 41"/>
                    <a:gd name="T10" fmla="*/ 40 w 51"/>
                    <a:gd name="T11" fmla="*/ 24 h 41"/>
                    <a:gd name="T12" fmla="*/ 35 w 51"/>
                    <a:gd name="T13" fmla="*/ 22 h 41"/>
                    <a:gd name="T14" fmla="*/ 29 w 51"/>
                    <a:gd name="T15" fmla="*/ 25 h 41"/>
                    <a:gd name="T16" fmla="*/ 26 w 51"/>
                    <a:gd name="T17" fmla="*/ 26 h 41"/>
                    <a:gd name="T18" fmla="*/ 23 w 51"/>
                    <a:gd name="T19" fmla="*/ 27 h 41"/>
                    <a:gd name="T20" fmla="*/ 14 w 51"/>
                    <a:gd name="T21" fmla="*/ 25 h 41"/>
                    <a:gd name="T22" fmla="*/ 21 w 51"/>
                    <a:gd name="T23" fmla="*/ 23 h 41"/>
                    <a:gd name="T24" fmla="*/ 24 w 51"/>
                    <a:gd name="T25" fmla="*/ 21 h 41"/>
                    <a:gd name="T26" fmla="*/ 28 w 51"/>
                    <a:gd name="T27" fmla="*/ 19 h 41"/>
                    <a:gd name="T28" fmla="*/ 31 w 51"/>
                    <a:gd name="T29" fmla="*/ 18 h 41"/>
                    <a:gd name="T30" fmla="*/ 35 w 51"/>
                    <a:gd name="T31" fmla="*/ 17 h 41"/>
                    <a:gd name="T32" fmla="*/ 39 w 51"/>
                    <a:gd name="T33" fmla="*/ 12 h 41"/>
                    <a:gd name="T34" fmla="*/ 44 w 51"/>
                    <a:gd name="T35" fmla="*/ 9 h 41"/>
                    <a:gd name="T36" fmla="*/ 44 w 51"/>
                    <a:gd name="T37" fmla="*/ 10 h 41"/>
                    <a:gd name="T38" fmla="*/ 35 w 51"/>
                    <a:gd name="T39" fmla="*/ 9 h 41"/>
                    <a:gd name="T40" fmla="*/ 27 w 51"/>
                    <a:gd name="T41" fmla="*/ 11 h 41"/>
                    <a:gd name="T42" fmla="*/ 8 w 51"/>
                    <a:gd name="T43" fmla="*/ 23 h 41"/>
                    <a:gd name="T44" fmla="*/ 6 w 51"/>
                    <a:gd name="T45" fmla="*/ 27 h 41"/>
                    <a:gd name="T46" fmla="*/ 1 w 51"/>
                    <a:gd name="T47" fmla="*/ 26 h 41"/>
                    <a:gd name="T48" fmla="*/ 6 w 51"/>
                    <a:gd name="T49" fmla="*/ 18 h 41"/>
                    <a:gd name="T50" fmla="*/ 15 w 51"/>
                    <a:gd name="T51" fmla="*/ 11 h 41"/>
                    <a:gd name="T52" fmla="*/ 25 w 51"/>
                    <a:gd name="T53" fmla="*/ 6 h 41"/>
                    <a:gd name="T54" fmla="*/ 30 w 51"/>
                    <a:gd name="T55" fmla="*/ 4 h 41"/>
                    <a:gd name="T56" fmla="*/ 32 w 51"/>
                    <a:gd name="T57" fmla="*/ 2 h 41"/>
                    <a:gd name="T58" fmla="*/ 36 w 51"/>
                    <a:gd name="T59" fmla="*/ 2 h 41"/>
                    <a:gd name="T60" fmla="*/ 40 w 51"/>
                    <a:gd name="T61" fmla="*/ 0 h 41"/>
                    <a:gd name="T62" fmla="*/ 42 w 51"/>
                    <a:gd name="T63" fmla="*/ 3 h 41"/>
                    <a:gd name="T64" fmla="*/ 45 w 51"/>
                    <a:gd name="T65" fmla="*/ 2 h 41"/>
                    <a:gd name="T66" fmla="*/ 48 w 51"/>
                    <a:gd name="T67" fmla="*/ 6 h 41"/>
                    <a:gd name="T68" fmla="*/ 50 w 51"/>
                    <a:gd name="T69" fmla="*/ 6 h 41"/>
                    <a:gd name="T70" fmla="*/ 46 w 51"/>
                    <a:gd name="T71" fmla="*/ 18 h 41"/>
                    <a:gd name="T72" fmla="*/ 31 w 51"/>
                    <a:gd name="T73" fmla="*/ 27 h 41"/>
                    <a:gd name="T74" fmla="*/ 30 w 51"/>
                    <a:gd name="T75" fmla="*/ 23 h 41"/>
                    <a:gd name="T76" fmla="*/ 29 w 51"/>
                    <a:gd name="T77" fmla="*/ 25 h 41"/>
                    <a:gd name="T78" fmla="*/ 27 w 51"/>
                    <a:gd name="T79" fmla="*/ 26 h 41"/>
                    <a:gd name="T80" fmla="*/ 24 w 51"/>
                    <a:gd name="T81" fmla="*/ 26 h 41"/>
                    <a:gd name="T82" fmla="*/ 19 w 51"/>
                    <a:gd name="T83" fmla="*/ 29 h 41"/>
                    <a:gd name="T84" fmla="*/ 13 w 51"/>
                    <a:gd name="T85" fmla="*/ 28 h 41"/>
                    <a:gd name="T86" fmla="*/ 16 w 51"/>
                    <a:gd name="T87" fmla="*/ 28 h 41"/>
                    <a:gd name="T88" fmla="*/ 19 w 51"/>
                    <a:gd name="T89" fmla="*/ 27 h 41"/>
                    <a:gd name="T90" fmla="*/ 23 w 51"/>
                    <a:gd name="T91" fmla="*/ 24 h 41"/>
                    <a:gd name="T92" fmla="*/ 26 w 51"/>
                    <a:gd name="T93" fmla="*/ 22 h 41"/>
                    <a:gd name="T94" fmla="*/ 30 w 51"/>
                    <a:gd name="T95" fmla="*/ 19 h 41"/>
                    <a:gd name="T96" fmla="*/ 33 w 51"/>
                    <a:gd name="T97" fmla="*/ 18 h 41"/>
                    <a:gd name="T98" fmla="*/ 38 w 51"/>
                    <a:gd name="T99" fmla="*/ 17 h 41"/>
                    <a:gd name="T100" fmla="*/ 45 w 51"/>
                    <a:gd name="T101" fmla="*/ 17 h 41"/>
                    <a:gd name="T102" fmla="*/ 48 w 51"/>
                    <a:gd name="T103" fmla="*/ 20 h 41"/>
                    <a:gd name="T104" fmla="*/ 49 w 51"/>
                    <a:gd name="T105" fmla="*/ 23 h 41"/>
                    <a:gd name="T106" fmla="*/ 37 w 51"/>
                    <a:gd name="T107" fmla="*/ 37 h 41"/>
                    <a:gd name="T108" fmla="*/ 38 w 51"/>
                    <a:gd name="T109" fmla="*/ 38 h 41"/>
                    <a:gd name="T110" fmla="*/ 35 w 51"/>
                    <a:gd name="T111" fmla="*/ 38 h 41"/>
                    <a:gd name="T112" fmla="*/ 38 w 51"/>
                    <a:gd name="T113" fmla="*/ 6 h 41"/>
                    <a:gd name="T114" fmla="*/ 41 w 51"/>
                    <a:gd name="T115" fmla="*/ 6 h 41"/>
                    <a:gd name="T116" fmla="*/ 43 w 51"/>
                    <a:gd name="T117" fmla="*/ 6 h 41"/>
                    <a:gd name="T118" fmla="*/ 34 w 51"/>
                    <a:gd name="T119"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41">
                      <a:moveTo>
                        <a:pt x="25" y="38"/>
                      </a:moveTo>
                      <a:cubicBezTo>
                        <a:pt x="28" y="36"/>
                        <a:pt x="30" y="34"/>
                        <a:pt x="33" y="33"/>
                      </a:cubicBezTo>
                      <a:cubicBezTo>
                        <a:pt x="33" y="33"/>
                        <a:pt x="33" y="33"/>
                        <a:pt x="34" y="33"/>
                      </a:cubicBezTo>
                      <a:cubicBezTo>
                        <a:pt x="34" y="33"/>
                        <a:pt x="34" y="33"/>
                        <a:pt x="33" y="32"/>
                      </a:cubicBezTo>
                      <a:cubicBezTo>
                        <a:pt x="35" y="32"/>
                        <a:pt x="36" y="32"/>
                        <a:pt x="36" y="31"/>
                      </a:cubicBezTo>
                      <a:cubicBezTo>
                        <a:pt x="37" y="32"/>
                        <a:pt x="37" y="29"/>
                        <a:pt x="38" y="31"/>
                      </a:cubicBezTo>
                      <a:cubicBezTo>
                        <a:pt x="37" y="29"/>
                        <a:pt x="39" y="29"/>
                        <a:pt x="39" y="28"/>
                      </a:cubicBezTo>
                      <a:cubicBezTo>
                        <a:pt x="40" y="30"/>
                        <a:pt x="40" y="29"/>
                        <a:pt x="40" y="28"/>
                      </a:cubicBezTo>
                      <a:cubicBezTo>
                        <a:pt x="40" y="27"/>
                        <a:pt x="42" y="28"/>
                        <a:pt x="41" y="27"/>
                      </a:cubicBezTo>
                      <a:cubicBezTo>
                        <a:pt x="42" y="28"/>
                        <a:pt x="41" y="27"/>
                        <a:pt x="42" y="28"/>
                      </a:cubicBezTo>
                      <a:cubicBezTo>
                        <a:pt x="43" y="27"/>
                        <a:pt x="42" y="26"/>
                        <a:pt x="43" y="27"/>
                      </a:cubicBezTo>
                      <a:cubicBezTo>
                        <a:pt x="43" y="26"/>
                        <a:pt x="43" y="26"/>
                        <a:pt x="43" y="26"/>
                      </a:cubicBezTo>
                      <a:cubicBezTo>
                        <a:pt x="43" y="25"/>
                        <a:pt x="43" y="25"/>
                        <a:pt x="44" y="25"/>
                      </a:cubicBezTo>
                      <a:cubicBezTo>
                        <a:pt x="43" y="25"/>
                        <a:pt x="43" y="25"/>
                        <a:pt x="42" y="25"/>
                      </a:cubicBezTo>
                      <a:cubicBezTo>
                        <a:pt x="43" y="25"/>
                        <a:pt x="43" y="25"/>
                        <a:pt x="44" y="25"/>
                      </a:cubicBezTo>
                      <a:cubicBezTo>
                        <a:pt x="43" y="25"/>
                        <a:pt x="43" y="25"/>
                        <a:pt x="42" y="25"/>
                      </a:cubicBezTo>
                      <a:cubicBezTo>
                        <a:pt x="43" y="25"/>
                        <a:pt x="43" y="25"/>
                        <a:pt x="44" y="25"/>
                      </a:cubicBezTo>
                      <a:cubicBezTo>
                        <a:pt x="44" y="25"/>
                        <a:pt x="43" y="25"/>
                        <a:pt x="43" y="25"/>
                      </a:cubicBezTo>
                      <a:cubicBezTo>
                        <a:pt x="43" y="25"/>
                        <a:pt x="43" y="25"/>
                        <a:pt x="43" y="24"/>
                      </a:cubicBezTo>
                      <a:cubicBezTo>
                        <a:pt x="43" y="24"/>
                        <a:pt x="43" y="25"/>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3"/>
                      </a:cubicBezTo>
                      <a:cubicBezTo>
                        <a:pt x="41" y="24"/>
                        <a:pt x="41" y="24"/>
                        <a:pt x="41" y="24"/>
                      </a:cubicBezTo>
                      <a:cubicBezTo>
                        <a:pt x="41" y="23"/>
                        <a:pt x="41" y="23"/>
                        <a:pt x="41" y="23"/>
                      </a:cubicBezTo>
                      <a:cubicBezTo>
                        <a:pt x="40" y="24"/>
                        <a:pt x="41" y="22"/>
                        <a:pt x="41" y="24"/>
                      </a:cubicBezTo>
                      <a:cubicBezTo>
                        <a:pt x="41" y="24"/>
                        <a:pt x="40" y="24"/>
                        <a:pt x="40" y="24"/>
                      </a:cubicBezTo>
                      <a:cubicBezTo>
                        <a:pt x="40" y="23"/>
                        <a:pt x="40" y="22"/>
                        <a:pt x="40" y="23"/>
                      </a:cubicBezTo>
                      <a:cubicBezTo>
                        <a:pt x="39" y="23"/>
                        <a:pt x="40" y="23"/>
                        <a:pt x="40" y="24"/>
                      </a:cubicBezTo>
                      <a:cubicBezTo>
                        <a:pt x="39" y="23"/>
                        <a:pt x="39" y="23"/>
                        <a:pt x="38" y="22"/>
                      </a:cubicBezTo>
                      <a:cubicBezTo>
                        <a:pt x="37" y="24"/>
                        <a:pt x="36" y="23"/>
                        <a:pt x="36" y="24"/>
                      </a:cubicBezTo>
                      <a:cubicBezTo>
                        <a:pt x="36" y="23"/>
                        <a:pt x="35" y="22"/>
                        <a:pt x="36" y="22"/>
                      </a:cubicBezTo>
                      <a:cubicBezTo>
                        <a:pt x="36" y="21"/>
                        <a:pt x="35" y="22"/>
                        <a:pt x="35" y="22"/>
                      </a:cubicBezTo>
                      <a:cubicBezTo>
                        <a:pt x="36" y="23"/>
                        <a:pt x="35" y="23"/>
                        <a:pt x="36" y="24"/>
                      </a:cubicBezTo>
                      <a:cubicBezTo>
                        <a:pt x="35" y="25"/>
                        <a:pt x="35" y="23"/>
                        <a:pt x="34" y="23"/>
                      </a:cubicBezTo>
                      <a:cubicBezTo>
                        <a:pt x="35" y="25"/>
                        <a:pt x="32" y="25"/>
                        <a:pt x="32" y="24"/>
                      </a:cubicBezTo>
                      <a:cubicBezTo>
                        <a:pt x="32" y="24"/>
                        <a:pt x="32" y="25"/>
                        <a:pt x="32" y="25"/>
                      </a:cubicBezTo>
                      <a:cubicBezTo>
                        <a:pt x="31" y="24"/>
                        <a:pt x="30" y="26"/>
                        <a:pt x="29" y="26"/>
                      </a:cubicBezTo>
                      <a:cubicBezTo>
                        <a:pt x="29" y="26"/>
                        <a:pt x="29" y="25"/>
                        <a:pt x="29" y="25"/>
                      </a:cubicBezTo>
                      <a:cubicBezTo>
                        <a:pt x="29" y="26"/>
                        <a:pt x="29" y="27"/>
                        <a:pt x="28" y="27"/>
                      </a:cubicBezTo>
                      <a:cubicBezTo>
                        <a:pt x="28" y="25"/>
                        <a:pt x="27" y="26"/>
                        <a:pt x="27" y="26"/>
                      </a:cubicBezTo>
                      <a:cubicBezTo>
                        <a:pt x="27" y="26"/>
                        <a:pt x="27" y="26"/>
                        <a:pt x="27" y="27"/>
                      </a:cubicBezTo>
                      <a:cubicBezTo>
                        <a:pt x="27" y="27"/>
                        <a:pt x="27" y="26"/>
                        <a:pt x="27" y="27"/>
                      </a:cubicBezTo>
                      <a:cubicBezTo>
                        <a:pt x="27" y="27"/>
                        <a:pt x="27" y="26"/>
                        <a:pt x="27" y="26"/>
                      </a:cubicBezTo>
                      <a:cubicBezTo>
                        <a:pt x="26" y="25"/>
                        <a:pt x="26" y="27"/>
                        <a:pt x="26" y="26"/>
                      </a:cubicBezTo>
                      <a:cubicBezTo>
                        <a:pt x="26" y="27"/>
                        <a:pt x="26" y="27"/>
                        <a:pt x="26" y="27"/>
                      </a:cubicBezTo>
                      <a:cubicBezTo>
                        <a:pt x="26" y="27"/>
                        <a:pt x="26" y="28"/>
                        <a:pt x="26" y="28"/>
                      </a:cubicBezTo>
                      <a:cubicBezTo>
                        <a:pt x="25" y="28"/>
                        <a:pt x="25" y="27"/>
                        <a:pt x="24" y="28"/>
                      </a:cubicBezTo>
                      <a:cubicBezTo>
                        <a:pt x="23" y="27"/>
                        <a:pt x="24" y="27"/>
                        <a:pt x="23" y="25"/>
                      </a:cubicBezTo>
                      <a:cubicBezTo>
                        <a:pt x="23" y="26"/>
                        <a:pt x="24" y="27"/>
                        <a:pt x="24" y="28"/>
                      </a:cubicBezTo>
                      <a:cubicBezTo>
                        <a:pt x="23" y="28"/>
                        <a:pt x="23" y="28"/>
                        <a:pt x="23" y="27"/>
                      </a:cubicBezTo>
                      <a:cubicBezTo>
                        <a:pt x="23" y="28"/>
                        <a:pt x="21" y="28"/>
                        <a:pt x="21" y="30"/>
                      </a:cubicBezTo>
                      <a:cubicBezTo>
                        <a:pt x="19" y="29"/>
                        <a:pt x="19" y="31"/>
                        <a:pt x="16" y="32"/>
                      </a:cubicBezTo>
                      <a:cubicBezTo>
                        <a:pt x="16" y="32"/>
                        <a:pt x="16" y="31"/>
                        <a:pt x="16" y="31"/>
                      </a:cubicBezTo>
                      <a:cubicBezTo>
                        <a:pt x="15" y="31"/>
                        <a:pt x="17" y="32"/>
                        <a:pt x="16" y="32"/>
                      </a:cubicBezTo>
                      <a:cubicBezTo>
                        <a:pt x="16" y="32"/>
                        <a:pt x="16" y="32"/>
                        <a:pt x="16" y="33"/>
                      </a:cubicBezTo>
                      <a:cubicBezTo>
                        <a:pt x="15" y="30"/>
                        <a:pt x="14" y="28"/>
                        <a:pt x="14" y="25"/>
                      </a:cubicBezTo>
                      <a:cubicBezTo>
                        <a:pt x="14" y="25"/>
                        <a:pt x="14" y="24"/>
                        <a:pt x="14" y="26"/>
                      </a:cubicBezTo>
                      <a:cubicBezTo>
                        <a:pt x="15" y="24"/>
                        <a:pt x="15" y="25"/>
                        <a:pt x="15" y="24"/>
                      </a:cubicBezTo>
                      <a:cubicBezTo>
                        <a:pt x="16" y="26"/>
                        <a:pt x="16" y="26"/>
                        <a:pt x="16" y="26"/>
                      </a:cubicBezTo>
                      <a:cubicBezTo>
                        <a:pt x="16" y="24"/>
                        <a:pt x="17" y="24"/>
                        <a:pt x="17" y="24"/>
                      </a:cubicBezTo>
                      <a:cubicBezTo>
                        <a:pt x="18" y="24"/>
                        <a:pt x="19" y="24"/>
                        <a:pt x="19" y="23"/>
                      </a:cubicBezTo>
                      <a:cubicBezTo>
                        <a:pt x="20" y="23"/>
                        <a:pt x="20" y="23"/>
                        <a:pt x="21" y="23"/>
                      </a:cubicBezTo>
                      <a:cubicBezTo>
                        <a:pt x="21" y="23"/>
                        <a:pt x="21" y="22"/>
                        <a:pt x="21" y="23"/>
                      </a:cubicBezTo>
                      <a:cubicBezTo>
                        <a:pt x="22" y="23"/>
                        <a:pt x="21" y="23"/>
                        <a:pt x="21" y="22"/>
                      </a:cubicBezTo>
                      <a:cubicBezTo>
                        <a:pt x="22" y="22"/>
                        <a:pt x="23" y="24"/>
                        <a:pt x="23" y="21"/>
                      </a:cubicBezTo>
                      <a:cubicBezTo>
                        <a:pt x="23" y="21"/>
                        <a:pt x="23" y="22"/>
                        <a:pt x="23" y="21"/>
                      </a:cubicBezTo>
                      <a:cubicBezTo>
                        <a:pt x="23" y="21"/>
                        <a:pt x="24" y="21"/>
                        <a:pt x="24" y="22"/>
                      </a:cubicBezTo>
                      <a:cubicBezTo>
                        <a:pt x="24" y="22"/>
                        <a:pt x="24" y="22"/>
                        <a:pt x="24" y="21"/>
                      </a:cubicBezTo>
                      <a:cubicBezTo>
                        <a:pt x="24" y="21"/>
                        <a:pt x="24" y="22"/>
                        <a:pt x="25" y="22"/>
                      </a:cubicBezTo>
                      <a:cubicBezTo>
                        <a:pt x="24" y="20"/>
                        <a:pt x="26" y="22"/>
                        <a:pt x="25" y="21"/>
                      </a:cubicBezTo>
                      <a:cubicBezTo>
                        <a:pt x="26" y="22"/>
                        <a:pt x="26" y="20"/>
                        <a:pt x="27" y="21"/>
                      </a:cubicBezTo>
                      <a:cubicBezTo>
                        <a:pt x="27" y="20"/>
                        <a:pt x="28" y="20"/>
                        <a:pt x="28" y="20"/>
                      </a:cubicBezTo>
                      <a:cubicBezTo>
                        <a:pt x="28" y="21"/>
                        <a:pt x="28" y="20"/>
                        <a:pt x="29" y="21"/>
                      </a:cubicBezTo>
                      <a:cubicBezTo>
                        <a:pt x="29" y="20"/>
                        <a:pt x="28" y="20"/>
                        <a:pt x="28" y="19"/>
                      </a:cubicBezTo>
                      <a:cubicBezTo>
                        <a:pt x="29" y="19"/>
                        <a:pt x="29" y="18"/>
                        <a:pt x="30" y="20"/>
                      </a:cubicBezTo>
                      <a:cubicBezTo>
                        <a:pt x="30" y="20"/>
                        <a:pt x="30" y="19"/>
                        <a:pt x="29" y="19"/>
                      </a:cubicBezTo>
                      <a:cubicBezTo>
                        <a:pt x="30" y="19"/>
                        <a:pt x="30" y="20"/>
                        <a:pt x="31" y="20"/>
                      </a:cubicBezTo>
                      <a:cubicBezTo>
                        <a:pt x="31" y="21"/>
                        <a:pt x="31" y="21"/>
                        <a:pt x="31" y="21"/>
                      </a:cubicBezTo>
                      <a:cubicBezTo>
                        <a:pt x="31" y="20"/>
                        <a:pt x="31" y="20"/>
                        <a:pt x="30" y="19"/>
                      </a:cubicBezTo>
                      <a:cubicBezTo>
                        <a:pt x="31" y="19"/>
                        <a:pt x="30" y="18"/>
                        <a:pt x="31" y="18"/>
                      </a:cubicBezTo>
                      <a:cubicBezTo>
                        <a:pt x="33" y="20"/>
                        <a:pt x="30" y="17"/>
                        <a:pt x="31" y="17"/>
                      </a:cubicBezTo>
                      <a:cubicBezTo>
                        <a:pt x="32" y="18"/>
                        <a:pt x="32" y="18"/>
                        <a:pt x="32" y="19"/>
                      </a:cubicBezTo>
                      <a:cubicBezTo>
                        <a:pt x="32" y="18"/>
                        <a:pt x="32" y="17"/>
                        <a:pt x="33" y="18"/>
                      </a:cubicBezTo>
                      <a:cubicBezTo>
                        <a:pt x="33" y="17"/>
                        <a:pt x="32" y="17"/>
                        <a:pt x="32" y="17"/>
                      </a:cubicBezTo>
                      <a:cubicBezTo>
                        <a:pt x="32" y="16"/>
                        <a:pt x="34" y="18"/>
                        <a:pt x="34" y="16"/>
                      </a:cubicBezTo>
                      <a:cubicBezTo>
                        <a:pt x="34" y="16"/>
                        <a:pt x="35" y="17"/>
                        <a:pt x="35" y="17"/>
                      </a:cubicBezTo>
                      <a:cubicBezTo>
                        <a:pt x="35" y="15"/>
                        <a:pt x="35" y="15"/>
                        <a:pt x="37" y="16"/>
                      </a:cubicBezTo>
                      <a:cubicBezTo>
                        <a:pt x="37" y="14"/>
                        <a:pt x="38" y="15"/>
                        <a:pt x="39" y="15"/>
                      </a:cubicBezTo>
                      <a:cubicBezTo>
                        <a:pt x="39" y="14"/>
                        <a:pt x="38" y="14"/>
                        <a:pt x="38" y="14"/>
                      </a:cubicBezTo>
                      <a:cubicBezTo>
                        <a:pt x="39" y="14"/>
                        <a:pt x="39" y="13"/>
                        <a:pt x="40" y="14"/>
                      </a:cubicBezTo>
                      <a:cubicBezTo>
                        <a:pt x="40" y="14"/>
                        <a:pt x="39" y="13"/>
                        <a:pt x="40" y="13"/>
                      </a:cubicBezTo>
                      <a:cubicBezTo>
                        <a:pt x="40" y="13"/>
                        <a:pt x="38" y="13"/>
                        <a:pt x="39" y="12"/>
                      </a:cubicBezTo>
                      <a:cubicBezTo>
                        <a:pt x="39" y="12"/>
                        <a:pt x="40" y="13"/>
                        <a:pt x="40" y="13"/>
                      </a:cubicBezTo>
                      <a:cubicBezTo>
                        <a:pt x="40" y="12"/>
                        <a:pt x="42" y="13"/>
                        <a:pt x="42" y="12"/>
                      </a:cubicBezTo>
                      <a:cubicBezTo>
                        <a:pt x="40" y="11"/>
                        <a:pt x="44" y="11"/>
                        <a:pt x="42" y="10"/>
                      </a:cubicBezTo>
                      <a:cubicBezTo>
                        <a:pt x="43" y="10"/>
                        <a:pt x="43" y="10"/>
                        <a:pt x="44" y="9"/>
                      </a:cubicBezTo>
                      <a:cubicBezTo>
                        <a:pt x="44" y="9"/>
                        <a:pt x="44" y="9"/>
                        <a:pt x="44" y="9"/>
                      </a:cubicBezTo>
                      <a:cubicBezTo>
                        <a:pt x="44" y="9"/>
                        <a:pt x="44" y="9"/>
                        <a:pt x="44" y="9"/>
                      </a:cubicBezTo>
                      <a:cubicBezTo>
                        <a:pt x="44" y="9"/>
                        <a:pt x="44" y="9"/>
                        <a:pt x="44" y="9"/>
                      </a:cubicBezTo>
                      <a:cubicBezTo>
                        <a:pt x="44" y="9"/>
                        <a:pt x="44" y="9"/>
                        <a:pt x="44" y="9"/>
                      </a:cubicBezTo>
                      <a:cubicBezTo>
                        <a:pt x="44" y="9"/>
                        <a:pt x="44" y="10"/>
                        <a:pt x="44" y="10"/>
                      </a:cubicBezTo>
                      <a:cubicBezTo>
                        <a:pt x="44" y="10"/>
                        <a:pt x="44" y="9"/>
                        <a:pt x="45" y="9"/>
                      </a:cubicBezTo>
                      <a:cubicBezTo>
                        <a:pt x="44" y="9"/>
                        <a:pt x="44" y="10"/>
                        <a:pt x="44" y="10"/>
                      </a:cubicBezTo>
                      <a:cubicBezTo>
                        <a:pt x="44" y="10"/>
                        <a:pt x="44" y="10"/>
                        <a:pt x="44" y="10"/>
                      </a:cubicBezTo>
                      <a:cubicBezTo>
                        <a:pt x="43" y="10"/>
                        <a:pt x="43" y="10"/>
                        <a:pt x="42" y="10"/>
                      </a:cubicBezTo>
                      <a:cubicBezTo>
                        <a:pt x="42" y="10"/>
                        <a:pt x="41" y="9"/>
                        <a:pt x="40" y="9"/>
                      </a:cubicBezTo>
                      <a:cubicBezTo>
                        <a:pt x="39" y="9"/>
                        <a:pt x="39" y="10"/>
                        <a:pt x="38" y="10"/>
                      </a:cubicBezTo>
                      <a:cubicBezTo>
                        <a:pt x="38" y="10"/>
                        <a:pt x="38" y="9"/>
                        <a:pt x="37" y="9"/>
                      </a:cubicBezTo>
                      <a:cubicBezTo>
                        <a:pt x="37" y="9"/>
                        <a:pt x="38" y="9"/>
                        <a:pt x="38" y="10"/>
                      </a:cubicBezTo>
                      <a:cubicBezTo>
                        <a:pt x="37" y="9"/>
                        <a:pt x="36" y="11"/>
                        <a:pt x="35" y="9"/>
                      </a:cubicBezTo>
                      <a:cubicBezTo>
                        <a:pt x="35" y="10"/>
                        <a:pt x="35" y="10"/>
                        <a:pt x="34" y="10"/>
                      </a:cubicBezTo>
                      <a:cubicBezTo>
                        <a:pt x="34" y="10"/>
                        <a:pt x="34" y="10"/>
                        <a:pt x="34" y="9"/>
                      </a:cubicBezTo>
                      <a:cubicBezTo>
                        <a:pt x="33" y="10"/>
                        <a:pt x="32" y="11"/>
                        <a:pt x="30" y="10"/>
                      </a:cubicBezTo>
                      <a:cubicBezTo>
                        <a:pt x="32" y="11"/>
                        <a:pt x="30" y="11"/>
                        <a:pt x="29" y="11"/>
                      </a:cubicBezTo>
                      <a:cubicBezTo>
                        <a:pt x="29" y="11"/>
                        <a:pt x="30" y="11"/>
                        <a:pt x="30" y="11"/>
                      </a:cubicBezTo>
                      <a:cubicBezTo>
                        <a:pt x="28" y="10"/>
                        <a:pt x="29" y="11"/>
                        <a:pt x="27" y="11"/>
                      </a:cubicBezTo>
                      <a:cubicBezTo>
                        <a:pt x="27" y="11"/>
                        <a:pt x="27" y="11"/>
                        <a:pt x="28" y="11"/>
                      </a:cubicBezTo>
                      <a:cubicBezTo>
                        <a:pt x="25" y="11"/>
                        <a:pt x="22" y="13"/>
                        <a:pt x="19" y="14"/>
                      </a:cubicBezTo>
                      <a:cubicBezTo>
                        <a:pt x="20" y="15"/>
                        <a:pt x="17" y="18"/>
                        <a:pt x="16" y="17"/>
                      </a:cubicBezTo>
                      <a:cubicBezTo>
                        <a:pt x="16" y="18"/>
                        <a:pt x="14" y="19"/>
                        <a:pt x="13" y="21"/>
                      </a:cubicBezTo>
                      <a:cubicBezTo>
                        <a:pt x="12" y="21"/>
                        <a:pt x="11" y="22"/>
                        <a:pt x="10" y="22"/>
                      </a:cubicBezTo>
                      <a:cubicBezTo>
                        <a:pt x="9" y="23"/>
                        <a:pt x="9" y="23"/>
                        <a:pt x="8" y="23"/>
                      </a:cubicBezTo>
                      <a:cubicBezTo>
                        <a:pt x="7" y="22"/>
                        <a:pt x="7" y="22"/>
                        <a:pt x="7" y="22"/>
                      </a:cubicBezTo>
                      <a:cubicBezTo>
                        <a:pt x="7" y="23"/>
                        <a:pt x="7" y="23"/>
                        <a:pt x="6" y="23"/>
                      </a:cubicBezTo>
                      <a:cubicBezTo>
                        <a:pt x="8" y="24"/>
                        <a:pt x="7" y="26"/>
                        <a:pt x="5" y="24"/>
                      </a:cubicBezTo>
                      <a:cubicBezTo>
                        <a:pt x="6" y="25"/>
                        <a:pt x="6" y="26"/>
                        <a:pt x="6" y="27"/>
                      </a:cubicBezTo>
                      <a:cubicBezTo>
                        <a:pt x="5" y="27"/>
                        <a:pt x="5" y="26"/>
                        <a:pt x="5" y="26"/>
                      </a:cubicBezTo>
                      <a:cubicBezTo>
                        <a:pt x="5" y="27"/>
                        <a:pt x="5" y="26"/>
                        <a:pt x="6" y="27"/>
                      </a:cubicBezTo>
                      <a:cubicBezTo>
                        <a:pt x="6" y="27"/>
                        <a:pt x="4" y="28"/>
                        <a:pt x="5" y="28"/>
                      </a:cubicBezTo>
                      <a:cubicBezTo>
                        <a:pt x="5" y="29"/>
                        <a:pt x="2" y="28"/>
                        <a:pt x="4" y="29"/>
                      </a:cubicBezTo>
                      <a:cubicBezTo>
                        <a:pt x="3" y="29"/>
                        <a:pt x="3" y="28"/>
                        <a:pt x="2" y="28"/>
                      </a:cubicBezTo>
                      <a:cubicBezTo>
                        <a:pt x="2" y="28"/>
                        <a:pt x="3" y="28"/>
                        <a:pt x="3" y="28"/>
                      </a:cubicBezTo>
                      <a:cubicBezTo>
                        <a:pt x="2" y="28"/>
                        <a:pt x="2" y="28"/>
                        <a:pt x="1" y="27"/>
                      </a:cubicBezTo>
                      <a:cubicBezTo>
                        <a:pt x="1" y="27"/>
                        <a:pt x="0" y="26"/>
                        <a:pt x="1" y="26"/>
                      </a:cubicBezTo>
                      <a:cubicBezTo>
                        <a:pt x="1" y="26"/>
                        <a:pt x="2" y="27"/>
                        <a:pt x="2" y="26"/>
                      </a:cubicBezTo>
                      <a:cubicBezTo>
                        <a:pt x="1" y="26"/>
                        <a:pt x="1" y="25"/>
                        <a:pt x="1" y="25"/>
                      </a:cubicBezTo>
                      <a:cubicBezTo>
                        <a:pt x="1" y="25"/>
                        <a:pt x="2" y="24"/>
                        <a:pt x="2" y="24"/>
                      </a:cubicBezTo>
                      <a:cubicBezTo>
                        <a:pt x="3" y="23"/>
                        <a:pt x="4" y="22"/>
                        <a:pt x="3" y="21"/>
                      </a:cubicBezTo>
                      <a:cubicBezTo>
                        <a:pt x="3" y="21"/>
                        <a:pt x="4" y="21"/>
                        <a:pt x="4" y="21"/>
                      </a:cubicBezTo>
                      <a:cubicBezTo>
                        <a:pt x="4" y="20"/>
                        <a:pt x="6" y="19"/>
                        <a:pt x="6" y="18"/>
                      </a:cubicBezTo>
                      <a:cubicBezTo>
                        <a:pt x="7" y="20"/>
                        <a:pt x="7" y="18"/>
                        <a:pt x="8" y="20"/>
                      </a:cubicBezTo>
                      <a:cubicBezTo>
                        <a:pt x="8" y="19"/>
                        <a:pt x="8" y="18"/>
                        <a:pt x="7" y="16"/>
                      </a:cubicBezTo>
                      <a:cubicBezTo>
                        <a:pt x="9" y="17"/>
                        <a:pt x="9" y="14"/>
                        <a:pt x="11" y="15"/>
                      </a:cubicBezTo>
                      <a:cubicBezTo>
                        <a:pt x="11" y="14"/>
                        <a:pt x="10" y="14"/>
                        <a:pt x="11" y="14"/>
                      </a:cubicBezTo>
                      <a:cubicBezTo>
                        <a:pt x="11" y="14"/>
                        <a:pt x="14" y="12"/>
                        <a:pt x="14" y="11"/>
                      </a:cubicBezTo>
                      <a:cubicBezTo>
                        <a:pt x="14" y="11"/>
                        <a:pt x="15" y="11"/>
                        <a:pt x="15" y="11"/>
                      </a:cubicBezTo>
                      <a:cubicBezTo>
                        <a:pt x="15" y="11"/>
                        <a:pt x="15" y="11"/>
                        <a:pt x="15" y="10"/>
                      </a:cubicBezTo>
                      <a:cubicBezTo>
                        <a:pt x="15" y="10"/>
                        <a:pt x="16" y="11"/>
                        <a:pt x="15" y="10"/>
                      </a:cubicBezTo>
                      <a:cubicBezTo>
                        <a:pt x="18" y="10"/>
                        <a:pt x="17" y="8"/>
                        <a:pt x="19" y="6"/>
                      </a:cubicBezTo>
                      <a:cubicBezTo>
                        <a:pt x="21" y="9"/>
                        <a:pt x="22" y="8"/>
                        <a:pt x="24" y="9"/>
                      </a:cubicBezTo>
                      <a:cubicBezTo>
                        <a:pt x="23" y="8"/>
                        <a:pt x="24" y="7"/>
                        <a:pt x="24" y="7"/>
                      </a:cubicBezTo>
                      <a:cubicBezTo>
                        <a:pt x="25" y="7"/>
                        <a:pt x="26" y="8"/>
                        <a:pt x="25" y="6"/>
                      </a:cubicBezTo>
                      <a:cubicBezTo>
                        <a:pt x="26" y="6"/>
                        <a:pt x="26" y="8"/>
                        <a:pt x="26" y="8"/>
                      </a:cubicBezTo>
                      <a:cubicBezTo>
                        <a:pt x="26" y="8"/>
                        <a:pt x="27" y="7"/>
                        <a:pt x="26" y="7"/>
                      </a:cubicBezTo>
                      <a:cubicBezTo>
                        <a:pt x="26" y="6"/>
                        <a:pt x="26" y="6"/>
                        <a:pt x="26" y="6"/>
                      </a:cubicBezTo>
                      <a:cubicBezTo>
                        <a:pt x="26" y="4"/>
                        <a:pt x="28" y="5"/>
                        <a:pt x="28" y="3"/>
                      </a:cubicBezTo>
                      <a:cubicBezTo>
                        <a:pt x="29" y="5"/>
                        <a:pt x="29" y="4"/>
                        <a:pt x="30" y="3"/>
                      </a:cubicBezTo>
                      <a:cubicBezTo>
                        <a:pt x="30" y="3"/>
                        <a:pt x="30" y="4"/>
                        <a:pt x="30" y="4"/>
                      </a:cubicBezTo>
                      <a:cubicBezTo>
                        <a:pt x="31" y="4"/>
                        <a:pt x="30" y="4"/>
                        <a:pt x="30" y="3"/>
                      </a:cubicBezTo>
                      <a:cubicBezTo>
                        <a:pt x="31" y="3"/>
                        <a:pt x="31" y="4"/>
                        <a:pt x="32" y="3"/>
                      </a:cubicBezTo>
                      <a:cubicBezTo>
                        <a:pt x="32" y="3"/>
                        <a:pt x="32" y="4"/>
                        <a:pt x="32" y="4"/>
                      </a:cubicBezTo>
                      <a:cubicBezTo>
                        <a:pt x="32" y="5"/>
                        <a:pt x="31" y="3"/>
                        <a:pt x="31" y="5"/>
                      </a:cubicBezTo>
                      <a:cubicBezTo>
                        <a:pt x="31" y="5"/>
                        <a:pt x="32" y="5"/>
                        <a:pt x="32" y="5"/>
                      </a:cubicBezTo>
                      <a:cubicBezTo>
                        <a:pt x="33" y="5"/>
                        <a:pt x="32" y="3"/>
                        <a:pt x="32" y="2"/>
                      </a:cubicBezTo>
                      <a:cubicBezTo>
                        <a:pt x="33" y="3"/>
                        <a:pt x="33" y="2"/>
                        <a:pt x="34" y="1"/>
                      </a:cubicBezTo>
                      <a:cubicBezTo>
                        <a:pt x="35" y="2"/>
                        <a:pt x="34" y="2"/>
                        <a:pt x="34" y="2"/>
                      </a:cubicBezTo>
                      <a:cubicBezTo>
                        <a:pt x="34" y="3"/>
                        <a:pt x="34" y="3"/>
                        <a:pt x="35" y="3"/>
                      </a:cubicBezTo>
                      <a:cubicBezTo>
                        <a:pt x="35" y="3"/>
                        <a:pt x="34" y="1"/>
                        <a:pt x="35" y="1"/>
                      </a:cubicBezTo>
                      <a:cubicBezTo>
                        <a:pt x="35" y="0"/>
                        <a:pt x="35" y="2"/>
                        <a:pt x="35" y="3"/>
                      </a:cubicBezTo>
                      <a:cubicBezTo>
                        <a:pt x="35" y="3"/>
                        <a:pt x="36" y="3"/>
                        <a:pt x="36" y="2"/>
                      </a:cubicBezTo>
                      <a:cubicBezTo>
                        <a:pt x="36" y="1"/>
                        <a:pt x="36" y="3"/>
                        <a:pt x="35" y="2"/>
                      </a:cubicBezTo>
                      <a:cubicBezTo>
                        <a:pt x="35" y="1"/>
                        <a:pt x="36" y="1"/>
                        <a:pt x="36" y="0"/>
                      </a:cubicBezTo>
                      <a:cubicBezTo>
                        <a:pt x="36" y="1"/>
                        <a:pt x="37" y="1"/>
                        <a:pt x="37" y="2"/>
                      </a:cubicBezTo>
                      <a:cubicBezTo>
                        <a:pt x="37" y="2"/>
                        <a:pt x="37" y="0"/>
                        <a:pt x="37" y="2"/>
                      </a:cubicBezTo>
                      <a:cubicBezTo>
                        <a:pt x="38" y="0"/>
                        <a:pt x="40" y="2"/>
                        <a:pt x="40" y="0"/>
                      </a:cubicBezTo>
                      <a:cubicBezTo>
                        <a:pt x="40" y="0"/>
                        <a:pt x="40" y="0"/>
                        <a:pt x="40" y="0"/>
                      </a:cubicBezTo>
                      <a:cubicBezTo>
                        <a:pt x="41" y="0"/>
                        <a:pt x="41" y="0"/>
                        <a:pt x="41" y="0"/>
                      </a:cubicBezTo>
                      <a:cubicBezTo>
                        <a:pt x="40" y="1"/>
                        <a:pt x="41" y="2"/>
                        <a:pt x="41" y="2"/>
                      </a:cubicBezTo>
                      <a:cubicBezTo>
                        <a:pt x="41" y="1"/>
                        <a:pt x="41" y="1"/>
                        <a:pt x="41" y="1"/>
                      </a:cubicBezTo>
                      <a:cubicBezTo>
                        <a:pt x="41" y="0"/>
                        <a:pt x="41" y="0"/>
                        <a:pt x="42" y="0"/>
                      </a:cubicBezTo>
                      <a:cubicBezTo>
                        <a:pt x="42" y="2"/>
                        <a:pt x="42" y="1"/>
                        <a:pt x="42" y="3"/>
                      </a:cubicBezTo>
                      <a:cubicBezTo>
                        <a:pt x="42" y="3"/>
                        <a:pt x="42" y="3"/>
                        <a:pt x="42" y="3"/>
                      </a:cubicBezTo>
                      <a:cubicBezTo>
                        <a:pt x="42" y="3"/>
                        <a:pt x="43" y="4"/>
                        <a:pt x="43" y="5"/>
                      </a:cubicBezTo>
                      <a:cubicBezTo>
                        <a:pt x="43" y="4"/>
                        <a:pt x="43" y="3"/>
                        <a:pt x="42" y="3"/>
                      </a:cubicBezTo>
                      <a:cubicBezTo>
                        <a:pt x="43" y="2"/>
                        <a:pt x="43" y="4"/>
                        <a:pt x="44" y="2"/>
                      </a:cubicBezTo>
                      <a:cubicBezTo>
                        <a:pt x="44" y="3"/>
                        <a:pt x="44" y="3"/>
                        <a:pt x="45" y="3"/>
                      </a:cubicBezTo>
                      <a:cubicBezTo>
                        <a:pt x="44" y="4"/>
                        <a:pt x="44" y="4"/>
                        <a:pt x="44" y="5"/>
                      </a:cubicBezTo>
                      <a:cubicBezTo>
                        <a:pt x="45" y="4"/>
                        <a:pt x="45" y="3"/>
                        <a:pt x="45" y="2"/>
                      </a:cubicBezTo>
                      <a:cubicBezTo>
                        <a:pt x="45" y="2"/>
                        <a:pt x="46" y="3"/>
                        <a:pt x="46" y="3"/>
                      </a:cubicBezTo>
                      <a:cubicBezTo>
                        <a:pt x="46" y="4"/>
                        <a:pt x="45" y="5"/>
                        <a:pt x="45" y="5"/>
                      </a:cubicBezTo>
                      <a:cubicBezTo>
                        <a:pt x="45" y="5"/>
                        <a:pt x="46" y="5"/>
                        <a:pt x="46" y="6"/>
                      </a:cubicBezTo>
                      <a:cubicBezTo>
                        <a:pt x="46" y="6"/>
                        <a:pt x="46" y="5"/>
                        <a:pt x="47" y="6"/>
                      </a:cubicBezTo>
                      <a:cubicBezTo>
                        <a:pt x="47" y="6"/>
                        <a:pt x="46" y="6"/>
                        <a:pt x="46" y="7"/>
                      </a:cubicBezTo>
                      <a:cubicBezTo>
                        <a:pt x="47" y="6"/>
                        <a:pt x="48" y="6"/>
                        <a:pt x="48" y="6"/>
                      </a:cubicBezTo>
                      <a:cubicBezTo>
                        <a:pt x="49" y="6"/>
                        <a:pt x="48" y="6"/>
                        <a:pt x="48" y="6"/>
                      </a:cubicBezTo>
                      <a:cubicBezTo>
                        <a:pt x="48" y="5"/>
                        <a:pt x="48" y="5"/>
                        <a:pt x="49" y="5"/>
                      </a:cubicBezTo>
                      <a:cubicBezTo>
                        <a:pt x="49" y="5"/>
                        <a:pt x="49" y="5"/>
                        <a:pt x="49" y="5"/>
                      </a:cubicBezTo>
                      <a:cubicBezTo>
                        <a:pt x="49" y="6"/>
                        <a:pt x="50" y="6"/>
                        <a:pt x="49" y="7"/>
                      </a:cubicBezTo>
                      <a:cubicBezTo>
                        <a:pt x="49" y="7"/>
                        <a:pt x="50" y="7"/>
                        <a:pt x="50" y="7"/>
                      </a:cubicBezTo>
                      <a:cubicBezTo>
                        <a:pt x="50" y="7"/>
                        <a:pt x="50" y="7"/>
                        <a:pt x="50" y="6"/>
                      </a:cubicBezTo>
                      <a:cubicBezTo>
                        <a:pt x="51" y="6"/>
                        <a:pt x="51" y="7"/>
                        <a:pt x="51" y="8"/>
                      </a:cubicBezTo>
                      <a:cubicBezTo>
                        <a:pt x="50" y="8"/>
                        <a:pt x="50" y="9"/>
                        <a:pt x="51" y="9"/>
                      </a:cubicBezTo>
                      <a:cubicBezTo>
                        <a:pt x="51" y="9"/>
                        <a:pt x="50" y="10"/>
                        <a:pt x="51" y="10"/>
                      </a:cubicBezTo>
                      <a:cubicBezTo>
                        <a:pt x="51" y="10"/>
                        <a:pt x="50" y="10"/>
                        <a:pt x="50" y="10"/>
                      </a:cubicBezTo>
                      <a:cubicBezTo>
                        <a:pt x="50" y="11"/>
                        <a:pt x="50" y="13"/>
                        <a:pt x="49" y="14"/>
                      </a:cubicBezTo>
                      <a:cubicBezTo>
                        <a:pt x="48" y="15"/>
                        <a:pt x="47" y="16"/>
                        <a:pt x="46" y="18"/>
                      </a:cubicBezTo>
                      <a:cubicBezTo>
                        <a:pt x="45" y="18"/>
                        <a:pt x="44" y="17"/>
                        <a:pt x="42" y="16"/>
                      </a:cubicBezTo>
                      <a:cubicBezTo>
                        <a:pt x="39" y="19"/>
                        <a:pt x="35" y="20"/>
                        <a:pt x="32" y="22"/>
                      </a:cubicBezTo>
                      <a:cubicBezTo>
                        <a:pt x="33" y="22"/>
                        <a:pt x="34" y="24"/>
                        <a:pt x="34" y="23"/>
                      </a:cubicBezTo>
                      <a:cubicBezTo>
                        <a:pt x="34" y="23"/>
                        <a:pt x="33" y="24"/>
                        <a:pt x="34" y="24"/>
                      </a:cubicBezTo>
                      <a:cubicBezTo>
                        <a:pt x="34" y="24"/>
                        <a:pt x="33" y="26"/>
                        <a:pt x="32" y="25"/>
                      </a:cubicBezTo>
                      <a:cubicBezTo>
                        <a:pt x="32" y="25"/>
                        <a:pt x="32" y="26"/>
                        <a:pt x="31" y="27"/>
                      </a:cubicBezTo>
                      <a:cubicBezTo>
                        <a:pt x="31" y="26"/>
                        <a:pt x="31" y="26"/>
                        <a:pt x="31" y="26"/>
                      </a:cubicBezTo>
                      <a:cubicBezTo>
                        <a:pt x="31" y="26"/>
                        <a:pt x="31" y="26"/>
                        <a:pt x="30" y="26"/>
                      </a:cubicBezTo>
                      <a:cubicBezTo>
                        <a:pt x="30" y="26"/>
                        <a:pt x="31" y="26"/>
                        <a:pt x="30" y="25"/>
                      </a:cubicBezTo>
                      <a:cubicBezTo>
                        <a:pt x="32" y="26"/>
                        <a:pt x="31" y="24"/>
                        <a:pt x="32" y="24"/>
                      </a:cubicBezTo>
                      <a:cubicBezTo>
                        <a:pt x="32" y="23"/>
                        <a:pt x="31" y="24"/>
                        <a:pt x="31" y="23"/>
                      </a:cubicBezTo>
                      <a:cubicBezTo>
                        <a:pt x="30" y="23"/>
                        <a:pt x="30" y="23"/>
                        <a:pt x="30" y="23"/>
                      </a:cubicBezTo>
                      <a:cubicBezTo>
                        <a:pt x="31" y="24"/>
                        <a:pt x="30" y="24"/>
                        <a:pt x="29" y="24"/>
                      </a:cubicBezTo>
                      <a:cubicBezTo>
                        <a:pt x="29" y="24"/>
                        <a:pt x="30" y="26"/>
                        <a:pt x="30" y="26"/>
                      </a:cubicBezTo>
                      <a:cubicBezTo>
                        <a:pt x="29" y="27"/>
                        <a:pt x="29" y="25"/>
                        <a:pt x="29" y="26"/>
                      </a:cubicBezTo>
                      <a:cubicBezTo>
                        <a:pt x="29" y="27"/>
                        <a:pt x="29" y="26"/>
                        <a:pt x="28" y="27"/>
                      </a:cubicBezTo>
                      <a:cubicBezTo>
                        <a:pt x="28" y="26"/>
                        <a:pt x="28" y="26"/>
                        <a:pt x="28" y="26"/>
                      </a:cubicBezTo>
                      <a:cubicBezTo>
                        <a:pt x="28" y="25"/>
                        <a:pt x="28" y="25"/>
                        <a:pt x="29" y="25"/>
                      </a:cubicBezTo>
                      <a:cubicBezTo>
                        <a:pt x="28" y="24"/>
                        <a:pt x="28" y="24"/>
                        <a:pt x="28" y="24"/>
                      </a:cubicBezTo>
                      <a:cubicBezTo>
                        <a:pt x="28" y="24"/>
                        <a:pt x="28" y="24"/>
                        <a:pt x="28" y="25"/>
                      </a:cubicBezTo>
                      <a:cubicBezTo>
                        <a:pt x="28" y="25"/>
                        <a:pt x="28" y="24"/>
                        <a:pt x="28" y="24"/>
                      </a:cubicBezTo>
                      <a:cubicBezTo>
                        <a:pt x="27" y="25"/>
                        <a:pt x="27" y="25"/>
                        <a:pt x="28" y="27"/>
                      </a:cubicBezTo>
                      <a:cubicBezTo>
                        <a:pt x="28" y="27"/>
                        <a:pt x="27" y="27"/>
                        <a:pt x="28" y="27"/>
                      </a:cubicBezTo>
                      <a:cubicBezTo>
                        <a:pt x="27" y="27"/>
                        <a:pt x="27" y="27"/>
                        <a:pt x="27" y="26"/>
                      </a:cubicBezTo>
                      <a:cubicBezTo>
                        <a:pt x="27" y="27"/>
                        <a:pt x="26" y="26"/>
                        <a:pt x="26" y="27"/>
                      </a:cubicBezTo>
                      <a:cubicBezTo>
                        <a:pt x="26" y="26"/>
                        <a:pt x="25" y="26"/>
                        <a:pt x="25" y="25"/>
                      </a:cubicBezTo>
                      <a:cubicBezTo>
                        <a:pt x="25" y="25"/>
                        <a:pt x="25" y="27"/>
                        <a:pt x="25" y="25"/>
                      </a:cubicBezTo>
                      <a:cubicBezTo>
                        <a:pt x="24" y="25"/>
                        <a:pt x="25" y="27"/>
                        <a:pt x="25" y="27"/>
                      </a:cubicBezTo>
                      <a:cubicBezTo>
                        <a:pt x="26" y="28"/>
                        <a:pt x="24" y="26"/>
                        <a:pt x="25" y="27"/>
                      </a:cubicBezTo>
                      <a:cubicBezTo>
                        <a:pt x="24" y="28"/>
                        <a:pt x="25" y="27"/>
                        <a:pt x="24" y="26"/>
                      </a:cubicBezTo>
                      <a:cubicBezTo>
                        <a:pt x="24" y="26"/>
                        <a:pt x="24" y="26"/>
                        <a:pt x="24" y="26"/>
                      </a:cubicBezTo>
                      <a:cubicBezTo>
                        <a:pt x="24" y="28"/>
                        <a:pt x="23" y="27"/>
                        <a:pt x="24" y="29"/>
                      </a:cubicBezTo>
                      <a:cubicBezTo>
                        <a:pt x="23" y="27"/>
                        <a:pt x="23" y="30"/>
                        <a:pt x="23" y="28"/>
                      </a:cubicBezTo>
                      <a:cubicBezTo>
                        <a:pt x="23" y="28"/>
                        <a:pt x="22" y="29"/>
                        <a:pt x="23" y="30"/>
                      </a:cubicBezTo>
                      <a:cubicBezTo>
                        <a:pt x="22" y="29"/>
                        <a:pt x="22" y="28"/>
                        <a:pt x="21" y="28"/>
                      </a:cubicBezTo>
                      <a:cubicBezTo>
                        <a:pt x="22" y="29"/>
                        <a:pt x="20" y="29"/>
                        <a:pt x="19" y="29"/>
                      </a:cubicBezTo>
                      <a:cubicBezTo>
                        <a:pt x="18" y="29"/>
                        <a:pt x="17" y="29"/>
                        <a:pt x="18" y="30"/>
                      </a:cubicBezTo>
                      <a:cubicBezTo>
                        <a:pt x="16" y="30"/>
                        <a:pt x="16" y="30"/>
                        <a:pt x="15" y="29"/>
                      </a:cubicBezTo>
                      <a:cubicBezTo>
                        <a:pt x="14" y="30"/>
                        <a:pt x="14" y="30"/>
                        <a:pt x="13" y="30"/>
                      </a:cubicBezTo>
                      <a:cubicBezTo>
                        <a:pt x="10" y="31"/>
                        <a:pt x="10" y="31"/>
                        <a:pt x="10" y="31"/>
                      </a:cubicBezTo>
                      <a:cubicBezTo>
                        <a:pt x="12" y="28"/>
                        <a:pt x="12" y="28"/>
                        <a:pt x="12" y="28"/>
                      </a:cubicBezTo>
                      <a:cubicBezTo>
                        <a:pt x="12" y="28"/>
                        <a:pt x="13" y="28"/>
                        <a:pt x="13" y="28"/>
                      </a:cubicBezTo>
                      <a:cubicBezTo>
                        <a:pt x="13" y="28"/>
                        <a:pt x="13" y="28"/>
                        <a:pt x="13" y="29"/>
                      </a:cubicBezTo>
                      <a:cubicBezTo>
                        <a:pt x="14" y="28"/>
                        <a:pt x="14" y="29"/>
                        <a:pt x="14" y="28"/>
                      </a:cubicBezTo>
                      <a:cubicBezTo>
                        <a:pt x="15" y="28"/>
                        <a:pt x="15" y="30"/>
                        <a:pt x="16" y="30"/>
                      </a:cubicBezTo>
                      <a:cubicBezTo>
                        <a:pt x="16" y="30"/>
                        <a:pt x="16" y="29"/>
                        <a:pt x="16" y="29"/>
                      </a:cubicBezTo>
                      <a:cubicBezTo>
                        <a:pt x="15" y="29"/>
                        <a:pt x="17" y="29"/>
                        <a:pt x="16" y="28"/>
                      </a:cubicBezTo>
                      <a:cubicBezTo>
                        <a:pt x="16" y="28"/>
                        <a:pt x="17" y="28"/>
                        <a:pt x="16" y="28"/>
                      </a:cubicBezTo>
                      <a:cubicBezTo>
                        <a:pt x="17" y="28"/>
                        <a:pt x="17" y="28"/>
                        <a:pt x="17" y="28"/>
                      </a:cubicBezTo>
                      <a:cubicBezTo>
                        <a:pt x="18" y="28"/>
                        <a:pt x="17" y="27"/>
                        <a:pt x="18" y="28"/>
                      </a:cubicBezTo>
                      <a:cubicBezTo>
                        <a:pt x="18" y="28"/>
                        <a:pt x="17" y="28"/>
                        <a:pt x="17" y="27"/>
                      </a:cubicBezTo>
                      <a:cubicBezTo>
                        <a:pt x="17" y="27"/>
                        <a:pt x="19" y="27"/>
                        <a:pt x="18" y="26"/>
                      </a:cubicBezTo>
                      <a:cubicBezTo>
                        <a:pt x="17" y="25"/>
                        <a:pt x="19" y="27"/>
                        <a:pt x="19" y="27"/>
                      </a:cubicBezTo>
                      <a:cubicBezTo>
                        <a:pt x="20" y="28"/>
                        <a:pt x="19" y="27"/>
                        <a:pt x="19" y="27"/>
                      </a:cubicBezTo>
                      <a:cubicBezTo>
                        <a:pt x="19" y="27"/>
                        <a:pt x="19" y="27"/>
                        <a:pt x="19" y="28"/>
                      </a:cubicBezTo>
                      <a:cubicBezTo>
                        <a:pt x="20" y="28"/>
                        <a:pt x="19" y="26"/>
                        <a:pt x="19" y="26"/>
                      </a:cubicBezTo>
                      <a:cubicBezTo>
                        <a:pt x="20" y="25"/>
                        <a:pt x="22" y="25"/>
                        <a:pt x="22" y="23"/>
                      </a:cubicBezTo>
                      <a:cubicBezTo>
                        <a:pt x="23" y="23"/>
                        <a:pt x="22" y="24"/>
                        <a:pt x="23" y="25"/>
                      </a:cubicBezTo>
                      <a:cubicBezTo>
                        <a:pt x="23" y="24"/>
                        <a:pt x="23" y="22"/>
                        <a:pt x="24" y="23"/>
                      </a:cubicBezTo>
                      <a:cubicBezTo>
                        <a:pt x="24" y="24"/>
                        <a:pt x="24" y="24"/>
                        <a:pt x="23" y="24"/>
                      </a:cubicBezTo>
                      <a:cubicBezTo>
                        <a:pt x="24" y="25"/>
                        <a:pt x="24" y="23"/>
                        <a:pt x="25" y="24"/>
                      </a:cubicBezTo>
                      <a:cubicBezTo>
                        <a:pt x="25" y="23"/>
                        <a:pt x="24" y="23"/>
                        <a:pt x="26" y="23"/>
                      </a:cubicBezTo>
                      <a:cubicBezTo>
                        <a:pt x="25" y="23"/>
                        <a:pt x="27" y="21"/>
                        <a:pt x="25" y="21"/>
                      </a:cubicBezTo>
                      <a:cubicBezTo>
                        <a:pt x="25" y="20"/>
                        <a:pt x="26" y="20"/>
                        <a:pt x="26" y="20"/>
                      </a:cubicBezTo>
                      <a:cubicBezTo>
                        <a:pt x="26" y="21"/>
                        <a:pt x="26" y="21"/>
                        <a:pt x="26" y="21"/>
                      </a:cubicBezTo>
                      <a:cubicBezTo>
                        <a:pt x="26" y="21"/>
                        <a:pt x="26" y="22"/>
                        <a:pt x="26" y="22"/>
                      </a:cubicBezTo>
                      <a:cubicBezTo>
                        <a:pt x="27" y="23"/>
                        <a:pt x="27" y="21"/>
                        <a:pt x="28" y="23"/>
                      </a:cubicBezTo>
                      <a:cubicBezTo>
                        <a:pt x="29" y="22"/>
                        <a:pt x="30" y="22"/>
                        <a:pt x="32" y="21"/>
                      </a:cubicBezTo>
                      <a:cubicBezTo>
                        <a:pt x="31" y="21"/>
                        <a:pt x="31" y="21"/>
                        <a:pt x="30" y="20"/>
                      </a:cubicBezTo>
                      <a:cubicBezTo>
                        <a:pt x="30" y="20"/>
                        <a:pt x="30" y="21"/>
                        <a:pt x="30" y="21"/>
                      </a:cubicBezTo>
                      <a:cubicBezTo>
                        <a:pt x="30" y="22"/>
                        <a:pt x="30" y="20"/>
                        <a:pt x="31" y="21"/>
                      </a:cubicBezTo>
                      <a:cubicBezTo>
                        <a:pt x="30" y="22"/>
                        <a:pt x="30" y="21"/>
                        <a:pt x="30" y="19"/>
                      </a:cubicBezTo>
                      <a:cubicBezTo>
                        <a:pt x="31" y="21"/>
                        <a:pt x="31" y="19"/>
                        <a:pt x="32" y="19"/>
                      </a:cubicBezTo>
                      <a:cubicBezTo>
                        <a:pt x="32" y="19"/>
                        <a:pt x="32" y="19"/>
                        <a:pt x="32" y="18"/>
                      </a:cubicBezTo>
                      <a:cubicBezTo>
                        <a:pt x="32" y="18"/>
                        <a:pt x="32" y="19"/>
                        <a:pt x="32" y="19"/>
                      </a:cubicBezTo>
                      <a:cubicBezTo>
                        <a:pt x="32" y="19"/>
                        <a:pt x="32" y="19"/>
                        <a:pt x="31" y="19"/>
                      </a:cubicBezTo>
                      <a:cubicBezTo>
                        <a:pt x="31" y="18"/>
                        <a:pt x="31" y="18"/>
                        <a:pt x="31" y="18"/>
                      </a:cubicBezTo>
                      <a:cubicBezTo>
                        <a:pt x="31" y="17"/>
                        <a:pt x="32" y="18"/>
                        <a:pt x="33" y="18"/>
                      </a:cubicBezTo>
                      <a:cubicBezTo>
                        <a:pt x="33" y="18"/>
                        <a:pt x="33" y="19"/>
                        <a:pt x="33" y="19"/>
                      </a:cubicBezTo>
                      <a:cubicBezTo>
                        <a:pt x="34" y="19"/>
                        <a:pt x="33" y="19"/>
                        <a:pt x="33" y="19"/>
                      </a:cubicBezTo>
                      <a:cubicBezTo>
                        <a:pt x="33" y="18"/>
                        <a:pt x="34" y="19"/>
                        <a:pt x="34" y="19"/>
                      </a:cubicBezTo>
                      <a:cubicBezTo>
                        <a:pt x="34" y="16"/>
                        <a:pt x="35" y="18"/>
                        <a:pt x="36" y="16"/>
                      </a:cubicBezTo>
                      <a:cubicBezTo>
                        <a:pt x="36" y="17"/>
                        <a:pt x="36" y="17"/>
                        <a:pt x="37" y="18"/>
                      </a:cubicBezTo>
                      <a:cubicBezTo>
                        <a:pt x="37" y="17"/>
                        <a:pt x="38" y="16"/>
                        <a:pt x="38" y="17"/>
                      </a:cubicBezTo>
                      <a:cubicBezTo>
                        <a:pt x="38" y="18"/>
                        <a:pt x="37" y="16"/>
                        <a:pt x="38" y="18"/>
                      </a:cubicBezTo>
                      <a:cubicBezTo>
                        <a:pt x="38" y="18"/>
                        <a:pt x="39" y="17"/>
                        <a:pt x="39" y="17"/>
                      </a:cubicBezTo>
                      <a:cubicBezTo>
                        <a:pt x="40" y="16"/>
                        <a:pt x="40" y="15"/>
                        <a:pt x="41" y="16"/>
                      </a:cubicBezTo>
                      <a:cubicBezTo>
                        <a:pt x="42" y="14"/>
                        <a:pt x="42" y="17"/>
                        <a:pt x="43" y="16"/>
                      </a:cubicBezTo>
                      <a:cubicBezTo>
                        <a:pt x="43" y="17"/>
                        <a:pt x="44" y="17"/>
                        <a:pt x="43" y="19"/>
                      </a:cubicBezTo>
                      <a:cubicBezTo>
                        <a:pt x="44" y="19"/>
                        <a:pt x="44" y="18"/>
                        <a:pt x="45" y="17"/>
                      </a:cubicBezTo>
                      <a:cubicBezTo>
                        <a:pt x="45" y="18"/>
                        <a:pt x="45" y="18"/>
                        <a:pt x="45" y="18"/>
                      </a:cubicBezTo>
                      <a:cubicBezTo>
                        <a:pt x="44" y="18"/>
                        <a:pt x="44" y="19"/>
                        <a:pt x="44" y="19"/>
                      </a:cubicBezTo>
                      <a:cubicBezTo>
                        <a:pt x="45" y="19"/>
                        <a:pt x="45" y="17"/>
                        <a:pt x="46" y="18"/>
                      </a:cubicBezTo>
                      <a:cubicBezTo>
                        <a:pt x="46" y="19"/>
                        <a:pt x="45" y="18"/>
                        <a:pt x="45" y="18"/>
                      </a:cubicBezTo>
                      <a:cubicBezTo>
                        <a:pt x="45" y="19"/>
                        <a:pt x="45" y="19"/>
                        <a:pt x="45" y="19"/>
                      </a:cubicBezTo>
                      <a:cubicBezTo>
                        <a:pt x="46" y="19"/>
                        <a:pt x="47" y="20"/>
                        <a:pt x="48" y="20"/>
                      </a:cubicBezTo>
                      <a:cubicBezTo>
                        <a:pt x="48" y="20"/>
                        <a:pt x="48" y="20"/>
                        <a:pt x="48" y="21"/>
                      </a:cubicBezTo>
                      <a:cubicBezTo>
                        <a:pt x="48" y="21"/>
                        <a:pt x="48" y="21"/>
                        <a:pt x="48" y="21"/>
                      </a:cubicBezTo>
                      <a:cubicBezTo>
                        <a:pt x="48" y="22"/>
                        <a:pt x="49" y="21"/>
                        <a:pt x="49" y="22"/>
                      </a:cubicBezTo>
                      <a:cubicBezTo>
                        <a:pt x="50" y="21"/>
                        <a:pt x="50" y="21"/>
                        <a:pt x="50" y="21"/>
                      </a:cubicBezTo>
                      <a:cubicBezTo>
                        <a:pt x="50" y="22"/>
                        <a:pt x="49" y="22"/>
                        <a:pt x="49" y="24"/>
                      </a:cubicBezTo>
                      <a:cubicBezTo>
                        <a:pt x="48" y="23"/>
                        <a:pt x="49" y="23"/>
                        <a:pt x="49" y="23"/>
                      </a:cubicBezTo>
                      <a:cubicBezTo>
                        <a:pt x="48" y="23"/>
                        <a:pt x="48" y="23"/>
                        <a:pt x="47" y="23"/>
                      </a:cubicBezTo>
                      <a:cubicBezTo>
                        <a:pt x="48" y="24"/>
                        <a:pt x="48" y="24"/>
                        <a:pt x="48" y="25"/>
                      </a:cubicBezTo>
                      <a:cubicBezTo>
                        <a:pt x="48" y="25"/>
                        <a:pt x="48" y="25"/>
                        <a:pt x="49" y="26"/>
                      </a:cubicBezTo>
                      <a:cubicBezTo>
                        <a:pt x="47" y="29"/>
                        <a:pt x="45" y="30"/>
                        <a:pt x="43" y="32"/>
                      </a:cubicBezTo>
                      <a:cubicBezTo>
                        <a:pt x="40" y="33"/>
                        <a:pt x="38" y="35"/>
                        <a:pt x="36" y="35"/>
                      </a:cubicBezTo>
                      <a:cubicBezTo>
                        <a:pt x="36" y="37"/>
                        <a:pt x="37" y="35"/>
                        <a:pt x="37" y="37"/>
                      </a:cubicBezTo>
                      <a:cubicBezTo>
                        <a:pt x="37" y="36"/>
                        <a:pt x="38" y="35"/>
                        <a:pt x="38" y="36"/>
                      </a:cubicBezTo>
                      <a:cubicBezTo>
                        <a:pt x="38" y="35"/>
                        <a:pt x="39" y="36"/>
                        <a:pt x="40" y="35"/>
                      </a:cubicBezTo>
                      <a:cubicBezTo>
                        <a:pt x="40" y="36"/>
                        <a:pt x="40" y="37"/>
                        <a:pt x="39" y="37"/>
                      </a:cubicBezTo>
                      <a:cubicBezTo>
                        <a:pt x="38" y="36"/>
                        <a:pt x="39" y="37"/>
                        <a:pt x="39" y="36"/>
                      </a:cubicBezTo>
                      <a:cubicBezTo>
                        <a:pt x="39" y="35"/>
                        <a:pt x="38" y="36"/>
                        <a:pt x="39" y="37"/>
                      </a:cubicBezTo>
                      <a:cubicBezTo>
                        <a:pt x="38" y="38"/>
                        <a:pt x="37" y="37"/>
                        <a:pt x="38" y="38"/>
                      </a:cubicBezTo>
                      <a:cubicBezTo>
                        <a:pt x="37" y="37"/>
                        <a:pt x="36" y="37"/>
                        <a:pt x="36" y="36"/>
                      </a:cubicBezTo>
                      <a:cubicBezTo>
                        <a:pt x="35" y="36"/>
                        <a:pt x="36" y="38"/>
                        <a:pt x="37" y="37"/>
                      </a:cubicBezTo>
                      <a:cubicBezTo>
                        <a:pt x="37" y="38"/>
                        <a:pt x="36" y="38"/>
                        <a:pt x="36" y="38"/>
                      </a:cubicBezTo>
                      <a:cubicBezTo>
                        <a:pt x="36" y="38"/>
                        <a:pt x="36" y="37"/>
                        <a:pt x="36" y="37"/>
                      </a:cubicBezTo>
                      <a:cubicBezTo>
                        <a:pt x="35" y="37"/>
                        <a:pt x="35" y="36"/>
                        <a:pt x="34" y="37"/>
                      </a:cubicBezTo>
                      <a:cubicBezTo>
                        <a:pt x="34" y="37"/>
                        <a:pt x="34" y="37"/>
                        <a:pt x="35" y="38"/>
                      </a:cubicBezTo>
                      <a:cubicBezTo>
                        <a:pt x="33" y="38"/>
                        <a:pt x="33" y="40"/>
                        <a:pt x="31" y="38"/>
                      </a:cubicBezTo>
                      <a:cubicBezTo>
                        <a:pt x="30" y="40"/>
                        <a:pt x="28" y="39"/>
                        <a:pt x="26" y="41"/>
                      </a:cubicBezTo>
                      <a:cubicBezTo>
                        <a:pt x="26" y="41"/>
                        <a:pt x="26" y="39"/>
                        <a:pt x="25" y="38"/>
                      </a:cubicBezTo>
                      <a:close/>
                      <a:moveTo>
                        <a:pt x="39" y="6"/>
                      </a:moveTo>
                      <a:cubicBezTo>
                        <a:pt x="39" y="6"/>
                        <a:pt x="39" y="5"/>
                        <a:pt x="38" y="5"/>
                      </a:cubicBezTo>
                      <a:cubicBezTo>
                        <a:pt x="38" y="5"/>
                        <a:pt x="38" y="5"/>
                        <a:pt x="38" y="6"/>
                      </a:cubicBezTo>
                      <a:cubicBezTo>
                        <a:pt x="38" y="6"/>
                        <a:pt x="38" y="7"/>
                        <a:pt x="38" y="7"/>
                      </a:cubicBezTo>
                      <a:cubicBezTo>
                        <a:pt x="38" y="6"/>
                        <a:pt x="38" y="6"/>
                        <a:pt x="38" y="6"/>
                      </a:cubicBezTo>
                      <a:cubicBezTo>
                        <a:pt x="38" y="6"/>
                        <a:pt x="39" y="7"/>
                        <a:pt x="39" y="6"/>
                      </a:cubicBezTo>
                      <a:close/>
                      <a:moveTo>
                        <a:pt x="41" y="4"/>
                      </a:moveTo>
                      <a:cubicBezTo>
                        <a:pt x="40" y="4"/>
                        <a:pt x="40" y="4"/>
                        <a:pt x="40" y="4"/>
                      </a:cubicBezTo>
                      <a:cubicBezTo>
                        <a:pt x="40" y="5"/>
                        <a:pt x="40" y="6"/>
                        <a:pt x="41" y="6"/>
                      </a:cubicBezTo>
                      <a:cubicBezTo>
                        <a:pt x="41" y="6"/>
                        <a:pt x="41" y="5"/>
                        <a:pt x="41" y="5"/>
                      </a:cubicBezTo>
                      <a:cubicBezTo>
                        <a:pt x="41" y="5"/>
                        <a:pt x="41" y="5"/>
                        <a:pt x="41" y="4"/>
                      </a:cubicBezTo>
                      <a:close/>
                      <a:moveTo>
                        <a:pt x="43" y="6"/>
                      </a:moveTo>
                      <a:cubicBezTo>
                        <a:pt x="42" y="6"/>
                        <a:pt x="42" y="7"/>
                        <a:pt x="42" y="6"/>
                      </a:cubicBezTo>
                      <a:cubicBezTo>
                        <a:pt x="42" y="7"/>
                        <a:pt x="42" y="7"/>
                        <a:pt x="43" y="8"/>
                      </a:cubicBezTo>
                      <a:cubicBezTo>
                        <a:pt x="43" y="7"/>
                        <a:pt x="43" y="7"/>
                        <a:pt x="43" y="6"/>
                      </a:cubicBezTo>
                      <a:close/>
                      <a:moveTo>
                        <a:pt x="23" y="25"/>
                      </a:moveTo>
                      <a:cubicBezTo>
                        <a:pt x="24" y="25"/>
                        <a:pt x="24" y="27"/>
                        <a:pt x="24" y="27"/>
                      </a:cubicBezTo>
                      <a:cubicBezTo>
                        <a:pt x="25" y="26"/>
                        <a:pt x="23" y="23"/>
                        <a:pt x="23" y="25"/>
                      </a:cubicBezTo>
                      <a:close/>
                      <a:moveTo>
                        <a:pt x="34" y="22"/>
                      </a:moveTo>
                      <a:cubicBezTo>
                        <a:pt x="34" y="21"/>
                        <a:pt x="34" y="20"/>
                        <a:pt x="33" y="20"/>
                      </a:cubicBezTo>
                      <a:cubicBezTo>
                        <a:pt x="34" y="21"/>
                        <a:pt x="33" y="21"/>
                        <a:pt x="34" y="22"/>
                      </a:cubicBezTo>
                      <a:cubicBezTo>
                        <a:pt x="34" y="22"/>
                        <a:pt x="34" y="22"/>
                        <a:pt x="34" y="22"/>
                      </a:cubicBezTo>
                      <a:cubicBezTo>
                        <a:pt x="34" y="22"/>
                        <a:pt x="34" y="22"/>
                        <a:pt x="3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32" name="MG-任意多边形 61"/>
                <p:cNvSpPr>
                  <a:spLocks noEditPoints="1"/>
                </p:cNvSpPr>
                <p:nvPr>
                  <p:custDataLst>
                    <p:tags r:id="rId5"/>
                  </p:custDataLst>
                </p:nvPr>
              </p:nvSpPr>
              <p:spPr bwMode="auto">
                <a:xfrm rot="976095">
                  <a:off x="5753533" y="5396035"/>
                  <a:ext cx="643520" cy="511032"/>
                </a:xfrm>
                <a:custGeom>
                  <a:avLst/>
                  <a:gdLst>
                    <a:gd name="T0" fmla="*/ 35 w 38"/>
                    <a:gd name="T1" fmla="*/ 6 h 30"/>
                    <a:gd name="T2" fmla="*/ 35 w 38"/>
                    <a:gd name="T3" fmla="*/ 9 h 30"/>
                    <a:gd name="T4" fmla="*/ 35 w 38"/>
                    <a:gd name="T5" fmla="*/ 12 h 30"/>
                    <a:gd name="T6" fmla="*/ 35 w 38"/>
                    <a:gd name="T7" fmla="*/ 15 h 30"/>
                    <a:gd name="T8" fmla="*/ 35 w 38"/>
                    <a:gd name="T9" fmla="*/ 16 h 30"/>
                    <a:gd name="T10" fmla="*/ 34 w 38"/>
                    <a:gd name="T11" fmla="*/ 18 h 30"/>
                    <a:gd name="T12" fmla="*/ 30 w 38"/>
                    <a:gd name="T13" fmla="*/ 17 h 30"/>
                    <a:gd name="T14" fmla="*/ 31 w 38"/>
                    <a:gd name="T15" fmla="*/ 22 h 30"/>
                    <a:gd name="T16" fmla="*/ 28 w 38"/>
                    <a:gd name="T17" fmla="*/ 25 h 30"/>
                    <a:gd name="T18" fmla="*/ 26 w 38"/>
                    <a:gd name="T19" fmla="*/ 26 h 30"/>
                    <a:gd name="T20" fmla="*/ 24 w 38"/>
                    <a:gd name="T21" fmla="*/ 27 h 30"/>
                    <a:gd name="T22" fmla="*/ 23 w 38"/>
                    <a:gd name="T23" fmla="*/ 29 h 30"/>
                    <a:gd name="T24" fmla="*/ 20 w 38"/>
                    <a:gd name="T25" fmla="*/ 27 h 30"/>
                    <a:gd name="T26" fmla="*/ 18 w 38"/>
                    <a:gd name="T27" fmla="*/ 28 h 30"/>
                    <a:gd name="T28" fmla="*/ 13 w 38"/>
                    <a:gd name="T29" fmla="*/ 27 h 30"/>
                    <a:gd name="T30" fmla="*/ 8 w 38"/>
                    <a:gd name="T31" fmla="*/ 26 h 30"/>
                    <a:gd name="T32" fmla="*/ 7 w 38"/>
                    <a:gd name="T33" fmla="*/ 23 h 30"/>
                    <a:gd name="T34" fmla="*/ 2 w 38"/>
                    <a:gd name="T35" fmla="*/ 15 h 30"/>
                    <a:gd name="T36" fmla="*/ 0 w 38"/>
                    <a:gd name="T37" fmla="*/ 13 h 30"/>
                    <a:gd name="T38" fmla="*/ 4 w 38"/>
                    <a:gd name="T39" fmla="*/ 13 h 30"/>
                    <a:gd name="T40" fmla="*/ 7 w 38"/>
                    <a:gd name="T41" fmla="*/ 16 h 30"/>
                    <a:gd name="T42" fmla="*/ 11 w 38"/>
                    <a:gd name="T43" fmla="*/ 16 h 30"/>
                    <a:gd name="T44" fmla="*/ 10 w 38"/>
                    <a:gd name="T45" fmla="*/ 19 h 30"/>
                    <a:gd name="T46" fmla="*/ 12 w 38"/>
                    <a:gd name="T47" fmla="*/ 20 h 30"/>
                    <a:gd name="T48" fmla="*/ 12 w 38"/>
                    <a:gd name="T49" fmla="*/ 20 h 30"/>
                    <a:gd name="T50" fmla="*/ 13 w 38"/>
                    <a:gd name="T51" fmla="*/ 19 h 30"/>
                    <a:gd name="T52" fmla="*/ 15 w 38"/>
                    <a:gd name="T53" fmla="*/ 18 h 30"/>
                    <a:gd name="T54" fmla="*/ 13 w 38"/>
                    <a:gd name="T55" fmla="*/ 23 h 30"/>
                    <a:gd name="T56" fmla="*/ 14 w 38"/>
                    <a:gd name="T57" fmla="*/ 24 h 30"/>
                    <a:gd name="T58" fmla="*/ 16 w 38"/>
                    <a:gd name="T59" fmla="*/ 21 h 30"/>
                    <a:gd name="T60" fmla="*/ 17 w 38"/>
                    <a:gd name="T61" fmla="*/ 20 h 30"/>
                    <a:gd name="T62" fmla="*/ 21 w 38"/>
                    <a:gd name="T63" fmla="*/ 22 h 30"/>
                    <a:gd name="T64" fmla="*/ 22 w 38"/>
                    <a:gd name="T65" fmla="*/ 22 h 30"/>
                    <a:gd name="T66" fmla="*/ 23 w 38"/>
                    <a:gd name="T67" fmla="*/ 21 h 30"/>
                    <a:gd name="T68" fmla="*/ 23 w 38"/>
                    <a:gd name="T69" fmla="*/ 21 h 30"/>
                    <a:gd name="T70" fmla="*/ 24 w 38"/>
                    <a:gd name="T71" fmla="*/ 22 h 30"/>
                    <a:gd name="T72" fmla="*/ 24 w 38"/>
                    <a:gd name="T73" fmla="*/ 20 h 30"/>
                    <a:gd name="T74" fmla="*/ 27 w 38"/>
                    <a:gd name="T75" fmla="*/ 20 h 30"/>
                    <a:gd name="T76" fmla="*/ 29 w 38"/>
                    <a:gd name="T77" fmla="*/ 19 h 30"/>
                    <a:gd name="T78" fmla="*/ 30 w 38"/>
                    <a:gd name="T79" fmla="*/ 19 h 30"/>
                    <a:gd name="T80" fmla="*/ 30 w 38"/>
                    <a:gd name="T81" fmla="*/ 17 h 30"/>
                    <a:gd name="T82" fmla="*/ 31 w 38"/>
                    <a:gd name="T83" fmla="*/ 16 h 30"/>
                    <a:gd name="T84" fmla="*/ 29 w 38"/>
                    <a:gd name="T85" fmla="*/ 14 h 30"/>
                    <a:gd name="T86" fmla="*/ 29 w 38"/>
                    <a:gd name="T87" fmla="*/ 13 h 30"/>
                    <a:gd name="T88" fmla="*/ 29 w 38"/>
                    <a:gd name="T89" fmla="*/ 12 h 30"/>
                    <a:gd name="T90" fmla="*/ 29 w 38"/>
                    <a:gd name="T91" fmla="*/ 10 h 30"/>
                    <a:gd name="T92" fmla="*/ 30 w 38"/>
                    <a:gd name="T93" fmla="*/ 9 h 30"/>
                    <a:gd name="T94" fmla="*/ 31 w 38"/>
                    <a:gd name="T95" fmla="*/ 4 h 30"/>
                    <a:gd name="T96" fmla="*/ 32 w 38"/>
                    <a:gd name="T97" fmla="*/ 4 h 30"/>
                    <a:gd name="T98" fmla="*/ 32 w 38"/>
                    <a:gd name="T99" fmla="*/ 3 h 30"/>
                    <a:gd name="T100" fmla="*/ 11 w 38"/>
                    <a:gd name="T101" fmla="*/ 24 h 30"/>
                    <a:gd name="T102" fmla="*/ 12 w 38"/>
                    <a:gd name="T103" fmla="*/ 23 h 30"/>
                    <a:gd name="T104" fmla="*/ 30 w 38"/>
                    <a:gd name="T105" fmla="*/ 17 h 30"/>
                    <a:gd name="T106" fmla="*/ 32 w 38"/>
                    <a:gd name="T10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30">
                      <a:moveTo>
                        <a:pt x="34" y="1"/>
                      </a:moveTo>
                      <a:cubicBezTo>
                        <a:pt x="35" y="2"/>
                        <a:pt x="37" y="4"/>
                        <a:pt x="36" y="5"/>
                      </a:cubicBezTo>
                      <a:cubicBezTo>
                        <a:pt x="36" y="4"/>
                        <a:pt x="36" y="4"/>
                        <a:pt x="35" y="4"/>
                      </a:cubicBezTo>
                      <a:cubicBezTo>
                        <a:pt x="36" y="4"/>
                        <a:pt x="36" y="5"/>
                        <a:pt x="37" y="5"/>
                      </a:cubicBezTo>
                      <a:cubicBezTo>
                        <a:pt x="36" y="5"/>
                        <a:pt x="35" y="5"/>
                        <a:pt x="37" y="6"/>
                      </a:cubicBezTo>
                      <a:cubicBezTo>
                        <a:pt x="36" y="6"/>
                        <a:pt x="38" y="7"/>
                        <a:pt x="35" y="6"/>
                      </a:cubicBezTo>
                      <a:cubicBezTo>
                        <a:pt x="37" y="6"/>
                        <a:pt x="37" y="7"/>
                        <a:pt x="37" y="7"/>
                      </a:cubicBezTo>
                      <a:cubicBezTo>
                        <a:pt x="35" y="7"/>
                        <a:pt x="36" y="7"/>
                        <a:pt x="37" y="7"/>
                      </a:cubicBezTo>
                      <a:cubicBezTo>
                        <a:pt x="37" y="8"/>
                        <a:pt x="35" y="8"/>
                        <a:pt x="37" y="8"/>
                      </a:cubicBezTo>
                      <a:cubicBezTo>
                        <a:pt x="35" y="8"/>
                        <a:pt x="37" y="8"/>
                        <a:pt x="35" y="8"/>
                      </a:cubicBezTo>
                      <a:cubicBezTo>
                        <a:pt x="36" y="8"/>
                        <a:pt x="37" y="9"/>
                        <a:pt x="35" y="8"/>
                      </a:cubicBezTo>
                      <a:cubicBezTo>
                        <a:pt x="36" y="9"/>
                        <a:pt x="37" y="9"/>
                        <a:pt x="35" y="9"/>
                      </a:cubicBezTo>
                      <a:cubicBezTo>
                        <a:pt x="36" y="9"/>
                        <a:pt x="36" y="10"/>
                        <a:pt x="37" y="10"/>
                      </a:cubicBezTo>
                      <a:cubicBezTo>
                        <a:pt x="36" y="10"/>
                        <a:pt x="36" y="10"/>
                        <a:pt x="35" y="10"/>
                      </a:cubicBezTo>
                      <a:cubicBezTo>
                        <a:pt x="36" y="10"/>
                        <a:pt x="36" y="10"/>
                        <a:pt x="37" y="10"/>
                      </a:cubicBezTo>
                      <a:cubicBezTo>
                        <a:pt x="36" y="10"/>
                        <a:pt x="36" y="10"/>
                        <a:pt x="35" y="10"/>
                      </a:cubicBezTo>
                      <a:cubicBezTo>
                        <a:pt x="36" y="11"/>
                        <a:pt x="37" y="11"/>
                        <a:pt x="35" y="12"/>
                      </a:cubicBezTo>
                      <a:cubicBezTo>
                        <a:pt x="37" y="12"/>
                        <a:pt x="35" y="12"/>
                        <a:pt x="35" y="12"/>
                      </a:cubicBezTo>
                      <a:cubicBezTo>
                        <a:pt x="36" y="13"/>
                        <a:pt x="34" y="12"/>
                        <a:pt x="36" y="12"/>
                      </a:cubicBezTo>
                      <a:cubicBezTo>
                        <a:pt x="36" y="13"/>
                        <a:pt x="36" y="13"/>
                        <a:pt x="36" y="13"/>
                      </a:cubicBezTo>
                      <a:cubicBezTo>
                        <a:pt x="35" y="13"/>
                        <a:pt x="34" y="12"/>
                        <a:pt x="34" y="13"/>
                      </a:cubicBezTo>
                      <a:cubicBezTo>
                        <a:pt x="35" y="13"/>
                        <a:pt x="35" y="13"/>
                        <a:pt x="36" y="13"/>
                      </a:cubicBezTo>
                      <a:cubicBezTo>
                        <a:pt x="35" y="13"/>
                        <a:pt x="35" y="13"/>
                        <a:pt x="34" y="13"/>
                      </a:cubicBezTo>
                      <a:cubicBezTo>
                        <a:pt x="35" y="14"/>
                        <a:pt x="34" y="14"/>
                        <a:pt x="35" y="15"/>
                      </a:cubicBezTo>
                      <a:cubicBezTo>
                        <a:pt x="34" y="14"/>
                        <a:pt x="33" y="14"/>
                        <a:pt x="33" y="14"/>
                      </a:cubicBezTo>
                      <a:cubicBezTo>
                        <a:pt x="32" y="13"/>
                        <a:pt x="33" y="14"/>
                        <a:pt x="33" y="14"/>
                      </a:cubicBezTo>
                      <a:cubicBezTo>
                        <a:pt x="34" y="14"/>
                        <a:pt x="34" y="14"/>
                        <a:pt x="34" y="14"/>
                      </a:cubicBezTo>
                      <a:cubicBezTo>
                        <a:pt x="36" y="15"/>
                        <a:pt x="33" y="14"/>
                        <a:pt x="34" y="15"/>
                      </a:cubicBezTo>
                      <a:cubicBezTo>
                        <a:pt x="36" y="15"/>
                        <a:pt x="34" y="16"/>
                        <a:pt x="33" y="16"/>
                      </a:cubicBezTo>
                      <a:cubicBezTo>
                        <a:pt x="33" y="16"/>
                        <a:pt x="35" y="16"/>
                        <a:pt x="35" y="16"/>
                      </a:cubicBezTo>
                      <a:cubicBezTo>
                        <a:pt x="33" y="16"/>
                        <a:pt x="35" y="17"/>
                        <a:pt x="34" y="17"/>
                      </a:cubicBezTo>
                      <a:cubicBezTo>
                        <a:pt x="34" y="17"/>
                        <a:pt x="34" y="17"/>
                        <a:pt x="33" y="17"/>
                      </a:cubicBezTo>
                      <a:cubicBezTo>
                        <a:pt x="34" y="17"/>
                        <a:pt x="34" y="17"/>
                        <a:pt x="34" y="18"/>
                      </a:cubicBezTo>
                      <a:cubicBezTo>
                        <a:pt x="33" y="17"/>
                        <a:pt x="33" y="17"/>
                        <a:pt x="33" y="17"/>
                      </a:cubicBezTo>
                      <a:cubicBezTo>
                        <a:pt x="33" y="17"/>
                        <a:pt x="33" y="17"/>
                        <a:pt x="34" y="18"/>
                      </a:cubicBezTo>
                      <a:cubicBezTo>
                        <a:pt x="34" y="18"/>
                        <a:pt x="33" y="18"/>
                        <a:pt x="34" y="18"/>
                      </a:cubicBezTo>
                      <a:cubicBezTo>
                        <a:pt x="34" y="18"/>
                        <a:pt x="33" y="18"/>
                        <a:pt x="33" y="18"/>
                      </a:cubicBezTo>
                      <a:cubicBezTo>
                        <a:pt x="32" y="17"/>
                        <a:pt x="34" y="18"/>
                        <a:pt x="32" y="18"/>
                      </a:cubicBezTo>
                      <a:cubicBezTo>
                        <a:pt x="33" y="18"/>
                        <a:pt x="33" y="18"/>
                        <a:pt x="34" y="18"/>
                      </a:cubicBezTo>
                      <a:cubicBezTo>
                        <a:pt x="33" y="18"/>
                        <a:pt x="34" y="18"/>
                        <a:pt x="34" y="18"/>
                      </a:cubicBezTo>
                      <a:cubicBezTo>
                        <a:pt x="33" y="18"/>
                        <a:pt x="33" y="18"/>
                        <a:pt x="33" y="19"/>
                      </a:cubicBezTo>
                      <a:cubicBezTo>
                        <a:pt x="32" y="18"/>
                        <a:pt x="32" y="18"/>
                        <a:pt x="30" y="17"/>
                      </a:cubicBezTo>
                      <a:cubicBezTo>
                        <a:pt x="31" y="18"/>
                        <a:pt x="32" y="18"/>
                        <a:pt x="33" y="19"/>
                      </a:cubicBezTo>
                      <a:cubicBezTo>
                        <a:pt x="32" y="19"/>
                        <a:pt x="32" y="19"/>
                        <a:pt x="31" y="18"/>
                      </a:cubicBezTo>
                      <a:cubicBezTo>
                        <a:pt x="32" y="19"/>
                        <a:pt x="31" y="19"/>
                        <a:pt x="32" y="20"/>
                      </a:cubicBezTo>
                      <a:cubicBezTo>
                        <a:pt x="31" y="20"/>
                        <a:pt x="32" y="21"/>
                        <a:pt x="31" y="22"/>
                      </a:cubicBezTo>
                      <a:cubicBezTo>
                        <a:pt x="31" y="22"/>
                        <a:pt x="30" y="21"/>
                        <a:pt x="30" y="21"/>
                      </a:cubicBezTo>
                      <a:cubicBezTo>
                        <a:pt x="29" y="21"/>
                        <a:pt x="31" y="22"/>
                        <a:pt x="31" y="22"/>
                      </a:cubicBezTo>
                      <a:cubicBezTo>
                        <a:pt x="30" y="21"/>
                        <a:pt x="32" y="24"/>
                        <a:pt x="30" y="22"/>
                      </a:cubicBezTo>
                      <a:cubicBezTo>
                        <a:pt x="31" y="23"/>
                        <a:pt x="30" y="23"/>
                        <a:pt x="30" y="24"/>
                      </a:cubicBezTo>
                      <a:cubicBezTo>
                        <a:pt x="29" y="23"/>
                        <a:pt x="29" y="23"/>
                        <a:pt x="29" y="23"/>
                      </a:cubicBezTo>
                      <a:cubicBezTo>
                        <a:pt x="30" y="24"/>
                        <a:pt x="28" y="24"/>
                        <a:pt x="29" y="26"/>
                      </a:cubicBezTo>
                      <a:cubicBezTo>
                        <a:pt x="29" y="25"/>
                        <a:pt x="28" y="26"/>
                        <a:pt x="28" y="25"/>
                      </a:cubicBezTo>
                      <a:cubicBezTo>
                        <a:pt x="28" y="26"/>
                        <a:pt x="28" y="26"/>
                        <a:pt x="28" y="25"/>
                      </a:cubicBezTo>
                      <a:cubicBezTo>
                        <a:pt x="27" y="25"/>
                        <a:pt x="28" y="26"/>
                        <a:pt x="28" y="26"/>
                      </a:cubicBezTo>
                      <a:cubicBezTo>
                        <a:pt x="28" y="27"/>
                        <a:pt x="26" y="25"/>
                        <a:pt x="27" y="27"/>
                      </a:cubicBezTo>
                      <a:cubicBezTo>
                        <a:pt x="27" y="27"/>
                        <a:pt x="27" y="27"/>
                        <a:pt x="27" y="27"/>
                      </a:cubicBezTo>
                      <a:cubicBezTo>
                        <a:pt x="27" y="27"/>
                        <a:pt x="27" y="27"/>
                        <a:pt x="26" y="26"/>
                      </a:cubicBezTo>
                      <a:cubicBezTo>
                        <a:pt x="26" y="26"/>
                        <a:pt x="27" y="26"/>
                        <a:pt x="27" y="27"/>
                      </a:cubicBezTo>
                      <a:cubicBezTo>
                        <a:pt x="27" y="27"/>
                        <a:pt x="26" y="26"/>
                        <a:pt x="26" y="26"/>
                      </a:cubicBezTo>
                      <a:cubicBezTo>
                        <a:pt x="27" y="28"/>
                        <a:pt x="26" y="26"/>
                        <a:pt x="26" y="27"/>
                      </a:cubicBezTo>
                      <a:cubicBezTo>
                        <a:pt x="25" y="26"/>
                        <a:pt x="26" y="28"/>
                        <a:pt x="25" y="26"/>
                      </a:cubicBezTo>
                      <a:cubicBezTo>
                        <a:pt x="25" y="28"/>
                        <a:pt x="25" y="27"/>
                        <a:pt x="25" y="27"/>
                      </a:cubicBezTo>
                      <a:cubicBezTo>
                        <a:pt x="25" y="27"/>
                        <a:pt x="24" y="27"/>
                        <a:pt x="24" y="26"/>
                      </a:cubicBezTo>
                      <a:cubicBezTo>
                        <a:pt x="24" y="27"/>
                        <a:pt x="25" y="28"/>
                        <a:pt x="25" y="28"/>
                      </a:cubicBezTo>
                      <a:cubicBezTo>
                        <a:pt x="24" y="28"/>
                        <a:pt x="24" y="28"/>
                        <a:pt x="24" y="27"/>
                      </a:cubicBezTo>
                      <a:cubicBezTo>
                        <a:pt x="23" y="27"/>
                        <a:pt x="24" y="27"/>
                        <a:pt x="24" y="28"/>
                      </a:cubicBezTo>
                      <a:cubicBezTo>
                        <a:pt x="23" y="27"/>
                        <a:pt x="23" y="27"/>
                        <a:pt x="23" y="26"/>
                      </a:cubicBezTo>
                      <a:cubicBezTo>
                        <a:pt x="23" y="26"/>
                        <a:pt x="23" y="26"/>
                        <a:pt x="23" y="25"/>
                      </a:cubicBezTo>
                      <a:cubicBezTo>
                        <a:pt x="23" y="26"/>
                        <a:pt x="23" y="27"/>
                        <a:pt x="23" y="28"/>
                      </a:cubicBezTo>
                      <a:cubicBezTo>
                        <a:pt x="23" y="27"/>
                        <a:pt x="23" y="28"/>
                        <a:pt x="23" y="28"/>
                      </a:cubicBezTo>
                      <a:cubicBezTo>
                        <a:pt x="22" y="26"/>
                        <a:pt x="24" y="29"/>
                        <a:pt x="23" y="29"/>
                      </a:cubicBezTo>
                      <a:cubicBezTo>
                        <a:pt x="23" y="28"/>
                        <a:pt x="23" y="28"/>
                        <a:pt x="23" y="27"/>
                      </a:cubicBezTo>
                      <a:cubicBezTo>
                        <a:pt x="22" y="27"/>
                        <a:pt x="22" y="28"/>
                        <a:pt x="22" y="28"/>
                      </a:cubicBezTo>
                      <a:cubicBezTo>
                        <a:pt x="22" y="28"/>
                        <a:pt x="22" y="28"/>
                        <a:pt x="23" y="29"/>
                      </a:cubicBezTo>
                      <a:cubicBezTo>
                        <a:pt x="22" y="29"/>
                        <a:pt x="21" y="27"/>
                        <a:pt x="21" y="29"/>
                      </a:cubicBezTo>
                      <a:cubicBezTo>
                        <a:pt x="21" y="29"/>
                        <a:pt x="21" y="28"/>
                        <a:pt x="21" y="27"/>
                      </a:cubicBezTo>
                      <a:cubicBezTo>
                        <a:pt x="21" y="29"/>
                        <a:pt x="21" y="29"/>
                        <a:pt x="20" y="27"/>
                      </a:cubicBezTo>
                      <a:cubicBezTo>
                        <a:pt x="20" y="29"/>
                        <a:pt x="19" y="27"/>
                        <a:pt x="19" y="27"/>
                      </a:cubicBezTo>
                      <a:cubicBezTo>
                        <a:pt x="19" y="28"/>
                        <a:pt x="19" y="28"/>
                        <a:pt x="19" y="29"/>
                      </a:cubicBezTo>
                      <a:cubicBezTo>
                        <a:pt x="19" y="28"/>
                        <a:pt x="19" y="29"/>
                        <a:pt x="19" y="28"/>
                      </a:cubicBezTo>
                      <a:cubicBezTo>
                        <a:pt x="19" y="28"/>
                        <a:pt x="19" y="29"/>
                        <a:pt x="18" y="28"/>
                      </a:cubicBezTo>
                      <a:cubicBezTo>
                        <a:pt x="18" y="28"/>
                        <a:pt x="19" y="29"/>
                        <a:pt x="19" y="29"/>
                      </a:cubicBezTo>
                      <a:cubicBezTo>
                        <a:pt x="18" y="30"/>
                        <a:pt x="18" y="28"/>
                        <a:pt x="18" y="28"/>
                      </a:cubicBezTo>
                      <a:cubicBezTo>
                        <a:pt x="18" y="29"/>
                        <a:pt x="18" y="27"/>
                        <a:pt x="17" y="27"/>
                      </a:cubicBezTo>
                      <a:cubicBezTo>
                        <a:pt x="18" y="29"/>
                        <a:pt x="17" y="28"/>
                        <a:pt x="17" y="28"/>
                      </a:cubicBezTo>
                      <a:cubicBezTo>
                        <a:pt x="16" y="28"/>
                        <a:pt x="16" y="28"/>
                        <a:pt x="16" y="28"/>
                      </a:cubicBezTo>
                      <a:cubicBezTo>
                        <a:pt x="16" y="28"/>
                        <a:pt x="16" y="28"/>
                        <a:pt x="16" y="28"/>
                      </a:cubicBezTo>
                      <a:cubicBezTo>
                        <a:pt x="15" y="28"/>
                        <a:pt x="15" y="28"/>
                        <a:pt x="15" y="29"/>
                      </a:cubicBezTo>
                      <a:cubicBezTo>
                        <a:pt x="16" y="26"/>
                        <a:pt x="12" y="29"/>
                        <a:pt x="13" y="27"/>
                      </a:cubicBezTo>
                      <a:cubicBezTo>
                        <a:pt x="12" y="28"/>
                        <a:pt x="11" y="28"/>
                        <a:pt x="11" y="27"/>
                      </a:cubicBezTo>
                      <a:cubicBezTo>
                        <a:pt x="11" y="27"/>
                        <a:pt x="10" y="26"/>
                        <a:pt x="9" y="27"/>
                      </a:cubicBezTo>
                      <a:cubicBezTo>
                        <a:pt x="9" y="27"/>
                        <a:pt x="10" y="26"/>
                        <a:pt x="9" y="26"/>
                      </a:cubicBezTo>
                      <a:cubicBezTo>
                        <a:pt x="9" y="26"/>
                        <a:pt x="9" y="26"/>
                        <a:pt x="9" y="27"/>
                      </a:cubicBezTo>
                      <a:cubicBezTo>
                        <a:pt x="9" y="26"/>
                        <a:pt x="8" y="27"/>
                        <a:pt x="8" y="25"/>
                      </a:cubicBezTo>
                      <a:cubicBezTo>
                        <a:pt x="8" y="25"/>
                        <a:pt x="8" y="26"/>
                        <a:pt x="8" y="26"/>
                      </a:cubicBezTo>
                      <a:cubicBezTo>
                        <a:pt x="8" y="25"/>
                        <a:pt x="8" y="25"/>
                        <a:pt x="9" y="25"/>
                      </a:cubicBezTo>
                      <a:cubicBezTo>
                        <a:pt x="8" y="25"/>
                        <a:pt x="7" y="25"/>
                        <a:pt x="7" y="24"/>
                      </a:cubicBezTo>
                      <a:cubicBezTo>
                        <a:pt x="7" y="25"/>
                        <a:pt x="6" y="24"/>
                        <a:pt x="7" y="24"/>
                      </a:cubicBezTo>
                      <a:cubicBezTo>
                        <a:pt x="7" y="24"/>
                        <a:pt x="7" y="24"/>
                        <a:pt x="7" y="24"/>
                      </a:cubicBezTo>
                      <a:cubicBezTo>
                        <a:pt x="7" y="23"/>
                        <a:pt x="6" y="24"/>
                        <a:pt x="7" y="23"/>
                      </a:cubicBezTo>
                      <a:cubicBezTo>
                        <a:pt x="7" y="23"/>
                        <a:pt x="7" y="23"/>
                        <a:pt x="7" y="23"/>
                      </a:cubicBezTo>
                      <a:cubicBezTo>
                        <a:pt x="7" y="22"/>
                        <a:pt x="5" y="21"/>
                        <a:pt x="5" y="20"/>
                      </a:cubicBezTo>
                      <a:cubicBezTo>
                        <a:pt x="3" y="21"/>
                        <a:pt x="2" y="20"/>
                        <a:pt x="3" y="19"/>
                      </a:cubicBezTo>
                      <a:cubicBezTo>
                        <a:pt x="2" y="20"/>
                        <a:pt x="1" y="19"/>
                        <a:pt x="1" y="18"/>
                      </a:cubicBezTo>
                      <a:cubicBezTo>
                        <a:pt x="0" y="17"/>
                        <a:pt x="1" y="16"/>
                        <a:pt x="1" y="16"/>
                      </a:cubicBezTo>
                      <a:cubicBezTo>
                        <a:pt x="2" y="15"/>
                        <a:pt x="2" y="15"/>
                        <a:pt x="2" y="15"/>
                      </a:cubicBezTo>
                      <a:cubicBezTo>
                        <a:pt x="2" y="15"/>
                        <a:pt x="2" y="15"/>
                        <a:pt x="2" y="15"/>
                      </a:cubicBezTo>
                      <a:cubicBezTo>
                        <a:pt x="1" y="16"/>
                        <a:pt x="0" y="15"/>
                        <a:pt x="2" y="14"/>
                      </a:cubicBezTo>
                      <a:cubicBezTo>
                        <a:pt x="2" y="14"/>
                        <a:pt x="1" y="14"/>
                        <a:pt x="1" y="14"/>
                      </a:cubicBezTo>
                      <a:cubicBezTo>
                        <a:pt x="1" y="14"/>
                        <a:pt x="0" y="14"/>
                        <a:pt x="0" y="14"/>
                      </a:cubicBezTo>
                      <a:cubicBezTo>
                        <a:pt x="0" y="14"/>
                        <a:pt x="1" y="14"/>
                        <a:pt x="1" y="14"/>
                      </a:cubicBezTo>
                      <a:cubicBezTo>
                        <a:pt x="1" y="14"/>
                        <a:pt x="1" y="14"/>
                        <a:pt x="0" y="14"/>
                      </a:cubicBezTo>
                      <a:cubicBezTo>
                        <a:pt x="0" y="14"/>
                        <a:pt x="1" y="13"/>
                        <a:pt x="0" y="13"/>
                      </a:cubicBezTo>
                      <a:cubicBezTo>
                        <a:pt x="0" y="13"/>
                        <a:pt x="3" y="13"/>
                        <a:pt x="1" y="13"/>
                      </a:cubicBezTo>
                      <a:cubicBezTo>
                        <a:pt x="1" y="13"/>
                        <a:pt x="2" y="13"/>
                        <a:pt x="3" y="13"/>
                      </a:cubicBezTo>
                      <a:cubicBezTo>
                        <a:pt x="2" y="13"/>
                        <a:pt x="2" y="13"/>
                        <a:pt x="2" y="13"/>
                      </a:cubicBezTo>
                      <a:cubicBezTo>
                        <a:pt x="3" y="13"/>
                        <a:pt x="3" y="13"/>
                        <a:pt x="4" y="13"/>
                      </a:cubicBezTo>
                      <a:cubicBezTo>
                        <a:pt x="4" y="13"/>
                        <a:pt x="5" y="13"/>
                        <a:pt x="5" y="13"/>
                      </a:cubicBezTo>
                      <a:cubicBezTo>
                        <a:pt x="5" y="13"/>
                        <a:pt x="4" y="13"/>
                        <a:pt x="4" y="13"/>
                      </a:cubicBezTo>
                      <a:cubicBezTo>
                        <a:pt x="7" y="13"/>
                        <a:pt x="3" y="14"/>
                        <a:pt x="6" y="14"/>
                      </a:cubicBezTo>
                      <a:cubicBezTo>
                        <a:pt x="6" y="14"/>
                        <a:pt x="6" y="14"/>
                        <a:pt x="5" y="14"/>
                      </a:cubicBezTo>
                      <a:cubicBezTo>
                        <a:pt x="6" y="14"/>
                        <a:pt x="5" y="15"/>
                        <a:pt x="6" y="15"/>
                      </a:cubicBezTo>
                      <a:cubicBezTo>
                        <a:pt x="4" y="15"/>
                        <a:pt x="6" y="15"/>
                        <a:pt x="4" y="16"/>
                      </a:cubicBezTo>
                      <a:cubicBezTo>
                        <a:pt x="5" y="16"/>
                        <a:pt x="5" y="16"/>
                        <a:pt x="7" y="15"/>
                      </a:cubicBezTo>
                      <a:cubicBezTo>
                        <a:pt x="5" y="16"/>
                        <a:pt x="8" y="15"/>
                        <a:pt x="7" y="16"/>
                      </a:cubicBezTo>
                      <a:cubicBezTo>
                        <a:pt x="7" y="16"/>
                        <a:pt x="8" y="16"/>
                        <a:pt x="8" y="16"/>
                      </a:cubicBezTo>
                      <a:cubicBezTo>
                        <a:pt x="7" y="16"/>
                        <a:pt x="8" y="17"/>
                        <a:pt x="9" y="16"/>
                      </a:cubicBezTo>
                      <a:cubicBezTo>
                        <a:pt x="9" y="16"/>
                        <a:pt x="8" y="17"/>
                        <a:pt x="8" y="17"/>
                      </a:cubicBezTo>
                      <a:cubicBezTo>
                        <a:pt x="8" y="17"/>
                        <a:pt x="9" y="17"/>
                        <a:pt x="9" y="16"/>
                      </a:cubicBezTo>
                      <a:cubicBezTo>
                        <a:pt x="9" y="16"/>
                        <a:pt x="8" y="17"/>
                        <a:pt x="9" y="16"/>
                      </a:cubicBezTo>
                      <a:cubicBezTo>
                        <a:pt x="8" y="17"/>
                        <a:pt x="10" y="16"/>
                        <a:pt x="11" y="16"/>
                      </a:cubicBezTo>
                      <a:cubicBezTo>
                        <a:pt x="8" y="19"/>
                        <a:pt x="9" y="18"/>
                        <a:pt x="8" y="20"/>
                      </a:cubicBezTo>
                      <a:cubicBezTo>
                        <a:pt x="9" y="19"/>
                        <a:pt x="9" y="19"/>
                        <a:pt x="10" y="19"/>
                      </a:cubicBezTo>
                      <a:cubicBezTo>
                        <a:pt x="10" y="19"/>
                        <a:pt x="9" y="20"/>
                        <a:pt x="10" y="19"/>
                      </a:cubicBezTo>
                      <a:cubicBezTo>
                        <a:pt x="10" y="19"/>
                        <a:pt x="9" y="20"/>
                        <a:pt x="9" y="20"/>
                      </a:cubicBezTo>
                      <a:cubicBezTo>
                        <a:pt x="9" y="20"/>
                        <a:pt x="9" y="20"/>
                        <a:pt x="10" y="19"/>
                      </a:cubicBezTo>
                      <a:cubicBezTo>
                        <a:pt x="10" y="19"/>
                        <a:pt x="10" y="19"/>
                        <a:pt x="10" y="19"/>
                      </a:cubicBezTo>
                      <a:cubicBezTo>
                        <a:pt x="11" y="17"/>
                        <a:pt x="11" y="19"/>
                        <a:pt x="12" y="18"/>
                      </a:cubicBezTo>
                      <a:cubicBezTo>
                        <a:pt x="11" y="19"/>
                        <a:pt x="12" y="18"/>
                        <a:pt x="12" y="18"/>
                      </a:cubicBezTo>
                      <a:cubicBezTo>
                        <a:pt x="12" y="19"/>
                        <a:pt x="11" y="19"/>
                        <a:pt x="11" y="19"/>
                      </a:cubicBezTo>
                      <a:cubicBezTo>
                        <a:pt x="11" y="19"/>
                        <a:pt x="12" y="19"/>
                        <a:pt x="12" y="18"/>
                      </a:cubicBezTo>
                      <a:cubicBezTo>
                        <a:pt x="12" y="19"/>
                        <a:pt x="12" y="19"/>
                        <a:pt x="12" y="19"/>
                      </a:cubicBezTo>
                      <a:cubicBezTo>
                        <a:pt x="12" y="19"/>
                        <a:pt x="12" y="19"/>
                        <a:pt x="12" y="20"/>
                      </a:cubicBezTo>
                      <a:cubicBezTo>
                        <a:pt x="11" y="21"/>
                        <a:pt x="12" y="19"/>
                        <a:pt x="11" y="20"/>
                      </a:cubicBezTo>
                      <a:cubicBezTo>
                        <a:pt x="11" y="20"/>
                        <a:pt x="11" y="21"/>
                        <a:pt x="11" y="21"/>
                      </a:cubicBezTo>
                      <a:cubicBezTo>
                        <a:pt x="11" y="21"/>
                        <a:pt x="12" y="19"/>
                        <a:pt x="13" y="18"/>
                      </a:cubicBezTo>
                      <a:cubicBezTo>
                        <a:pt x="12" y="19"/>
                        <a:pt x="13" y="18"/>
                        <a:pt x="13" y="18"/>
                      </a:cubicBezTo>
                      <a:cubicBezTo>
                        <a:pt x="13" y="19"/>
                        <a:pt x="13" y="19"/>
                        <a:pt x="13" y="19"/>
                      </a:cubicBezTo>
                      <a:cubicBezTo>
                        <a:pt x="12" y="19"/>
                        <a:pt x="12" y="20"/>
                        <a:pt x="12" y="20"/>
                      </a:cubicBezTo>
                      <a:cubicBezTo>
                        <a:pt x="12" y="20"/>
                        <a:pt x="13" y="18"/>
                        <a:pt x="13" y="18"/>
                      </a:cubicBezTo>
                      <a:cubicBezTo>
                        <a:pt x="14" y="17"/>
                        <a:pt x="13" y="19"/>
                        <a:pt x="12" y="20"/>
                      </a:cubicBezTo>
                      <a:cubicBezTo>
                        <a:pt x="13" y="20"/>
                        <a:pt x="13" y="20"/>
                        <a:pt x="13" y="19"/>
                      </a:cubicBezTo>
                      <a:cubicBezTo>
                        <a:pt x="13" y="18"/>
                        <a:pt x="13" y="20"/>
                        <a:pt x="13" y="19"/>
                      </a:cubicBezTo>
                      <a:cubicBezTo>
                        <a:pt x="13" y="18"/>
                        <a:pt x="14" y="18"/>
                        <a:pt x="14" y="18"/>
                      </a:cubicBezTo>
                      <a:cubicBezTo>
                        <a:pt x="13" y="19"/>
                        <a:pt x="13" y="19"/>
                        <a:pt x="13" y="19"/>
                      </a:cubicBezTo>
                      <a:cubicBezTo>
                        <a:pt x="13" y="19"/>
                        <a:pt x="14" y="18"/>
                        <a:pt x="13" y="19"/>
                      </a:cubicBezTo>
                      <a:cubicBezTo>
                        <a:pt x="14" y="18"/>
                        <a:pt x="13" y="20"/>
                        <a:pt x="14" y="18"/>
                      </a:cubicBezTo>
                      <a:cubicBezTo>
                        <a:pt x="15" y="18"/>
                        <a:pt x="15" y="18"/>
                        <a:pt x="15" y="18"/>
                      </a:cubicBezTo>
                      <a:cubicBezTo>
                        <a:pt x="14" y="19"/>
                        <a:pt x="14" y="20"/>
                        <a:pt x="14" y="20"/>
                      </a:cubicBezTo>
                      <a:cubicBezTo>
                        <a:pt x="14" y="19"/>
                        <a:pt x="14" y="19"/>
                        <a:pt x="14" y="19"/>
                      </a:cubicBezTo>
                      <a:cubicBezTo>
                        <a:pt x="15" y="18"/>
                        <a:pt x="15" y="19"/>
                        <a:pt x="15" y="18"/>
                      </a:cubicBezTo>
                      <a:cubicBezTo>
                        <a:pt x="14" y="20"/>
                        <a:pt x="14" y="19"/>
                        <a:pt x="14" y="21"/>
                      </a:cubicBezTo>
                      <a:cubicBezTo>
                        <a:pt x="14" y="21"/>
                        <a:pt x="14" y="21"/>
                        <a:pt x="13" y="23"/>
                      </a:cubicBezTo>
                      <a:cubicBezTo>
                        <a:pt x="13" y="22"/>
                        <a:pt x="14" y="21"/>
                        <a:pt x="14" y="21"/>
                      </a:cubicBezTo>
                      <a:cubicBezTo>
                        <a:pt x="14" y="20"/>
                        <a:pt x="14" y="22"/>
                        <a:pt x="15" y="20"/>
                      </a:cubicBezTo>
                      <a:cubicBezTo>
                        <a:pt x="14" y="21"/>
                        <a:pt x="14" y="21"/>
                        <a:pt x="14" y="21"/>
                      </a:cubicBezTo>
                      <a:cubicBezTo>
                        <a:pt x="14" y="22"/>
                        <a:pt x="14" y="22"/>
                        <a:pt x="13" y="23"/>
                      </a:cubicBezTo>
                      <a:cubicBezTo>
                        <a:pt x="14" y="22"/>
                        <a:pt x="14" y="21"/>
                        <a:pt x="15" y="20"/>
                      </a:cubicBezTo>
                      <a:cubicBezTo>
                        <a:pt x="15" y="20"/>
                        <a:pt x="15" y="21"/>
                        <a:pt x="15" y="21"/>
                      </a:cubicBezTo>
                      <a:cubicBezTo>
                        <a:pt x="14" y="22"/>
                        <a:pt x="14" y="23"/>
                        <a:pt x="14" y="22"/>
                      </a:cubicBezTo>
                      <a:cubicBezTo>
                        <a:pt x="14" y="23"/>
                        <a:pt x="14" y="23"/>
                        <a:pt x="14" y="24"/>
                      </a:cubicBezTo>
                      <a:cubicBezTo>
                        <a:pt x="14" y="24"/>
                        <a:pt x="14" y="23"/>
                        <a:pt x="14" y="23"/>
                      </a:cubicBezTo>
                      <a:cubicBezTo>
                        <a:pt x="14" y="24"/>
                        <a:pt x="14" y="24"/>
                        <a:pt x="14" y="24"/>
                      </a:cubicBezTo>
                      <a:cubicBezTo>
                        <a:pt x="14" y="24"/>
                        <a:pt x="15" y="23"/>
                        <a:pt x="15" y="23"/>
                      </a:cubicBezTo>
                      <a:cubicBezTo>
                        <a:pt x="15" y="22"/>
                        <a:pt x="15" y="23"/>
                        <a:pt x="15" y="21"/>
                      </a:cubicBezTo>
                      <a:cubicBezTo>
                        <a:pt x="15" y="21"/>
                        <a:pt x="15" y="22"/>
                        <a:pt x="15" y="22"/>
                      </a:cubicBezTo>
                      <a:cubicBezTo>
                        <a:pt x="15" y="22"/>
                        <a:pt x="16" y="21"/>
                        <a:pt x="15" y="22"/>
                      </a:cubicBezTo>
                      <a:cubicBezTo>
                        <a:pt x="15" y="22"/>
                        <a:pt x="15" y="22"/>
                        <a:pt x="16" y="22"/>
                      </a:cubicBezTo>
                      <a:cubicBezTo>
                        <a:pt x="16" y="22"/>
                        <a:pt x="16" y="21"/>
                        <a:pt x="16" y="21"/>
                      </a:cubicBezTo>
                      <a:cubicBezTo>
                        <a:pt x="16" y="20"/>
                        <a:pt x="16" y="23"/>
                        <a:pt x="16" y="21"/>
                      </a:cubicBezTo>
                      <a:cubicBezTo>
                        <a:pt x="16" y="21"/>
                        <a:pt x="16" y="22"/>
                        <a:pt x="16" y="21"/>
                      </a:cubicBezTo>
                      <a:cubicBezTo>
                        <a:pt x="16" y="21"/>
                        <a:pt x="16" y="22"/>
                        <a:pt x="16" y="22"/>
                      </a:cubicBezTo>
                      <a:cubicBezTo>
                        <a:pt x="17" y="21"/>
                        <a:pt x="17" y="21"/>
                        <a:pt x="18" y="21"/>
                      </a:cubicBezTo>
                      <a:cubicBezTo>
                        <a:pt x="18" y="21"/>
                        <a:pt x="17" y="21"/>
                        <a:pt x="17" y="21"/>
                      </a:cubicBezTo>
                      <a:cubicBezTo>
                        <a:pt x="17" y="21"/>
                        <a:pt x="17" y="21"/>
                        <a:pt x="17" y="20"/>
                      </a:cubicBezTo>
                      <a:cubicBezTo>
                        <a:pt x="18" y="21"/>
                        <a:pt x="18" y="23"/>
                        <a:pt x="18" y="24"/>
                      </a:cubicBezTo>
                      <a:cubicBezTo>
                        <a:pt x="19" y="24"/>
                        <a:pt x="19" y="24"/>
                        <a:pt x="19" y="24"/>
                      </a:cubicBezTo>
                      <a:cubicBezTo>
                        <a:pt x="20" y="24"/>
                        <a:pt x="20" y="24"/>
                        <a:pt x="20" y="24"/>
                      </a:cubicBezTo>
                      <a:cubicBezTo>
                        <a:pt x="21" y="24"/>
                        <a:pt x="22" y="24"/>
                        <a:pt x="22" y="24"/>
                      </a:cubicBezTo>
                      <a:cubicBezTo>
                        <a:pt x="22" y="24"/>
                        <a:pt x="21" y="22"/>
                        <a:pt x="21" y="23"/>
                      </a:cubicBezTo>
                      <a:cubicBezTo>
                        <a:pt x="21" y="23"/>
                        <a:pt x="21" y="22"/>
                        <a:pt x="21" y="22"/>
                      </a:cubicBezTo>
                      <a:cubicBezTo>
                        <a:pt x="21" y="22"/>
                        <a:pt x="21" y="20"/>
                        <a:pt x="22" y="22"/>
                      </a:cubicBezTo>
                      <a:cubicBezTo>
                        <a:pt x="22" y="21"/>
                        <a:pt x="21" y="21"/>
                        <a:pt x="22" y="20"/>
                      </a:cubicBezTo>
                      <a:cubicBezTo>
                        <a:pt x="22" y="21"/>
                        <a:pt x="22" y="21"/>
                        <a:pt x="22" y="21"/>
                      </a:cubicBezTo>
                      <a:cubicBezTo>
                        <a:pt x="22" y="21"/>
                        <a:pt x="22" y="21"/>
                        <a:pt x="22" y="21"/>
                      </a:cubicBezTo>
                      <a:cubicBezTo>
                        <a:pt x="22" y="22"/>
                        <a:pt x="22" y="22"/>
                        <a:pt x="23" y="23"/>
                      </a:cubicBezTo>
                      <a:cubicBezTo>
                        <a:pt x="22" y="21"/>
                        <a:pt x="22" y="23"/>
                        <a:pt x="22" y="22"/>
                      </a:cubicBezTo>
                      <a:cubicBezTo>
                        <a:pt x="22" y="23"/>
                        <a:pt x="22" y="23"/>
                        <a:pt x="23" y="24"/>
                      </a:cubicBezTo>
                      <a:cubicBezTo>
                        <a:pt x="23" y="24"/>
                        <a:pt x="23" y="24"/>
                        <a:pt x="23" y="24"/>
                      </a:cubicBezTo>
                      <a:cubicBezTo>
                        <a:pt x="22" y="23"/>
                        <a:pt x="23" y="23"/>
                        <a:pt x="23" y="24"/>
                      </a:cubicBezTo>
                      <a:cubicBezTo>
                        <a:pt x="23" y="23"/>
                        <a:pt x="22" y="22"/>
                        <a:pt x="22" y="21"/>
                      </a:cubicBezTo>
                      <a:cubicBezTo>
                        <a:pt x="22" y="21"/>
                        <a:pt x="23" y="23"/>
                        <a:pt x="23" y="22"/>
                      </a:cubicBezTo>
                      <a:cubicBezTo>
                        <a:pt x="22" y="21"/>
                        <a:pt x="23" y="22"/>
                        <a:pt x="23" y="21"/>
                      </a:cubicBezTo>
                      <a:cubicBezTo>
                        <a:pt x="23" y="22"/>
                        <a:pt x="23" y="22"/>
                        <a:pt x="23" y="22"/>
                      </a:cubicBezTo>
                      <a:cubicBezTo>
                        <a:pt x="24" y="23"/>
                        <a:pt x="23" y="23"/>
                        <a:pt x="23" y="22"/>
                      </a:cubicBezTo>
                      <a:cubicBezTo>
                        <a:pt x="23" y="23"/>
                        <a:pt x="23" y="23"/>
                        <a:pt x="23" y="23"/>
                      </a:cubicBezTo>
                      <a:cubicBezTo>
                        <a:pt x="24" y="24"/>
                        <a:pt x="24" y="23"/>
                        <a:pt x="23" y="23"/>
                      </a:cubicBezTo>
                      <a:cubicBezTo>
                        <a:pt x="24" y="23"/>
                        <a:pt x="24" y="23"/>
                        <a:pt x="24" y="24"/>
                      </a:cubicBezTo>
                      <a:cubicBezTo>
                        <a:pt x="24" y="23"/>
                        <a:pt x="24" y="23"/>
                        <a:pt x="23" y="21"/>
                      </a:cubicBezTo>
                      <a:cubicBezTo>
                        <a:pt x="23" y="21"/>
                        <a:pt x="23" y="22"/>
                        <a:pt x="23" y="21"/>
                      </a:cubicBezTo>
                      <a:cubicBezTo>
                        <a:pt x="23" y="21"/>
                        <a:pt x="23" y="22"/>
                        <a:pt x="24" y="22"/>
                      </a:cubicBezTo>
                      <a:cubicBezTo>
                        <a:pt x="23" y="22"/>
                        <a:pt x="24" y="22"/>
                        <a:pt x="24" y="22"/>
                      </a:cubicBezTo>
                      <a:cubicBezTo>
                        <a:pt x="24" y="23"/>
                        <a:pt x="24" y="22"/>
                        <a:pt x="25" y="23"/>
                      </a:cubicBezTo>
                      <a:cubicBezTo>
                        <a:pt x="25" y="23"/>
                        <a:pt x="24" y="21"/>
                        <a:pt x="25" y="23"/>
                      </a:cubicBezTo>
                      <a:cubicBezTo>
                        <a:pt x="25" y="23"/>
                        <a:pt x="24" y="22"/>
                        <a:pt x="24" y="22"/>
                      </a:cubicBezTo>
                      <a:cubicBezTo>
                        <a:pt x="23" y="21"/>
                        <a:pt x="25" y="23"/>
                        <a:pt x="24" y="21"/>
                      </a:cubicBezTo>
                      <a:cubicBezTo>
                        <a:pt x="24" y="21"/>
                        <a:pt x="24" y="22"/>
                        <a:pt x="25" y="23"/>
                      </a:cubicBezTo>
                      <a:cubicBezTo>
                        <a:pt x="25" y="22"/>
                        <a:pt x="25" y="23"/>
                        <a:pt x="25" y="23"/>
                      </a:cubicBezTo>
                      <a:cubicBezTo>
                        <a:pt x="24" y="21"/>
                        <a:pt x="25" y="22"/>
                        <a:pt x="24" y="21"/>
                      </a:cubicBezTo>
                      <a:cubicBezTo>
                        <a:pt x="25" y="22"/>
                        <a:pt x="23" y="20"/>
                        <a:pt x="24" y="21"/>
                      </a:cubicBezTo>
                      <a:cubicBezTo>
                        <a:pt x="24" y="21"/>
                        <a:pt x="24" y="21"/>
                        <a:pt x="24" y="20"/>
                      </a:cubicBezTo>
                      <a:cubicBezTo>
                        <a:pt x="24" y="20"/>
                        <a:pt x="25" y="21"/>
                        <a:pt x="25" y="21"/>
                      </a:cubicBezTo>
                      <a:cubicBezTo>
                        <a:pt x="24" y="20"/>
                        <a:pt x="25" y="20"/>
                        <a:pt x="25" y="20"/>
                      </a:cubicBezTo>
                      <a:cubicBezTo>
                        <a:pt x="26" y="20"/>
                        <a:pt x="26" y="20"/>
                        <a:pt x="25" y="20"/>
                      </a:cubicBezTo>
                      <a:cubicBezTo>
                        <a:pt x="25" y="19"/>
                        <a:pt x="26" y="20"/>
                        <a:pt x="27" y="20"/>
                      </a:cubicBezTo>
                      <a:cubicBezTo>
                        <a:pt x="26" y="19"/>
                        <a:pt x="26" y="19"/>
                        <a:pt x="26" y="19"/>
                      </a:cubicBezTo>
                      <a:cubicBezTo>
                        <a:pt x="27" y="19"/>
                        <a:pt x="27" y="19"/>
                        <a:pt x="27" y="20"/>
                      </a:cubicBezTo>
                      <a:cubicBezTo>
                        <a:pt x="27" y="19"/>
                        <a:pt x="27" y="19"/>
                        <a:pt x="27" y="19"/>
                      </a:cubicBezTo>
                      <a:cubicBezTo>
                        <a:pt x="27" y="19"/>
                        <a:pt x="29" y="20"/>
                        <a:pt x="30" y="21"/>
                      </a:cubicBezTo>
                      <a:cubicBezTo>
                        <a:pt x="30" y="20"/>
                        <a:pt x="29" y="20"/>
                        <a:pt x="29" y="20"/>
                      </a:cubicBezTo>
                      <a:cubicBezTo>
                        <a:pt x="28" y="19"/>
                        <a:pt x="29" y="20"/>
                        <a:pt x="28" y="19"/>
                      </a:cubicBezTo>
                      <a:cubicBezTo>
                        <a:pt x="28" y="19"/>
                        <a:pt x="29" y="19"/>
                        <a:pt x="28" y="19"/>
                      </a:cubicBezTo>
                      <a:cubicBezTo>
                        <a:pt x="29" y="19"/>
                        <a:pt x="29" y="19"/>
                        <a:pt x="29" y="19"/>
                      </a:cubicBezTo>
                      <a:cubicBezTo>
                        <a:pt x="29" y="19"/>
                        <a:pt x="28" y="18"/>
                        <a:pt x="29" y="19"/>
                      </a:cubicBezTo>
                      <a:cubicBezTo>
                        <a:pt x="29" y="19"/>
                        <a:pt x="29" y="19"/>
                        <a:pt x="28" y="18"/>
                      </a:cubicBezTo>
                      <a:cubicBezTo>
                        <a:pt x="28" y="19"/>
                        <a:pt x="29" y="18"/>
                        <a:pt x="28" y="18"/>
                      </a:cubicBezTo>
                      <a:cubicBezTo>
                        <a:pt x="27" y="18"/>
                        <a:pt x="29" y="19"/>
                        <a:pt x="29" y="18"/>
                      </a:cubicBezTo>
                      <a:cubicBezTo>
                        <a:pt x="30" y="19"/>
                        <a:pt x="29" y="19"/>
                        <a:pt x="29" y="19"/>
                      </a:cubicBezTo>
                      <a:cubicBezTo>
                        <a:pt x="30" y="19"/>
                        <a:pt x="30" y="19"/>
                        <a:pt x="30" y="19"/>
                      </a:cubicBezTo>
                      <a:cubicBezTo>
                        <a:pt x="30" y="19"/>
                        <a:pt x="29" y="18"/>
                        <a:pt x="28" y="18"/>
                      </a:cubicBezTo>
                      <a:cubicBezTo>
                        <a:pt x="29" y="18"/>
                        <a:pt x="30" y="17"/>
                        <a:pt x="28" y="16"/>
                      </a:cubicBezTo>
                      <a:cubicBezTo>
                        <a:pt x="29" y="16"/>
                        <a:pt x="29" y="17"/>
                        <a:pt x="30" y="17"/>
                      </a:cubicBezTo>
                      <a:cubicBezTo>
                        <a:pt x="29" y="17"/>
                        <a:pt x="28" y="16"/>
                        <a:pt x="29" y="16"/>
                      </a:cubicBezTo>
                      <a:cubicBezTo>
                        <a:pt x="29" y="16"/>
                        <a:pt x="30" y="17"/>
                        <a:pt x="29" y="17"/>
                      </a:cubicBezTo>
                      <a:cubicBezTo>
                        <a:pt x="31" y="17"/>
                        <a:pt x="29" y="16"/>
                        <a:pt x="30" y="17"/>
                      </a:cubicBezTo>
                      <a:cubicBezTo>
                        <a:pt x="29" y="16"/>
                        <a:pt x="29" y="16"/>
                        <a:pt x="30" y="16"/>
                      </a:cubicBezTo>
                      <a:cubicBezTo>
                        <a:pt x="29" y="16"/>
                        <a:pt x="28" y="15"/>
                        <a:pt x="28" y="15"/>
                      </a:cubicBezTo>
                      <a:cubicBezTo>
                        <a:pt x="27" y="15"/>
                        <a:pt x="27" y="15"/>
                        <a:pt x="27" y="15"/>
                      </a:cubicBezTo>
                      <a:cubicBezTo>
                        <a:pt x="28" y="15"/>
                        <a:pt x="28" y="15"/>
                        <a:pt x="28" y="15"/>
                      </a:cubicBezTo>
                      <a:cubicBezTo>
                        <a:pt x="28" y="15"/>
                        <a:pt x="29" y="15"/>
                        <a:pt x="29" y="15"/>
                      </a:cubicBezTo>
                      <a:cubicBezTo>
                        <a:pt x="30" y="16"/>
                        <a:pt x="28" y="15"/>
                        <a:pt x="31" y="16"/>
                      </a:cubicBezTo>
                      <a:cubicBezTo>
                        <a:pt x="31" y="15"/>
                        <a:pt x="31" y="15"/>
                        <a:pt x="31" y="14"/>
                      </a:cubicBezTo>
                      <a:cubicBezTo>
                        <a:pt x="30" y="14"/>
                        <a:pt x="30" y="14"/>
                        <a:pt x="29" y="14"/>
                      </a:cubicBezTo>
                      <a:cubicBezTo>
                        <a:pt x="29" y="14"/>
                        <a:pt x="30" y="14"/>
                        <a:pt x="30" y="14"/>
                      </a:cubicBezTo>
                      <a:cubicBezTo>
                        <a:pt x="31" y="15"/>
                        <a:pt x="29" y="14"/>
                        <a:pt x="31" y="15"/>
                      </a:cubicBezTo>
                      <a:cubicBezTo>
                        <a:pt x="30" y="15"/>
                        <a:pt x="30" y="14"/>
                        <a:pt x="28" y="14"/>
                      </a:cubicBezTo>
                      <a:cubicBezTo>
                        <a:pt x="31" y="15"/>
                        <a:pt x="28" y="13"/>
                        <a:pt x="29" y="14"/>
                      </a:cubicBezTo>
                      <a:cubicBezTo>
                        <a:pt x="29" y="13"/>
                        <a:pt x="28" y="13"/>
                        <a:pt x="28" y="13"/>
                      </a:cubicBezTo>
                      <a:cubicBezTo>
                        <a:pt x="28" y="13"/>
                        <a:pt x="29" y="13"/>
                        <a:pt x="29" y="13"/>
                      </a:cubicBezTo>
                      <a:cubicBezTo>
                        <a:pt x="28" y="13"/>
                        <a:pt x="28" y="13"/>
                        <a:pt x="28" y="13"/>
                      </a:cubicBezTo>
                      <a:cubicBezTo>
                        <a:pt x="28" y="13"/>
                        <a:pt x="28" y="13"/>
                        <a:pt x="28" y="13"/>
                      </a:cubicBezTo>
                      <a:cubicBezTo>
                        <a:pt x="27" y="13"/>
                        <a:pt x="28" y="13"/>
                        <a:pt x="28" y="13"/>
                      </a:cubicBezTo>
                      <a:cubicBezTo>
                        <a:pt x="28" y="13"/>
                        <a:pt x="29" y="13"/>
                        <a:pt x="29" y="13"/>
                      </a:cubicBezTo>
                      <a:cubicBezTo>
                        <a:pt x="29" y="13"/>
                        <a:pt x="29" y="13"/>
                        <a:pt x="29" y="13"/>
                      </a:cubicBezTo>
                      <a:cubicBezTo>
                        <a:pt x="28" y="13"/>
                        <a:pt x="29" y="13"/>
                        <a:pt x="29" y="13"/>
                      </a:cubicBezTo>
                      <a:cubicBezTo>
                        <a:pt x="27" y="12"/>
                        <a:pt x="29" y="12"/>
                        <a:pt x="28" y="12"/>
                      </a:cubicBezTo>
                      <a:cubicBezTo>
                        <a:pt x="28" y="12"/>
                        <a:pt x="28" y="12"/>
                        <a:pt x="29" y="12"/>
                      </a:cubicBezTo>
                      <a:cubicBezTo>
                        <a:pt x="28" y="12"/>
                        <a:pt x="28" y="12"/>
                        <a:pt x="29" y="12"/>
                      </a:cubicBezTo>
                      <a:cubicBezTo>
                        <a:pt x="30" y="12"/>
                        <a:pt x="28" y="11"/>
                        <a:pt x="29" y="12"/>
                      </a:cubicBezTo>
                      <a:cubicBezTo>
                        <a:pt x="31" y="12"/>
                        <a:pt x="26" y="10"/>
                        <a:pt x="28" y="11"/>
                      </a:cubicBezTo>
                      <a:cubicBezTo>
                        <a:pt x="26" y="10"/>
                        <a:pt x="29" y="11"/>
                        <a:pt x="28" y="10"/>
                      </a:cubicBezTo>
                      <a:cubicBezTo>
                        <a:pt x="28" y="10"/>
                        <a:pt x="29" y="10"/>
                        <a:pt x="31" y="11"/>
                      </a:cubicBezTo>
                      <a:cubicBezTo>
                        <a:pt x="30" y="11"/>
                        <a:pt x="29" y="10"/>
                        <a:pt x="29" y="10"/>
                      </a:cubicBezTo>
                      <a:cubicBezTo>
                        <a:pt x="29" y="10"/>
                        <a:pt x="30" y="11"/>
                        <a:pt x="31" y="11"/>
                      </a:cubicBezTo>
                      <a:cubicBezTo>
                        <a:pt x="31" y="10"/>
                        <a:pt x="29" y="10"/>
                        <a:pt x="29" y="10"/>
                      </a:cubicBezTo>
                      <a:cubicBezTo>
                        <a:pt x="29" y="10"/>
                        <a:pt x="29" y="10"/>
                        <a:pt x="29" y="10"/>
                      </a:cubicBezTo>
                      <a:cubicBezTo>
                        <a:pt x="30" y="10"/>
                        <a:pt x="30" y="10"/>
                        <a:pt x="30" y="10"/>
                      </a:cubicBezTo>
                      <a:cubicBezTo>
                        <a:pt x="29" y="10"/>
                        <a:pt x="29" y="9"/>
                        <a:pt x="30" y="9"/>
                      </a:cubicBezTo>
                      <a:cubicBezTo>
                        <a:pt x="30" y="9"/>
                        <a:pt x="29" y="9"/>
                        <a:pt x="29" y="9"/>
                      </a:cubicBezTo>
                      <a:cubicBezTo>
                        <a:pt x="29" y="9"/>
                        <a:pt x="28" y="9"/>
                        <a:pt x="28" y="9"/>
                      </a:cubicBezTo>
                      <a:cubicBezTo>
                        <a:pt x="29" y="9"/>
                        <a:pt x="29" y="9"/>
                        <a:pt x="30" y="9"/>
                      </a:cubicBezTo>
                      <a:cubicBezTo>
                        <a:pt x="31" y="9"/>
                        <a:pt x="30" y="9"/>
                        <a:pt x="30" y="9"/>
                      </a:cubicBezTo>
                      <a:cubicBezTo>
                        <a:pt x="31" y="9"/>
                        <a:pt x="31" y="9"/>
                        <a:pt x="31" y="9"/>
                      </a:cubicBezTo>
                      <a:cubicBezTo>
                        <a:pt x="30" y="9"/>
                        <a:pt x="32" y="9"/>
                        <a:pt x="30" y="8"/>
                      </a:cubicBezTo>
                      <a:cubicBezTo>
                        <a:pt x="33" y="8"/>
                        <a:pt x="32" y="5"/>
                        <a:pt x="32" y="4"/>
                      </a:cubicBezTo>
                      <a:cubicBezTo>
                        <a:pt x="31" y="4"/>
                        <a:pt x="32" y="4"/>
                        <a:pt x="31" y="4"/>
                      </a:cubicBezTo>
                      <a:cubicBezTo>
                        <a:pt x="31" y="4"/>
                        <a:pt x="32" y="5"/>
                        <a:pt x="31" y="4"/>
                      </a:cubicBezTo>
                      <a:cubicBezTo>
                        <a:pt x="32" y="5"/>
                        <a:pt x="30" y="5"/>
                        <a:pt x="31" y="5"/>
                      </a:cubicBezTo>
                      <a:cubicBezTo>
                        <a:pt x="30" y="5"/>
                        <a:pt x="29" y="4"/>
                        <a:pt x="29" y="4"/>
                      </a:cubicBezTo>
                      <a:cubicBezTo>
                        <a:pt x="31" y="5"/>
                        <a:pt x="29" y="4"/>
                        <a:pt x="30" y="5"/>
                      </a:cubicBezTo>
                      <a:cubicBezTo>
                        <a:pt x="31" y="5"/>
                        <a:pt x="31" y="4"/>
                        <a:pt x="29" y="4"/>
                      </a:cubicBezTo>
                      <a:cubicBezTo>
                        <a:pt x="29" y="4"/>
                        <a:pt x="30" y="4"/>
                        <a:pt x="29" y="4"/>
                      </a:cubicBezTo>
                      <a:cubicBezTo>
                        <a:pt x="30" y="4"/>
                        <a:pt x="31" y="4"/>
                        <a:pt x="32" y="4"/>
                      </a:cubicBezTo>
                      <a:cubicBezTo>
                        <a:pt x="32" y="4"/>
                        <a:pt x="30" y="3"/>
                        <a:pt x="30" y="4"/>
                      </a:cubicBezTo>
                      <a:cubicBezTo>
                        <a:pt x="30" y="4"/>
                        <a:pt x="30" y="4"/>
                        <a:pt x="29" y="3"/>
                      </a:cubicBezTo>
                      <a:cubicBezTo>
                        <a:pt x="30" y="3"/>
                        <a:pt x="31" y="4"/>
                        <a:pt x="31" y="4"/>
                      </a:cubicBezTo>
                      <a:cubicBezTo>
                        <a:pt x="31" y="3"/>
                        <a:pt x="32" y="4"/>
                        <a:pt x="32" y="4"/>
                      </a:cubicBezTo>
                      <a:cubicBezTo>
                        <a:pt x="32" y="3"/>
                        <a:pt x="31" y="3"/>
                        <a:pt x="30" y="3"/>
                      </a:cubicBezTo>
                      <a:cubicBezTo>
                        <a:pt x="32" y="3"/>
                        <a:pt x="29" y="2"/>
                        <a:pt x="32" y="3"/>
                      </a:cubicBezTo>
                      <a:cubicBezTo>
                        <a:pt x="31" y="2"/>
                        <a:pt x="33" y="2"/>
                        <a:pt x="31" y="1"/>
                      </a:cubicBezTo>
                      <a:cubicBezTo>
                        <a:pt x="31" y="0"/>
                        <a:pt x="33" y="1"/>
                        <a:pt x="34" y="1"/>
                      </a:cubicBezTo>
                      <a:close/>
                      <a:moveTo>
                        <a:pt x="11" y="24"/>
                      </a:moveTo>
                      <a:cubicBezTo>
                        <a:pt x="11" y="23"/>
                        <a:pt x="12" y="23"/>
                        <a:pt x="12" y="22"/>
                      </a:cubicBezTo>
                      <a:cubicBezTo>
                        <a:pt x="12" y="22"/>
                        <a:pt x="11" y="23"/>
                        <a:pt x="11" y="23"/>
                      </a:cubicBezTo>
                      <a:cubicBezTo>
                        <a:pt x="11" y="23"/>
                        <a:pt x="11" y="24"/>
                        <a:pt x="11" y="24"/>
                      </a:cubicBezTo>
                      <a:cubicBezTo>
                        <a:pt x="11" y="23"/>
                        <a:pt x="11" y="23"/>
                        <a:pt x="11" y="23"/>
                      </a:cubicBezTo>
                      <a:cubicBezTo>
                        <a:pt x="11" y="23"/>
                        <a:pt x="11" y="25"/>
                        <a:pt x="11" y="24"/>
                      </a:cubicBezTo>
                      <a:close/>
                      <a:moveTo>
                        <a:pt x="13" y="22"/>
                      </a:moveTo>
                      <a:cubicBezTo>
                        <a:pt x="13" y="22"/>
                        <a:pt x="13" y="22"/>
                        <a:pt x="13" y="22"/>
                      </a:cubicBezTo>
                      <a:cubicBezTo>
                        <a:pt x="12" y="23"/>
                        <a:pt x="12" y="24"/>
                        <a:pt x="12" y="24"/>
                      </a:cubicBezTo>
                      <a:cubicBezTo>
                        <a:pt x="12" y="23"/>
                        <a:pt x="12" y="23"/>
                        <a:pt x="12" y="23"/>
                      </a:cubicBezTo>
                      <a:cubicBezTo>
                        <a:pt x="13" y="23"/>
                        <a:pt x="13" y="23"/>
                        <a:pt x="13" y="22"/>
                      </a:cubicBezTo>
                      <a:close/>
                      <a:moveTo>
                        <a:pt x="13" y="24"/>
                      </a:moveTo>
                      <a:cubicBezTo>
                        <a:pt x="13" y="23"/>
                        <a:pt x="12" y="24"/>
                        <a:pt x="12" y="24"/>
                      </a:cubicBezTo>
                      <a:cubicBezTo>
                        <a:pt x="12" y="25"/>
                        <a:pt x="12" y="25"/>
                        <a:pt x="12" y="25"/>
                      </a:cubicBezTo>
                      <a:cubicBezTo>
                        <a:pt x="12" y="25"/>
                        <a:pt x="12" y="24"/>
                        <a:pt x="13" y="24"/>
                      </a:cubicBezTo>
                      <a:close/>
                      <a:moveTo>
                        <a:pt x="30" y="17"/>
                      </a:moveTo>
                      <a:cubicBezTo>
                        <a:pt x="30" y="17"/>
                        <a:pt x="32" y="18"/>
                        <a:pt x="32" y="18"/>
                      </a:cubicBezTo>
                      <a:cubicBezTo>
                        <a:pt x="32" y="18"/>
                        <a:pt x="28" y="16"/>
                        <a:pt x="30" y="17"/>
                      </a:cubicBezTo>
                      <a:close/>
                      <a:moveTo>
                        <a:pt x="32" y="14"/>
                      </a:moveTo>
                      <a:cubicBezTo>
                        <a:pt x="31" y="14"/>
                        <a:pt x="30" y="14"/>
                        <a:pt x="30" y="13"/>
                      </a:cubicBezTo>
                      <a:cubicBezTo>
                        <a:pt x="31" y="14"/>
                        <a:pt x="31" y="14"/>
                        <a:pt x="32" y="14"/>
                      </a:cubicBezTo>
                      <a:cubicBezTo>
                        <a:pt x="32" y="14"/>
                        <a:pt x="32" y="14"/>
                        <a:pt x="32" y="14"/>
                      </a:cubicBezTo>
                      <a:cubicBezTo>
                        <a:pt x="33" y="14"/>
                        <a:pt x="32" y="14"/>
                        <a:pt x="32"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grpSp>
        <p:grpSp>
          <p:nvGrpSpPr>
            <p:cNvPr id="6" name="组合 5"/>
            <p:cNvGrpSpPr/>
            <p:nvPr/>
          </p:nvGrpSpPr>
          <p:grpSpPr>
            <a:xfrm>
              <a:off x="4952409" y="2937132"/>
              <a:ext cx="2015390" cy="2808917"/>
              <a:chOff x="4952409" y="2937132"/>
              <a:chExt cx="2015390" cy="2808917"/>
            </a:xfrm>
          </p:grpSpPr>
          <p:sp>
            <p:nvSpPr>
              <p:cNvPr id="7" name="MG-任意多边形 40"/>
              <p:cNvSpPr/>
              <p:nvPr>
                <p:custDataLst>
                  <p:tags r:id="rId6"/>
                </p:custDataLst>
              </p:nvPr>
            </p:nvSpPr>
            <p:spPr bwMode="auto">
              <a:xfrm rot="976095">
                <a:off x="4952409" y="2937132"/>
                <a:ext cx="50472" cy="69401"/>
              </a:xfrm>
              <a:custGeom>
                <a:avLst/>
                <a:gdLst>
                  <a:gd name="T0" fmla="*/ 3 w 3"/>
                  <a:gd name="T1" fmla="*/ 1 h 4"/>
                  <a:gd name="T2" fmla="*/ 1 w 3"/>
                  <a:gd name="T3" fmla="*/ 1 h 4"/>
                  <a:gd name="T4" fmla="*/ 2 w 3"/>
                  <a:gd name="T5" fmla="*/ 3 h 4"/>
                  <a:gd name="T6" fmla="*/ 3 w 3"/>
                  <a:gd name="T7" fmla="*/ 3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1"/>
                      <a:pt x="1" y="0"/>
                      <a:pt x="1" y="1"/>
                    </a:cubicBezTo>
                    <a:cubicBezTo>
                      <a:pt x="3" y="2"/>
                      <a:pt x="0" y="2"/>
                      <a:pt x="2" y="3"/>
                    </a:cubicBezTo>
                    <a:cubicBezTo>
                      <a:pt x="2" y="2"/>
                      <a:pt x="2" y="4"/>
                      <a:pt x="3" y="3"/>
                    </a:cubicBezTo>
                    <a:cubicBezTo>
                      <a:pt x="3" y="2"/>
                      <a:pt x="2" y="2"/>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8" name="MG-任意多边形 42"/>
              <p:cNvSpPr/>
              <p:nvPr>
                <p:custDataLst>
                  <p:tags r:id="rId7"/>
                </p:custDataLst>
              </p:nvPr>
            </p:nvSpPr>
            <p:spPr bwMode="auto">
              <a:xfrm rot="976095">
                <a:off x="5196603" y="3630902"/>
                <a:ext cx="0" cy="1892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9" name="MG-任意多边形 43"/>
              <p:cNvSpPr/>
              <p:nvPr>
                <p:custDataLst>
                  <p:tags r:id="rId8"/>
                </p:custDataLst>
              </p:nvPr>
            </p:nvSpPr>
            <p:spPr bwMode="auto">
              <a:xfrm rot="976095">
                <a:off x="6847651" y="3751639"/>
                <a:ext cx="37854" cy="88326"/>
              </a:xfrm>
              <a:custGeom>
                <a:avLst/>
                <a:gdLst>
                  <a:gd name="T0" fmla="*/ 1 w 2"/>
                  <a:gd name="T1" fmla="*/ 4 h 5"/>
                  <a:gd name="T2" fmla="*/ 1 w 2"/>
                  <a:gd name="T3" fmla="*/ 1 h 5"/>
                  <a:gd name="T4" fmla="*/ 2 w 2"/>
                  <a:gd name="T5" fmla="*/ 1 h 5"/>
                  <a:gd name="T6" fmla="*/ 1 w 2"/>
                  <a:gd name="T7" fmla="*/ 0 h 5"/>
                  <a:gd name="T8" fmla="*/ 0 w 2"/>
                  <a:gd name="T9" fmla="*/ 3 h 5"/>
                  <a:gd name="T10" fmla="*/ 1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1" y="4"/>
                    </a:moveTo>
                    <a:cubicBezTo>
                      <a:pt x="1" y="4"/>
                      <a:pt x="1" y="2"/>
                      <a:pt x="1" y="1"/>
                    </a:cubicBezTo>
                    <a:cubicBezTo>
                      <a:pt x="1" y="2"/>
                      <a:pt x="2" y="2"/>
                      <a:pt x="2" y="1"/>
                    </a:cubicBezTo>
                    <a:cubicBezTo>
                      <a:pt x="1" y="1"/>
                      <a:pt x="1" y="1"/>
                      <a:pt x="1" y="0"/>
                    </a:cubicBezTo>
                    <a:cubicBezTo>
                      <a:pt x="1" y="1"/>
                      <a:pt x="0" y="2"/>
                      <a:pt x="0" y="3"/>
                    </a:cubicBezTo>
                    <a:cubicBezTo>
                      <a:pt x="1" y="2"/>
                      <a:pt x="0" y="5"/>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0" name="MG-任意多边形 44"/>
              <p:cNvSpPr/>
              <p:nvPr>
                <p:custDataLst>
                  <p:tags r:id="rId9"/>
                </p:custDataLst>
              </p:nvPr>
            </p:nvSpPr>
            <p:spPr bwMode="auto">
              <a:xfrm rot="976095">
                <a:off x="6936252" y="3585852"/>
                <a:ext cx="31547" cy="82019"/>
              </a:xfrm>
              <a:custGeom>
                <a:avLst/>
                <a:gdLst>
                  <a:gd name="T0" fmla="*/ 2 w 2"/>
                  <a:gd name="T1" fmla="*/ 4 h 5"/>
                  <a:gd name="T2" fmla="*/ 1 w 2"/>
                  <a:gd name="T3" fmla="*/ 0 h 5"/>
                  <a:gd name="T4" fmla="*/ 2 w 2"/>
                  <a:gd name="T5" fmla="*/ 4 h 5"/>
                </a:gdLst>
                <a:ahLst/>
                <a:cxnLst>
                  <a:cxn ang="0">
                    <a:pos x="T0" y="T1"/>
                  </a:cxn>
                  <a:cxn ang="0">
                    <a:pos x="T2" y="T3"/>
                  </a:cxn>
                  <a:cxn ang="0">
                    <a:pos x="T4" y="T5"/>
                  </a:cxn>
                </a:cxnLst>
                <a:rect l="0" t="0" r="r" b="b"/>
                <a:pathLst>
                  <a:path w="2" h="5">
                    <a:moveTo>
                      <a:pt x="2" y="4"/>
                    </a:moveTo>
                    <a:cubicBezTo>
                      <a:pt x="0" y="4"/>
                      <a:pt x="2" y="1"/>
                      <a:pt x="1" y="0"/>
                    </a:cubicBezTo>
                    <a:cubicBezTo>
                      <a:pt x="1" y="1"/>
                      <a:pt x="1" y="5"/>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1" name="MG-任意多边形 45"/>
              <p:cNvSpPr/>
              <p:nvPr>
                <p:custDataLst>
                  <p:tags r:id="rId10"/>
                </p:custDataLst>
              </p:nvPr>
            </p:nvSpPr>
            <p:spPr bwMode="auto">
              <a:xfrm rot="976095">
                <a:off x="5738366" y="3113517"/>
                <a:ext cx="50472" cy="50472"/>
              </a:xfrm>
              <a:custGeom>
                <a:avLst/>
                <a:gdLst>
                  <a:gd name="T0" fmla="*/ 3 w 3"/>
                  <a:gd name="T1" fmla="*/ 2 h 3"/>
                  <a:gd name="T2" fmla="*/ 2 w 3"/>
                  <a:gd name="T3" fmla="*/ 1 h 3"/>
                  <a:gd name="T4" fmla="*/ 2 w 3"/>
                  <a:gd name="T5" fmla="*/ 1 h 3"/>
                  <a:gd name="T6" fmla="*/ 1 w 3"/>
                  <a:gd name="T7" fmla="*/ 1 h 3"/>
                  <a:gd name="T8" fmla="*/ 0 w 3"/>
                  <a:gd name="T9" fmla="*/ 2 h 3"/>
                  <a:gd name="T10" fmla="*/ 1 w 3"/>
                  <a:gd name="T11" fmla="*/ 3 h 3"/>
                  <a:gd name="T12" fmla="*/ 2 w 3"/>
                  <a:gd name="T13" fmla="*/ 2 h 3"/>
                  <a:gd name="T14" fmla="*/ 2 w 3"/>
                  <a:gd name="T15" fmla="*/ 2 h 3"/>
                  <a:gd name="T16" fmla="*/ 2 w 3"/>
                  <a:gd name="T17" fmla="*/ 2 h 3"/>
                  <a:gd name="T18" fmla="*/ 3 w 3"/>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3" y="2"/>
                    </a:moveTo>
                    <a:cubicBezTo>
                      <a:pt x="3" y="2"/>
                      <a:pt x="3" y="0"/>
                      <a:pt x="2" y="1"/>
                    </a:cubicBezTo>
                    <a:cubicBezTo>
                      <a:pt x="2" y="1"/>
                      <a:pt x="2" y="1"/>
                      <a:pt x="2" y="1"/>
                    </a:cubicBezTo>
                    <a:cubicBezTo>
                      <a:pt x="1" y="1"/>
                      <a:pt x="1" y="1"/>
                      <a:pt x="1" y="1"/>
                    </a:cubicBezTo>
                    <a:cubicBezTo>
                      <a:pt x="1" y="1"/>
                      <a:pt x="0" y="0"/>
                      <a:pt x="0" y="2"/>
                    </a:cubicBezTo>
                    <a:cubicBezTo>
                      <a:pt x="2" y="1"/>
                      <a:pt x="0" y="3"/>
                      <a:pt x="1" y="3"/>
                    </a:cubicBezTo>
                    <a:cubicBezTo>
                      <a:pt x="2" y="3"/>
                      <a:pt x="2" y="2"/>
                      <a:pt x="2" y="2"/>
                    </a:cubicBezTo>
                    <a:cubicBezTo>
                      <a:pt x="2" y="2"/>
                      <a:pt x="2" y="2"/>
                      <a:pt x="2" y="2"/>
                    </a:cubicBezTo>
                    <a:cubicBezTo>
                      <a:pt x="2" y="2"/>
                      <a:pt x="2" y="2"/>
                      <a:pt x="2" y="2"/>
                    </a:cubicBezTo>
                    <a:cubicBezTo>
                      <a:pt x="2" y="2"/>
                      <a:pt x="3" y="2"/>
                      <a:pt x="3"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2" name="MG-任意多边形 47"/>
              <p:cNvSpPr/>
              <p:nvPr>
                <p:custDataLst>
                  <p:tags r:id="rId11"/>
                </p:custDataLst>
              </p:nvPr>
            </p:nvSpPr>
            <p:spPr bwMode="auto">
              <a:xfrm rot="976095">
                <a:off x="5713446" y="3571418"/>
                <a:ext cx="0" cy="1892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3" name="MG-任意多边形 48"/>
              <p:cNvSpPr/>
              <p:nvPr>
                <p:custDataLst>
                  <p:tags r:id="rId12"/>
                </p:custDataLst>
              </p:nvPr>
            </p:nvSpPr>
            <p:spPr bwMode="auto">
              <a:xfrm rot="976095">
                <a:off x="6224677" y="3923030"/>
                <a:ext cx="31547" cy="50472"/>
              </a:xfrm>
              <a:custGeom>
                <a:avLst/>
                <a:gdLst>
                  <a:gd name="T0" fmla="*/ 2 w 2"/>
                  <a:gd name="T1" fmla="*/ 2 h 3"/>
                  <a:gd name="T2" fmla="*/ 2 w 2"/>
                  <a:gd name="T3" fmla="*/ 1 h 3"/>
                  <a:gd name="T4" fmla="*/ 2 w 2"/>
                  <a:gd name="T5" fmla="*/ 1 h 3"/>
                  <a:gd name="T6" fmla="*/ 1 w 2"/>
                  <a:gd name="T7" fmla="*/ 0 h 3"/>
                  <a:gd name="T8" fmla="*/ 0 w 2"/>
                  <a:gd name="T9" fmla="*/ 2 h 3"/>
                  <a:gd name="T10" fmla="*/ 2 w 2"/>
                  <a:gd name="T11" fmla="*/ 2 h 3"/>
                </a:gdLst>
                <a:ahLst/>
                <a:cxnLst>
                  <a:cxn ang="0">
                    <a:pos x="T0" y="T1"/>
                  </a:cxn>
                  <a:cxn ang="0">
                    <a:pos x="T2" y="T3"/>
                  </a:cxn>
                  <a:cxn ang="0">
                    <a:pos x="T4" y="T5"/>
                  </a:cxn>
                  <a:cxn ang="0">
                    <a:pos x="T6" y="T7"/>
                  </a:cxn>
                  <a:cxn ang="0">
                    <a:pos x="T8" y="T9"/>
                  </a:cxn>
                  <a:cxn ang="0">
                    <a:pos x="T10" y="T11"/>
                  </a:cxn>
                </a:cxnLst>
                <a:rect l="0" t="0" r="r" b="b"/>
                <a:pathLst>
                  <a:path w="2" h="3">
                    <a:moveTo>
                      <a:pt x="2" y="2"/>
                    </a:moveTo>
                    <a:cubicBezTo>
                      <a:pt x="2" y="2"/>
                      <a:pt x="1" y="1"/>
                      <a:pt x="2" y="1"/>
                    </a:cubicBezTo>
                    <a:cubicBezTo>
                      <a:pt x="2" y="1"/>
                      <a:pt x="2" y="1"/>
                      <a:pt x="2" y="1"/>
                    </a:cubicBezTo>
                    <a:cubicBezTo>
                      <a:pt x="2" y="1"/>
                      <a:pt x="2" y="0"/>
                      <a:pt x="1" y="0"/>
                    </a:cubicBezTo>
                    <a:cubicBezTo>
                      <a:pt x="1" y="1"/>
                      <a:pt x="0" y="1"/>
                      <a:pt x="0" y="2"/>
                    </a:cubicBezTo>
                    <a:cubicBezTo>
                      <a:pt x="2" y="1"/>
                      <a:pt x="1" y="3"/>
                      <a:pt x="2"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4" name="MG-任意多边形 49"/>
              <p:cNvSpPr/>
              <p:nvPr>
                <p:custDataLst>
                  <p:tags r:id="rId13"/>
                </p:custDataLst>
              </p:nvPr>
            </p:nvSpPr>
            <p:spPr bwMode="auto">
              <a:xfrm rot="976095">
                <a:off x="6288537" y="3816797"/>
                <a:ext cx="31547" cy="50472"/>
              </a:xfrm>
              <a:custGeom>
                <a:avLst/>
                <a:gdLst>
                  <a:gd name="T0" fmla="*/ 2 w 2"/>
                  <a:gd name="T1" fmla="*/ 2 h 3"/>
                  <a:gd name="T2" fmla="*/ 1 w 2"/>
                  <a:gd name="T3" fmla="*/ 1 h 3"/>
                  <a:gd name="T4" fmla="*/ 1 w 2"/>
                  <a:gd name="T5" fmla="*/ 0 h 3"/>
                  <a:gd name="T6" fmla="*/ 2 w 2"/>
                  <a:gd name="T7" fmla="*/ 2 h 3"/>
                </a:gdLst>
                <a:ahLst/>
                <a:cxnLst>
                  <a:cxn ang="0">
                    <a:pos x="T0" y="T1"/>
                  </a:cxn>
                  <a:cxn ang="0">
                    <a:pos x="T2" y="T3"/>
                  </a:cxn>
                  <a:cxn ang="0">
                    <a:pos x="T4" y="T5"/>
                  </a:cxn>
                  <a:cxn ang="0">
                    <a:pos x="T6" y="T7"/>
                  </a:cxn>
                </a:cxnLst>
                <a:rect l="0" t="0" r="r" b="b"/>
                <a:pathLst>
                  <a:path w="2" h="3">
                    <a:moveTo>
                      <a:pt x="2" y="2"/>
                    </a:moveTo>
                    <a:cubicBezTo>
                      <a:pt x="1" y="2"/>
                      <a:pt x="1" y="2"/>
                      <a:pt x="1" y="1"/>
                    </a:cubicBezTo>
                    <a:cubicBezTo>
                      <a:pt x="1" y="1"/>
                      <a:pt x="1" y="0"/>
                      <a:pt x="1" y="0"/>
                    </a:cubicBezTo>
                    <a:cubicBezTo>
                      <a:pt x="1" y="1"/>
                      <a:pt x="0" y="3"/>
                      <a:pt x="2"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5" name="MG-任意多边形 50"/>
              <p:cNvSpPr/>
              <p:nvPr>
                <p:custDataLst>
                  <p:tags r:id="rId14"/>
                </p:custDataLst>
              </p:nvPr>
            </p:nvSpPr>
            <p:spPr bwMode="auto">
              <a:xfrm rot="976095">
                <a:off x="5998208" y="4630616"/>
                <a:ext cx="18929" cy="50472"/>
              </a:xfrm>
              <a:custGeom>
                <a:avLst/>
                <a:gdLst>
                  <a:gd name="T0" fmla="*/ 1 w 1"/>
                  <a:gd name="T1" fmla="*/ 3 h 3"/>
                  <a:gd name="T2" fmla="*/ 0 w 1"/>
                  <a:gd name="T3" fmla="*/ 1 h 3"/>
                  <a:gd name="T4" fmla="*/ 0 w 1"/>
                  <a:gd name="T5" fmla="*/ 1 h 3"/>
                  <a:gd name="T6" fmla="*/ 1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1"/>
                      <a:pt x="0" y="1"/>
                    </a:cubicBezTo>
                    <a:cubicBezTo>
                      <a:pt x="1" y="3"/>
                      <a:pt x="0" y="0"/>
                      <a:pt x="0" y="1"/>
                    </a:cubicBezTo>
                    <a:cubicBezTo>
                      <a:pt x="0" y="2"/>
                      <a:pt x="0" y="2"/>
                      <a:pt x="1" y="3"/>
                    </a:cubicBezTo>
                    <a:cubicBezTo>
                      <a:pt x="1" y="3"/>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6" name="MG-任意多边形 51"/>
              <p:cNvSpPr>
                <a:spLocks noEditPoints="1"/>
              </p:cNvSpPr>
              <p:nvPr>
                <p:custDataLst>
                  <p:tags r:id="rId15"/>
                </p:custDataLst>
              </p:nvPr>
            </p:nvSpPr>
            <p:spPr bwMode="auto">
              <a:xfrm rot="976095">
                <a:off x="5764775" y="4403510"/>
                <a:ext cx="712921" cy="492103"/>
              </a:xfrm>
              <a:custGeom>
                <a:avLst/>
                <a:gdLst>
                  <a:gd name="T0" fmla="*/ 40 w 42"/>
                  <a:gd name="T1" fmla="*/ 1 h 29"/>
                  <a:gd name="T2" fmla="*/ 40 w 42"/>
                  <a:gd name="T3" fmla="*/ 5 h 29"/>
                  <a:gd name="T4" fmla="*/ 39 w 42"/>
                  <a:gd name="T5" fmla="*/ 8 h 29"/>
                  <a:gd name="T6" fmla="*/ 38 w 42"/>
                  <a:gd name="T7" fmla="*/ 11 h 29"/>
                  <a:gd name="T8" fmla="*/ 36 w 42"/>
                  <a:gd name="T9" fmla="*/ 12 h 29"/>
                  <a:gd name="T10" fmla="*/ 34 w 42"/>
                  <a:gd name="T11" fmla="*/ 12 h 29"/>
                  <a:gd name="T12" fmla="*/ 33 w 42"/>
                  <a:gd name="T13" fmla="*/ 13 h 29"/>
                  <a:gd name="T14" fmla="*/ 33 w 42"/>
                  <a:gd name="T15" fmla="*/ 15 h 29"/>
                  <a:gd name="T16" fmla="*/ 32 w 42"/>
                  <a:gd name="T17" fmla="*/ 14 h 29"/>
                  <a:gd name="T18" fmla="*/ 29 w 42"/>
                  <a:gd name="T19" fmla="*/ 16 h 29"/>
                  <a:gd name="T20" fmla="*/ 27 w 42"/>
                  <a:gd name="T21" fmla="*/ 18 h 29"/>
                  <a:gd name="T22" fmla="*/ 27 w 42"/>
                  <a:gd name="T23" fmla="*/ 20 h 29"/>
                  <a:gd name="T24" fmla="*/ 25 w 42"/>
                  <a:gd name="T25" fmla="*/ 19 h 29"/>
                  <a:gd name="T26" fmla="*/ 23 w 42"/>
                  <a:gd name="T27" fmla="*/ 18 h 29"/>
                  <a:gd name="T28" fmla="*/ 23 w 42"/>
                  <a:gd name="T29" fmla="*/ 20 h 29"/>
                  <a:gd name="T30" fmla="*/ 21 w 42"/>
                  <a:gd name="T31" fmla="*/ 20 h 29"/>
                  <a:gd name="T32" fmla="*/ 20 w 42"/>
                  <a:gd name="T33" fmla="*/ 21 h 29"/>
                  <a:gd name="T34" fmla="*/ 15 w 42"/>
                  <a:gd name="T35" fmla="*/ 23 h 29"/>
                  <a:gd name="T36" fmla="*/ 13 w 42"/>
                  <a:gd name="T37" fmla="*/ 24 h 29"/>
                  <a:gd name="T38" fmla="*/ 9 w 42"/>
                  <a:gd name="T39" fmla="*/ 25 h 29"/>
                  <a:gd name="T40" fmla="*/ 5 w 42"/>
                  <a:gd name="T41" fmla="*/ 27 h 29"/>
                  <a:gd name="T42" fmla="*/ 5 w 42"/>
                  <a:gd name="T43" fmla="*/ 28 h 29"/>
                  <a:gd name="T44" fmla="*/ 3 w 42"/>
                  <a:gd name="T45" fmla="*/ 27 h 29"/>
                  <a:gd name="T46" fmla="*/ 4 w 42"/>
                  <a:gd name="T47" fmla="*/ 23 h 29"/>
                  <a:gd name="T48" fmla="*/ 6 w 42"/>
                  <a:gd name="T49" fmla="*/ 20 h 29"/>
                  <a:gd name="T50" fmla="*/ 9 w 42"/>
                  <a:gd name="T51" fmla="*/ 20 h 29"/>
                  <a:gd name="T52" fmla="*/ 10 w 42"/>
                  <a:gd name="T53" fmla="*/ 18 h 29"/>
                  <a:gd name="T54" fmla="*/ 11 w 42"/>
                  <a:gd name="T55" fmla="*/ 19 h 29"/>
                  <a:gd name="T56" fmla="*/ 12 w 42"/>
                  <a:gd name="T57" fmla="*/ 18 h 29"/>
                  <a:gd name="T58" fmla="*/ 11 w 42"/>
                  <a:gd name="T59" fmla="*/ 16 h 29"/>
                  <a:gd name="T60" fmla="*/ 13 w 42"/>
                  <a:gd name="T61" fmla="*/ 17 h 29"/>
                  <a:gd name="T62" fmla="*/ 14 w 42"/>
                  <a:gd name="T63" fmla="*/ 18 h 29"/>
                  <a:gd name="T64" fmla="*/ 14 w 42"/>
                  <a:gd name="T65" fmla="*/ 17 h 29"/>
                  <a:gd name="T66" fmla="*/ 16 w 42"/>
                  <a:gd name="T67" fmla="*/ 18 h 29"/>
                  <a:gd name="T68" fmla="*/ 15 w 42"/>
                  <a:gd name="T69" fmla="*/ 16 h 29"/>
                  <a:gd name="T70" fmla="*/ 19 w 42"/>
                  <a:gd name="T71" fmla="*/ 18 h 29"/>
                  <a:gd name="T72" fmla="*/ 22 w 42"/>
                  <a:gd name="T73" fmla="*/ 13 h 29"/>
                  <a:gd name="T74" fmla="*/ 23 w 42"/>
                  <a:gd name="T75" fmla="*/ 17 h 29"/>
                  <a:gd name="T76" fmla="*/ 23 w 42"/>
                  <a:gd name="T77" fmla="*/ 14 h 29"/>
                  <a:gd name="T78" fmla="*/ 24 w 42"/>
                  <a:gd name="T79" fmla="*/ 16 h 29"/>
                  <a:gd name="T80" fmla="*/ 25 w 42"/>
                  <a:gd name="T81" fmla="*/ 16 h 29"/>
                  <a:gd name="T82" fmla="*/ 25 w 42"/>
                  <a:gd name="T83" fmla="*/ 15 h 29"/>
                  <a:gd name="T84" fmla="*/ 26 w 42"/>
                  <a:gd name="T85" fmla="*/ 13 h 29"/>
                  <a:gd name="T86" fmla="*/ 29 w 42"/>
                  <a:gd name="T87" fmla="*/ 15 h 29"/>
                  <a:gd name="T88" fmla="*/ 30 w 42"/>
                  <a:gd name="T89" fmla="*/ 14 h 29"/>
                  <a:gd name="T90" fmla="*/ 30 w 42"/>
                  <a:gd name="T91" fmla="*/ 14 h 29"/>
                  <a:gd name="T92" fmla="*/ 30 w 42"/>
                  <a:gd name="T93" fmla="*/ 11 h 29"/>
                  <a:gd name="T94" fmla="*/ 30 w 42"/>
                  <a:gd name="T95" fmla="*/ 9 h 29"/>
                  <a:gd name="T96" fmla="*/ 32 w 42"/>
                  <a:gd name="T97" fmla="*/ 10 h 29"/>
                  <a:gd name="T98" fmla="*/ 31 w 42"/>
                  <a:gd name="T99" fmla="*/ 9 h 29"/>
                  <a:gd name="T100" fmla="*/ 32 w 42"/>
                  <a:gd name="T101" fmla="*/ 8 h 29"/>
                  <a:gd name="T102" fmla="*/ 32 w 42"/>
                  <a:gd name="T103" fmla="*/ 8 h 29"/>
                  <a:gd name="T104" fmla="*/ 34 w 42"/>
                  <a:gd name="T105" fmla="*/ 7 h 29"/>
                  <a:gd name="T106" fmla="*/ 33 w 42"/>
                  <a:gd name="T107" fmla="*/ 5 h 29"/>
                  <a:gd name="T108" fmla="*/ 34 w 42"/>
                  <a:gd name="T109" fmla="*/ 5 h 29"/>
                  <a:gd name="T110" fmla="*/ 34 w 42"/>
                  <a:gd name="T111" fmla="*/ 3 h 29"/>
                  <a:gd name="T112" fmla="*/ 32 w 42"/>
                  <a:gd name="T113" fmla="*/ 3 h 29"/>
                  <a:gd name="T114" fmla="*/ 35 w 42"/>
                  <a:gd name="T115" fmla="*/ 2 h 29"/>
                  <a:gd name="T116" fmla="*/ 14 w 42"/>
                  <a:gd name="T117" fmla="*/ 21 h 29"/>
                  <a:gd name="T118" fmla="*/ 14 w 42"/>
                  <a:gd name="T119" fmla="*/ 21 h 29"/>
                  <a:gd name="T120" fmla="*/ 14 w 42"/>
                  <a:gd name="T121" fmla="*/ 19 h 29"/>
                  <a:gd name="T122" fmla="*/ 31 w 42"/>
                  <a:gd name="T123" fmla="*/ 12 h 29"/>
                  <a:gd name="T124" fmla="*/ 34 w 42"/>
                  <a:gd name="T125"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 h="29">
                    <a:moveTo>
                      <a:pt x="36" y="0"/>
                    </a:moveTo>
                    <a:cubicBezTo>
                      <a:pt x="36" y="0"/>
                      <a:pt x="37" y="0"/>
                      <a:pt x="38" y="0"/>
                    </a:cubicBezTo>
                    <a:cubicBezTo>
                      <a:pt x="39" y="0"/>
                      <a:pt x="39" y="1"/>
                      <a:pt x="39" y="1"/>
                    </a:cubicBezTo>
                    <a:cubicBezTo>
                      <a:pt x="39" y="1"/>
                      <a:pt x="39" y="1"/>
                      <a:pt x="39" y="2"/>
                    </a:cubicBezTo>
                    <a:cubicBezTo>
                      <a:pt x="39" y="2"/>
                      <a:pt x="39" y="2"/>
                      <a:pt x="40" y="1"/>
                    </a:cubicBezTo>
                    <a:cubicBezTo>
                      <a:pt x="39" y="2"/>
                      <a:pt x="39" y="3"/>
                      <a:pt x="40" y="3"/>
                    </a:cubicBezTo>
                    <a:cubicBezTo>
                      <a:pt x="39" y="3"/>
                      <a:pt x="42" y="3"/>
                      <a:pt x="39" y="3"/>
                    </a:cubicBezTo>
                    <a:cubicBezTo>
                      <a:pt x="41" y="3"/>
                      <a:pt x="41" y="4"/>
                      <a:pt x="41" y="4"/>
                    </a:cubicBezTo>
                    <a:cubicBezTo>
                      <a:pt x="39" y="4"/>
                      <a:pt x="40" y="5"/>
                      <a:pt x="41" y="5"/>
                    </a:cubicBezTo>
                    <a:cubicBezTo>
                      <a:pt x="41" y="5"/>
                      <a:pt x="39" y="5"/>
                      <a:pt x="40" y="5"/>
                    </a:cubicBezTo>
                    <a:cubicBezTo>
                      <a:pt x="39" y="5"/>
                      <a:pt x="41" y="6"/>
                      <a:pt x="39" y="5"/>
                    </a:cubicBezTo>
                    <a:cubicBezTo>
                      <a:pt x="39" y="6"/>
                      <a:pt x="41" y="7"/>
                      <a:pt x="39" y="6"/>
                    </a:cubicBezTo>
                    <a:cubicBezTo>
                      <a:pt x="39" y="7"/>
                      <a:pt x="40" y="7"/>
                      <a:pt x="39" y="7"/>
                    </a:cubicBezTo>
                    <a:cubicBezTo>
                      <a:pt x="40" y="7"/>
                      <a:pt x="40" y="8"/>
                      <a:pt x="40" y="8"/>
                    </a:cubicBezTo>
                    <a:cubicBezTo>
                      <a:pt x="39" y="8"/>
                      <a:pt x="39" y="8"/>
                      <a:pt x="39" y="8"/>
                    </a:cubicBezTo>
                    <a:cubicBezTo>
                      <a:pt x="39" y="8"/>
                      <a:pt x="39" y="8"/>
                      <a:pt x="40" y="8"/>
                    </a:cubicBezTo>
                    <a:cubicBezTo>
                      <a:pt x="39" y="8"/>
                      <a:pt x="39" y="8"/>
                      <a:pt x="39" y="8"/>
                    </a:cubicBezTo>
                    <a:cubicBezTo>
                      <a:pt x="39" y="9"/>
                      <a:pt x="39" y="10"/>
                      <a:pt x="38" y="9"/>
                    </a:cubicBezTo>
                    <a:cubicBezTo>
                      <a:pt x="39" y="11"/>
                      <a:pt x="37" y="10"/>
                      <a:pt x="37" y="10"/>
                    </a:cubicBezTo>
                    <a:cubicBezTo>
                      <a:pt x="38" y="11"/>
                      <a:pt x="37" y="9"/>
                      <a:pt x="38" y="11"/>
                    </a:cubicBezTo>
                    <a:cubicBezTo>
                      <a:pt x="38" y="11"/>
                      <a:pt x="38" y="11"/>
                      <a:pt x="38" y="11"/>
                    </a:cubicBezTo>
                    <a:cubicBezTo>
                      <a:pt x="37" y="11"/>
                      <a:pt x="37" y="10"/>
                      <a:pt x="37" y="10"/>
                    </a:cubicBezTo>
                    <a:cubicBezTo>
                      <a:pt x="37" y="11"/>
                      <a:pt x="37" y="11"/>
                      <a:pt x="38" y="11"/>
                    </a:cubicBezTo>
                    <a:cubicBezTo>
                      <a:pt x="37" y="11"/>
                      <a:pt x="36" y="11"/>
                      <a:pt x="36" y="11"/>
                    </a:cubicBezTo>
                    <a:cubicBezTo>
                      <a:pt x="36" y="12"/>
                      <a:pt x="36" y="11"/>
                      <a:pt x="36" y="12"/>
                    </a:cubicBezTo>
                    <a:cubicBezTo>
                      <a:pt x="36" y="12"/>
                      <a:pt x="35" y="11"/>
                      <a:pt x="35" y="11"/>
                    </a:cubicBezTo>
                    <a:cubicBezTo>
                      <a:pt x="34" y="10"/>
                      <a:pt x="35" y="11"/>
                      <a:pt x="35" y="11"/>
                    </a:cubicBezTo>
                    <a:cubicBezTo>
                      <a:pt x="35" y="11"/>
                      <a:pt x="35" y="12"/>
                      <a:pt x="36" y="12"/>
                    </a:cubicBezTo>
                    <a:cubicBezTo>
                      <a:pt x="37" y="13"/>
                      <a:pt x="35" y="11"/>
                      <a:pt x="35" y="12"/>
                    </a:cubicBezTo>
                    <a:cubicBezTo>
                      <a:pt x="36" y="13"/>
                      <a:pt x="35" y="13"/>
                      <a:pt x="34" y="12"/>
                    </a:cubicBezTo>
                    <a:cubicBezTo>
                      <a:pt x="34" y="13"/>
                      <a:pt x="35" y="13"/>
                      <a:pt x="35" y="13"/>
                    </a:cubicBezTo>
                    <a:cubicBezTo>
                      <a:pt x="34" y="12"/>
                      <a:pt x="35" y="14"/>
                      <a:pt x="34" y="14"/>
                    </a:cubicBezTo>
                    <a:cubicBezTo>
                      <a:pt x="34" y="14"/>
                      <a:pt x="34" y="13"/>
                      <a:pt x="33" y="13"/>
                    </a:cubicBezTo>
                    <a:cubicBezTo>
                      <a:pt x="34" y="14"/>
                      <a:pt x="34" y="14"/>
                      <a:pt x="34" y="14"/>
                    </a:cubicBezTo>
                    <a:cubicBezTo>
                      <a:pt x="33" y="13"/>
                      <a:pt x="33" y="14"/>
                      <a:pt x="33" y="13"/>
                    </a:cubicBezTo>
                    <a:cubicBezTo>
                      <a:pt x="33" y="14"/>
                      <a:pt x="33" y="14"/>
                      <a:pt x="34" y="14"/>
                    </a:cubicBezTo>
                    <a:cubicBezTo>
                      <a:pt x="34" y="15"/>
                      <a:pt x="33" y="14"/>
                      <a:pt x="34" y="15"/>
                    </a:cubicBezTo>
                    <a:cubicBezTo>
                      <a:pt x="33" y="15"/>
                      <a:pt x="33" y="14"/>
                      <a:pt x="33" y="14"/>
                    </a:cubicBezTo>
                    <a:cubicBezTo>
                      <a:pt x="32" y="13"/>
                      <a:pt x="33" y="15"/>
                      <a:pt x="33" y="14"/>
                    </a:cubicBezTo>
                    <a:cubicBezTo>
                      <a:pt x="33" y="14"/>
                      <a:pt x="33" y="14"/>
                      <a:pt x="33" y="15"/>
                    </a:cubicBezTo>
                    <a:cubicBezTo>
                      <a:pt x="33" y="15"/>
                      <a:pt x="33" y="15"/>
                      <a:pt x="34" y="15"/>
                    </a:cubicBezTo>
                    <a:cubicBezTo>
                      <a:pt x="33" y="15"/>
                      <a:pt x="33" y="14"/>
                      <a:pt x="33" y="15"/>
                    </a:cubicBezTo>
                    <a:cubicBezTo>
                      <a:pt x="32" y="14"/>
                      <a:pt x="32" y="14"/>
                      <a:pt x="31" y="12"/>
                    </a:cubicBezTo>
                    <a:cubicBezTo>
                      <a:pt x="31" y="13"/>
                      <a:pt x="32" y="14"/>
                      <a:pt x="32" y="15"/>
                    </a:cubicBezTo>
                    <a:cubicBezTo>
                      <a:pt x="32" y="15"/>
                      <a:pt x="32" y="15"/>
                      <a:pt x="32" y="14"/>
                    </a:cubicBezTo>
                    <a:cubicBezTo>
                      <a:pt x="32" y="15"/>
                      <a:pt x="31" y="15"/>
                      <a:pt x="32" y="16"/>
                    </a:cubicBezTo>
                    <a:cubicBezTo>
                      <a:pt x="30" y="15"/>
                      <a:pt x="31" y="16"/>
                      <a:pt x="30" y="16"/>
                    </a:cubicBezTo>
                    <a:cubicBezTo>
                      <a:pt x="30" y="16"/>
                      <a:pt x="30" y="16"/>
                      <a:pt x="29" y="15"/>
                    </a:cubicBezTo>
                    <a:cubicBezTo>
                      <a:pt x="29" y="15"/>
                      <a:pt x="30" y="17"/>
                      <a:pt x="30" y="17"/>
                    </a:cubicBezTo>
                    <a:cubicBezTo>
                      <a:pt x="29" y="15"/>
                      <a:pt x="30" y="18"/>
                      <a:pt x="29" y="16"/>
                    </a:cubicBezTo>
                    <a:cubicBezTo>
                      <a:pt x="30" y="18"/>
                      <a:pt x="29" y="17"/>
                      <a:pt x="29" y="18"/>
                    </a:cubicBezTo>
                    <a:cubicBezTo>
                      <a:pt x="29" y="17"/>
                      <a:pt x="29" y="17"/>
                      <a:pt x="29" y="17"/>
                    </a:cubicBezTo>
                    <a:cubicBezTo>
                      <a:pt x="29" y="19"/>
                      <a:pt x="28" y="17"/>
                      <a:pt x="28" y="19"/>
                    </a:cubicBezTo>
                    <a:cubicBezTo>
                      <a:pt x="28" y="19"/>
                      <a:pt x="28" y="19"/>
                      <a:pt x="27" y="18"/>
                    </a:cubicBezTo>
                    <a:cubicBezTo>
                      <a:pt x="28" y="19"/>
                      <a:pt x="28" y="20"/>
                      <a:pt x="27" y="18"/>
                    </a:cubicBezTo>
                    <a:cubicBezTo>
                      <a:pt x="27" y="18"/>
                      <a:pt x="27" y="19"/>
                      <a:pt x="28" y="20"/>
                    </a:cubicBezTo>
                    <a:cubicBezTo>
                      <a:pt x="27" y="20"/>
                      <a:pt x="26" y="18"/>
                      <a:pt x="27" y="20"/>
                    </a:cubicBezTo>
                    <a:cubicBezTo>
                      <a:pt x="27" y="20"/>
                      <a:pt x="27" y="20"/>
                      <a:pt x="27" y="20"/>
                    </a:cubicBezTo>
                    <a:cubicBezTo>
                      <a:pt x="27" y="20"/>
                      <a:pt x="27" y="20"/>
                      <a:pt x="26" y="19"/>
                    </a:cubicBezTo>
                    <a:cubicBezTo>
                      <a:pt x="26" y="19"/>
                      <a:pt x="27" y="19"/>
                      <a:pt x="27" y="20"/>
                    </a:cubicBezTo>
                    <a:cubicBezTo>
                      <a:pt x="26" y="20"/>
                      <a:pt x="26" y="19"/>
                      <a:pt x="26" y="19"/>
                    </a:cubicBezTo>
                    <a:cubicBezTo>
                      <a:pt x="27" y="20"/>
                      <a:pt x="26" y="19"/>
                      <a:pt x="26" y="20"/>
                    </a:cubicBezTo>
                    <a:cubicBezTo>
                      <a:pt x="25" y="19"/>
                      <a:pt x="26" y="20"/>
                      <a:pt x="25" y="19"/>
                    </a:cubicBezTo>
                    <a:cubicBezTo>
                      <a:pt x="26" y="20"/>
                      <a:pt x="25" y="20"/>
                      <a:pt x="25" y="20"/>
                    </a:cubicBezTo>
                    <a:cubicBezTo>
                      <a:pt x="25" y="19"/>
                      <a:pt x="25" y="19"/>
                      <a:pt x="25" y="19"/>
                    </a:cubicBezTo>
                    <a:cubicBezTo>
                      <a:pt x="25" y="19"/>
                      <a:pt x="25" y="20"/>
                      <a:pt x="25" y="21"/>
                    </a:cubicBezTo>
                    <a:cubicBezTo>
                      <a:pt x="25" y="20"/>
                      <a:pt x="25" y="21"/>
                      <a:pt x="24" y="19"/>
                    </a:cubicBezTo>
                    <a:cubicBezTo>
                      <a:pt x="24" y="19"/>
                      <a:pt x="24" y="20"/>
                      <a:pt x="25" y="20"/>
                    </a:cubicBezTo>
                    <a:cubicBezTo>
                      <a:pt x="24" y="20"/>
                      <a:pt x="24" y="19"/>
                      <a:pt x="24" y="18"/>
                    </a:cubicBezTo>
                    <a:cubicBezTo>
                      <a:pt x="23" y="18"/>
                      <a:pt x="23" y="18"/>
                      <a:pt x="23" y="18"/>
                    </a:cubicBezTo>
                    <a:cubicBezTo>
                      <a:pt x="23" y="18"/>
                      <a:pt x="24" y="19"/>
                      <a:pt x="24" y="20"/>
                    </a:cubicBezTo>
                    <a:cubicBezTo>
                      <a:pt x="24" y="20"/>
                      <a:pt x="24" y="21"/>
                      <a:pt x="24" y="20"/>
                    </a:cubicBezTo>
                    <a:cubicBezTo>
                      <a:pt x="23" y="18"/>
                      <a:pt x="25" y="21"/>
                      <a:pt x="24" y="21"/>
                    </a:cubicBezTo>
                    <a:cubicBezTo>
                      <a:pt x="24" y="20"/>
                      <a:pt x="24" y="20"/>
                      <a:pt x="23" y="19"/>
                    </a:cubicBezTo>
                    <a:cubicBezTo>
                      <a:pt x="23" y="20"/>
                      <a:pt x="24" y="21"/>
                      <a:pt x="23" y="20"/>
                    </a:cubicBezTo>
                    <a:cubicBezTo>
                      <a:pt x="24" y="21"/>
                      <a:pt x="24" y="21"/>
                      <a:pt x="24" y="21"/>
                    </a:cubicBezTo>
                    <a:cubicBezTo>
                      <a:pt x="24" y="22"/>
                      <a:pt x="23" y="20"/>
                      <a:pt x="23" y="21"/>
                    </a:cubicBezTo>
                    <a:cubicBezTo>
                      <a:pt x="23" y="21"/>
                      <a:pt x="23" y="20"/>
                      <a:pt x="22" y="20"/>
                    </a:cubicBezTo>
                    <a:cubicBezTo>
                      <a:pt x="23" y="21"/>
                      <a:pt x="23" y="22"/>
                      <a:pt x="22" y="20"/>
                    </a:cubicBezTo>
                    <a:cubicBezTo>
                      <a:pt x="22" y="22"/>
                      <a:pt x="21" y="20"/>
                      <a:pt x="21" y="20"/>
                    </a:cubicBezTo>
                    <a:cubicBezTo>
                      <a:pt x="21" y="20"/>
                      <a:pt x="21" y="21"/>
                      <a:pt x="22" y="21"/>
                    </a:cubicBezTo>
                    <a:cubicBezTo>
                      <a:pt x="21" y="20"/>
                      <a:pt x="21" y="22"/>
                      <a:pt x="21" y="20"/>
                    </a:cubicBezTo>
                    <a:cubicBezTo>
                      <a:pt x="21" y="21"/>
                      <a:pt x="21" y="21"/>
                      <a:pt x="21" y="21"/>
                    </a:cubicBezTo>
                    <a:cubicBezTo>
                      <a:pt x="21" y="21"/>
                      <a:pt x="22" y="22"/>
                      <a:pt x="21" y="22"/>
                    </a:cubicBezTo>
                    <a:cubicBezTo>
                      <a:pt x="21" y="22"/>
                      <a:pt x="21" y="21"/>
                      <a:pt x="20" y="21"/>
                    </a:cubicBezTo>
                    <a:cubicBezTo>
                      <a:pt x="21" y="22"/>
                      <a:pt x="20" y="20"/>
                      <a:pt x="20" y="20"/>
                    </a:cubicBezTo>
                    <a:cubicBezTo>
                      <a:pt x="21" y="23"/>
                      <a:pt x="19" y="21"/>
                      <a:pt x="20" y="23"/>
                    </a:cubicBezTo>
                    <a:cubicBezTo>
                      <a:pt x="18" y="20"/>
                      <a:pt x="19" y="24"/>
                      <a:pt x="17" y="22"/>
                    </a:cubicBezTo>
                    <a:cubicBezTo>
                      <a:pt x="18" y="25"/>
                      <a:pt x="16" y="22"/>
                      <a:pt x="15" y="24"/>
                    </a:cubicBezTo>
                    <a:cubicBezTo>
                      <a:pt x="15" y="24"/>
                      <a:pt x="15" y="23"/>
                      <a:pt x="15" y="23"/>
                    </a:cubicBezTo>
                    <a:cubicBezTo>
                      <a:pt x="15" y="24"/>
                      <a:pt x="15" y="24"/>
                      <a:pt x="15" y="24"/>
                    </a:cubicBezTo>
                    <a:cubicBezTo>
                      <a:pt x="15" y="24"/>
                      <a:pt x="15" y="25"/>
                      <a:pt x="14" y="24"/>
                    </a:cubicBezTo>
                    <a:cubicBezTo>
                      <a:pt x="14" y="24"/>
                      <a:pt x="14" y="25"/>
                      <a:pt x="14" y="25"/>
                    </a:cubicBezTo>
                    <a:cubicBezTo>
                      <a:pt x="14" y="24"/>
                      <a:pt x="14" y="24"/>
                      <a:pt x="14" y="23"/>
                    </a:cubicBezTo>
                    <a:cubicBezTo>
                      <a:pt x="14" y="24"/>
                      <a:pt x="13" y="24"/>
                      <a:pt x="13" y="24"/>
                    </a:cubicBezTo>
                    <a:cubicBezTo>
                      <a:pt x="14" y="25"/>
                      <a:pt x="13" y="25"/>
                      <a:pt x="12" y="25"/>
                    </a:cubicBezTo>
                    <a:cubicBezTo>
                      <a:pt x="12" y="24"/>
                      <a:pt x="12" y="24"/>
                      <a:pt x="12" y="24"/>
                    </a:cubicBezTo>
                    <a:cubicBezTo>
                      <a:pt x="12" y="24"/>
                      <a:pt x="12" y="24"/>
                      <a:pt x="11" y="24"/>
                    </a:cubicBezTo>
                    <a:cubicBezTo>
                      <a:pt x="12" y="24"/>
                      <a:pt x="12" y="24"/>
                      <a:pt x="12" y="24"/>
                    </a:cubicBezTo>
                    <a:cubicBezTo>
                      <a:pt x="11" y="23"/>
                      <a:pt x="10" y="25"/>
                      <a:pt x="9" y="25"/>
                    </a:cubicBezTo>
                    <a:cubicBezTo>
                      <a:pt x="10" y="26"/>
                      <a:pt x="9" y="27"/>
                      <a:pt x="8" y="26"/>
                    </a:cubicBezTo>
                    <a:cubicBezTo>
                      <a:pt x="9" y="28"/>
                      <a:pt x="8" y="28"/>
                      <a:pt x="7" y="27"/>
                    </a:cubicBezTo>
                    <a:cubicBezTo>
                      <a:pt x="6" y="27"/>
                      <a:pt x="6" y="27"/>
                      <a:pt x="6" y="27"/>
                    </a:cubicBezTo>
                    <a:cubicBezTo>
                      <a:pt x="6" y="27"/>
                      <a:pt x="6" y="27"/>
                      <a:pt x="5" y="27"/>
                    </a:cubicBezTo>
                    <a:cubicBezTo>
                      <a:pt x="7" y="28"/>
                      <a:pt x="7" y="28"/>
                      <a:pt x="5" y="27"/>
                    </a:cubicBezTo>
                    <a:cubicBezTo>
                      <a:pt x="6" y="28"/>
                      <a:pt x="6" y="28"/>
                      <a:pt x="6" y="28"/>
                    </a:cubicBezTo>
                    <a:cubicBezTo>
                      <a:pt x="6" y="28"/>
                      <a:pt x="6" y="28"/>
                      <a:pt x="5" y="28"/>
                    </a:cubicBezTo>
                    <a:cubicBezTo>
                      <a:pt x="5" y="28"/>
                      <a:pt x="6" y="28"/>
                      <a:pt x="6" y="28"/>
                    </a:cubicBezTo>
                    <a:cubicBezTo>
                      <a:pt x="7" y="29"/>
                      <a:pt x="6" y="29"/>
                      <a:pt x="6" y="29"/>
                    </a:cubicBezTo>
                    <a:cubicBezTo>
                      <a:pt x="6" y="29"/>
                      <a:pt x="4" y="28"/>
                      <a:pt x="5" y="28"/>
                    </a:cubicBezTo>
                    <a:cubicBezTo>
                      <a:pt x="5" y="28"/>
                      <a:pt x="5" y="28"/>
                      <a:pt x="4" y="28"/>
                    </a:cubicBezTo>
                    <a:cubicBezTo>
                      <a:pt x="4" y="28"/>
                      <a:pt x="5" y="28"/>
                      <a:pt x="5" y="28"/>
                    </a:cubicBezTo>
                    <a:cubicBezTo>
                      <a:pt x="4" y="28"/>
                      <a:pt x="4" y="28"/>
                      <a:pt x="3" y="27"/>
                    </a:cubicBezTo>
                    <a:cubicBezTo>
                      <a:pt x="3" y="27"/>
                      <a:pt x="2" y="26"/>
                      <a:pt x="2" y="26"/>
                    </a:cubicBezTo>
                    <a:cubicBezTo>
                      <a:pt x="2" y="26"/>
                      <a:pt x="3" y="27"/>
                      <a:pt x="3" y="27"/>
                    </a:cubicBezTo>
                    <a:cubicBezTo>
                      <a:pt x="0" y="25"/>
                      <a:pt x="4" y="26"/>
                      <a:pt x="2" y="24"/>
                    </a:cubicBezTo>
                    <a:cubicBezTo>
                      <a:pt x="2" y="24"/>
                      <a:pt x="3" y="24"/>
                      <a:pt x="3" y="25"/>
                    </a:cubicBezTo>
                    <a:cubicBezTo>
                      <a:pt x="3" y="24"/>
                      <a:pt x="4" y="24"/>
                      <a:pt x="4" y="24"/>
                    </a:cubicBezTo>
                    <a:cubicBezTo>
                      <a:pt x="5" y="25"/>
                      <a:pt x="4" y="24"/>
                      <a:pt x="5" y="25"/>
                    </a:cubicBezTo>
                    <a:cubicBezTo>
                      <a:pt x="5" y="24"/>
                      <a:pt x="4" y="24"/>
                      <a:pt x="4" y="23"/>
                    </a:cubicBezTo>
                    <a:cubicBezTo>
                      <a:pt x="5" y="24"/>
                      <a:pt x="4" y="21"/>
                      <a:pt x="5" y="22"/>
                    </a:cubicBezTo>
                    <a:cubicBezTo>
                      <a:pt x="5" y="22"/>
                      <a:pt x="4" y="22"/>
                      <a:pt x="5" y="22"/>
                    </a:cubicBezTo>
                    <a:cubicBezTo>
                      <a:pt x="5" y="22"/>
                      <a:pt x="6" y="21"/>
                      <a:pt x="5" y="20"/>
                    </a:cubicBezTo>
                    <a:cubicBezTo>
                      <a:pt x="6" y="21"/>
                      <a:pt x="6" y="21"/>
                      <a:pt x="6" y="21"/>
                    </a:cubicBezTo>
                    <a:cubicBezTo>
                      <a:pt x="6" y="21"/>
                      <a:pt x="6" y="21"/>
                      <a:pt x="6" y="20"/>
                    </a:cubicBezTo>
                    <a:cubicBezTo>
                      <a:pt x="6" y="20"/>
                      <a:pt x="7" y="21"/>
                      <a:pt x="6" y="20"/>
                    </a:cubicBezTo>
                    <a:cubicBezTo>
                      <a:pt x="7" y="21"/>
                      <a:pt x="6" y="19"/>
                      <a:pt x="6" y="18"/>
                    </a:cubicBezTo>
                    <a:cubicBezTo>
                      <a:pt x="8" y="21"/>
                      <a:pt x="8" y="20"/>
                      <a:pt x="9" y="21"/>
                    </a:cubicBezTo>
                    <a:cubicBezTo>
                      <a:pt x="9" y="20"/>
                      <a:pt x="9" y="20"/>
                      <a:pt x="9" y="20"/>
                    </a:cubicBezTo>
                    <a:cubicBezTo>
                      <a:pt x="9" y="20"/>
                      <a:pt x="10" y="21"/>
                      <a:pt x="9" y="20"/>
                    </a:cubicBezTo>
                    <a:cubicBezTo>
                      <a:pt x="9" y="20"/>
                      <a:pt x="10" y="21"/>
                      <a:pt x="10" y="21"/>
                    </a:cubicBezTo>
                    <a:cubicBezTo>
                      <a:pt x="10" y="21"/>
                      <a:pt x="10" y="21"/>
                      <a:pt x="10" y="20"/>
                    </a:cubicBezTo>
                    <a:cubicBezTo>
                      <a:pt x="9" y="20"/>
                      <a:pt x="9" y="20"/>
                      <a:pt x="9" y="20"/>
                    </a:cubicBezTo>
                    <a:cubicBezTo>
                      <a:pt x="8" y="18"/>
                      <a:pt x="10" y="19"/>
                      <a:pt x="9" y="18"/>
                    </a:cubicBezTo>
                    <a:cubicBezTo>
                      <a:pt x="10" y="19"/>
                      <a:pt x="10" y="18"/>
                      <a:pt x="10" y="18"/>
                    </a:cubicBezTo>
                    <a:cubicBezTo>
                      <a:pt x="10" y="18"/>
                      <a:pt x="10" y="18"/>
                      <a:pt x="10" y="19"/>
                    </a:cubicBezTo>
                    <a:cubicBezTo>
                      <a:pt x="10" y="18"/>
                      <a:pt x="10" y="18"/>
                      <a:pt x="10" y="18"/>
                    </a:cubicBezTo>
                    <a:cubicBezTo>
                      <a:pt x="10" y="18"/>
                      <a:pt x="10" y="18"/>
                      <a:pt x="10" y="18"/>
                    </a:cubicBezTo>
                    <a:cubicBezTo>
                      <a:pt x="11" y="18"/>
                      <a:pt x="11" y="18"/>
                      <a:pt x="11" y="19"/>
                    </a:cubicBezTo>
                    <a:cubicBezTo>
                      <a:pt x="11" y="20"/>
                      <a:pt x="10" y="18"/>
                      <a:pt x="11" y="19"/>
                    </a:cubicBezTo>
                    <a:cubicBezTo>
                      <a:pt x="11" y="19"/>
                      <a:pt x="11" y="20"/>
                      <a:pt x="11" y="20"/>
                    </a:cubicBezTo>
                    <a:cubicBezTo>
                      <a:pt x="11" y="19"/>
                      <a:pt x="10" y="18"/>
                      <a:pt x="10" y="17"/>
                    </a:cubicBezTo>
                    <a:cubicBezTo>
                      <a:pt x="11" y="18"/>
                      <a:pt x="10" y="17"/>
                      <a:pt x="11" y="16"/>
                    </a:cubicBezTo>
                    <a:cubicBezTo>
                      <a:pt x="11" y="17"/>
                      <a:pt x="11" y="17"/>
                      <a:pt x="11" y="17"/>
                    </a:cubicBezTo>
                    <a:cubicBezTo>
                      <a:pt x="11" y="18"/>
                      <a:pt x="11" y="18"/>
                      <a:pt x="12" y="18"/>
                    </a:cubicBezTo>
                    <a:cubicBezTo>
                      <a:pt x="12" y="18"/>
                      <a:pt x="11" y="17"/>
                      <a:pt x="11" y="16"/>
                    </a:cubicBezTo>
                    <a:cubicBezTo>
                      <a:pt x="10" y="15"/>
                      <a:pt x="11" y="17"/>
                      <a:pt x="11" y="18"/>
                    </a:cubicBezTo>
                    <a:cubicBezTo>
                      <a:pt x="11" y="18"/>
                      <a:pt x="12" y="18"/>
                      <a:pt x="11" y="17"/>
                    </a:cubicBezTo>
                    <a:cubicBezTo>
                      <a:pt x="11" y="16"/>
                      <a:pt x="12" y="18"/>
                      <a:pt x="11" y="17"/>
                    </a:cubicBezTo>
                    <a:cubicBezTo>
                      <a:pt x="11" y="16"/>
                      <a:pt x="11" y="16"/>
                      <a:pt x="11" y="16"/>
                    </a:cubicBezTo>
                    <a:cubicBezTo>
                      <a:pt x="11" y="17"/>
                      <a:pt x="11" y="17"/>
                      <a:pt x="12" y="17"/>
                    </a:cubicBezTo>
                    <a:cubicBezTo>
                      <a:pt x="12" y="17"/>
                      <a:pt x="11" y="16"/>
                      <a:pt x="12" y="17"/>
                    </a:cubicBezTo>
                    <a:cubicBezTo>
                      <a:pt x="11" y="16"/>
                      <a:pt x="13" y="17"/>
                      <a:pt x="12" y="15"/>
                    </a:cubicBezTo>
                    <a:cubicBezTo>
                      <a:pt x="12" y="15"/>
                      <a:pt x="12" y="15"/>
                      <a:pt x="12" y="15"/>
                    </a:cubicBezTo>
                    <a:cubicBezTo>
                      <a:pt x="12" y="16"/>
                      <a:pt x="13" y="17"/>
                      <a:pt x="13" y="17"/>
                    </a:cubicBezTo>
                    <a:cubicBezTo>
                      <a:pt x="13" y="16"/>
                      <a:pt x="12" y="16"/>
                      <a:pt x="12" y="16"/>
                    </a:cubicBezTo>
                    <a:cubicBezTo>
                      <a:pt x="12" y="15"/>
                      <a:pt x="12" y="16"/>
                      <a:pt x="12" y="15"/>
                    </a:cubicBezTo>
                    <a:cubicBezTo>
                      <a:pt x="13" y="17"/>
                      <a:pt x="13" y="16"/>
                      <a:pt x="13" y="17"/>
                    </a:cubicBezTo>
                    <a:cubicBezTo>
                      <a:pt x="13" y="18"/>
                      <a:pt x="14" y="18"/>
                      <a:pt x="14" y="19"/>
                    </a:cubicBezTo>
                    <a:cubicBezTo>
                      <a:pt x="14" y="19"/>
                      <a:pt x="14" y="18"/>
                      <a:pt x="14" y="18"/>
                    </a:cubicBezTo>
                    <a:cubicBezTo>
                      <a:pt x="13" y="17"/>
                      <a:pt x="14" y="18"/>
                      <a:pt x="13" y="16"/>
                    </a:cubicBezTo>
                    <a:cubicBezTo>
                      <a:pt x="14" y="17"/>
                      <a:pt x="14" y="17"/>
                      <a:pt x="14" y="17"/>
                    </a:cubicBezTo>
                    <a:cubicBezTo>
                      <a:pt x="15" y="19"/>
                      <a:pt x="14" y="18"/>
                      <a:pt x="15" y="19"/>
                    </a:cubicBezTo>
                    <a:cubicBezTo>
                      <a:pt x="15" y="18"/>
                      <a:pt x="14" y="17"/>
                      <a:pt x="14" y="17"/>
                    </a:cubicBezTo>
                    <a:cubicBezTo>
                      <a:pt x="13" y="16"/>
                      <a:pt x="14" y="17"/>
                      <a:pt x="14" y="17"/>
                    </a:cubicBezTo>
                    <a:cubicBezTo>
                      <a:pt x="14" y="18"/>
                      <a:pt x="15" y="19"/>
                      <a:pt x="15" y="18"/>
                    </a:cubicBezTo>
                    <a:cubicBezTo>
                      <a:pt x="15" y="19"/>
                      <a:pt x="15" y="18"/>
                      <a:pt x="16" y="19"/>
                    </a:cubicBezTo>
                    <a:cubicBezTo>
                      <a:pt x="16" y="20"/>
                      <a:pt x="15" y="18"/>
                      <a:pt x="15" y="18"/>
                    </a:cubicBezTo>
                    <a:cubicBezTo>
                      <a:pt x="16" y="19"/>
                      <a:pt x="16" y="19"/>
                      <a:pt x="16" y="20"/>
                    </a:cubicBezTo>
                    <a:cubicBezTo>
                      <a:pt x="16" y="19"/>
                      <a:pt x="16" y="18"/>
                      <a:pt x="16" y="18"/>
                    </a:cubicBezTo>
                    <a:cubicBezTo>
                      <a:pt x="15" y="17"/>
                      <a:pt x="16" y="18"/>
                      <a:pt x="15" y="17"/>
                    </a:cubicBezTo>
                    <a:cubicBezTo>
                      <a:pt x="15" y="17"/>
                      <a:pt x="15" y="17"/>
                      <a:pt x="15" y="17"/>
                    </a:cubicBezTo>
                    <a:cubicBezTo>
                      <a:pt x="15" y="17"/>
                      <a:pt x="15" y="16"/>
                      <a:pt x="16" y="18"/>
                    </a:cubicBezTo>
                    <a:cubicBezTo>
                      <a:pt x="16" y="17"/>
                      <a:pt x="15" y="17"/>
                      <a:pt x="15" y="17"/>
                    </a:cubicBezTo>
                    <a:cubicBezTo>
                      <a:pt x="15" y="17"/>
                      <a:pt x="15" y="16"/>
                      <a:pt x="15" y="16"/>
                    </a:cubicBezTo>
                    <a:cubicBezTo>
                      <a:pt x="15" y="15"/>
                      <a:pt x="16" y="18"/>
                      <a:pt x="15" y="16"/>
                    </a:cubicBezTo>
                    <a:cubicBezTo>
                      <a:pt x="15" y="16"/>
                      <a:pt x="16" y="16"/>
                      <a:pt x="15" y="16"/>
                    </a:cubicBezTo>
                    <a:cubicBezTo>
                      <a:pt x="16" y="16"/>
                      <a:pt x="16" y="16"/>
                      <a:pt x="16" y="17"/>
                    </a:cubicBezTo>
                    <a:cubicBezTo>
                      <a:pt x="16" y="15"/>
                      <a:pt x="17" y="16"/>
                      <a:pt x="17" y="14"/>
                    </a:cubicBezTo>
                    <a:cubicBezTo>
                      <a:pt x="18" y="14"/>
                      <a:pt x="18" y="16"/>
                      <a:pt x="19" y="18"/>
                    </a:cubicBezTo>
                    <a:cubicBezTo>
                      <a:pt x="20" y="17"/>
                      <a:pt x="22" y="17"/>
                      <a:pt x="22" y="16"/>
                    </a:cubicBezTo>
                    <a:cubicBezTo>
                      <a:pt x="22" y="16"/>
                      <a:pt x="21" y="15"/>
                      <a:pt x="22" y="16"/>
                    </a:cubicBezTo>
                    <a:cubicBezTo>
                      <a:pt x="22" y="15"/>
                      <a:pt x="22" y="15"/>
                      <a:pt x="21" y="14"/>
                    </a:cubicBezTo>
                    <a:cubicBezTo>
                      <a:pt x="21" y="14"/>
                      <a:pt x="21" y="13"/>
                      <a:pt x="22" y="15"/>
                    </a:cubicBezTo>
                    <a:cubicBezTo>
                      <a:pt x="22" y="14"/>
                      <a:pt x="22" y="13"/>
                      <a:pt x="22" y="13"/>
                    </a:cubicBezTo>
                    <a:cubicBezTo>
                      <a:pt x="22" y="13"/>
                      <a:pt x="22" y="13"/>
                      <a:pt x="22" y="13"/>
                    </a:cubicBezTo>
                    <a:cubicBezTo>
                      <a:pt x="22" y="14"/>
                      <a:pt x="22" y="14"/>
                      <a:pt x="22" y="14"/>
                    </a:cubicBezTo>
                    <a:cubicBezTo>
                      <a:pt x="23" y="14"/>
                      <a:pt x="22" y="14"/>
                      <a:pt x="23" y="15"/>
                    </a:cubicBezTo>
                    <a:cubicBezTo>
                      <a:pt x="22" y="14"/>
                      <a:pt x="23" y="15"/>
                      <a:pt x="22" y="15"/>
                    </a:cubicBezTo>
                    <a:cubicBezTo>
                      <a:pt x="23" y="16"/>
                      <a:pt x="23" y="15"/>
                      <a:pt x="23" y="17"/>
                    </a:cubicBezTo>
                    <a:cubicBezTo>
                      <a:pt x="23" y="16"/>
                      <a:pt x="23" y="16"/>
                      <a:pt x="23" y="16"/>
                    </a:cubicBezTo>
                    <a:cubicBezTo>
                      <a:pt x="23" y="16"/>
                      <a:pt x="23" y="16"/>
                      <a:pt x="24" y="16"/>
                    </a:cubicBezTo>
                    <a:cubicBezTo>
                      <a:pt x="23" y="16"/>
                      <a:pt x="23" y="14"/>
                      <a:pt x="22" y="14"/>
                    </a:cubicBezTo>
                    <a:cubicBezTo>
                      <a:pt x="22" y="13"/>
                      <a:pt x="23" y="15"/>
                      <a:pt x="23" y="15"/>
                    </a:cubicBezTo>
                    <a:cubicBezTo>
                      <a:pt x="23" y="14"/>
                      <a:pt x="23" y="14"/>
                      <a:pt x="23" y="14"/>
                    </a:cubicBezTo>
                    <a:cubicBezTo>
                      <a:pt x="23" y="14"/>
                      <a:pt x="23" y="15"/>
                      <a:pt x="23" y="15"/>
                    </a:cubicBezTo>
                    <a:cubicBezTo>
                      <a:pt x="24" y="15"/>
                      <a:pt x="24" y="16"/>
                      <a:pt x="23" y="15"/>
                    </a:cubicBezTo>
                    <a:cubicBezTo>
                      <a:pt x="24" y="16"/>
                      <a:pt x="24" y="16"/>
                      <a:pt x="24" y="16"/>
                    </a:cubicBezTo>
                    <a:cubicBezTo>
                      <a:pt x="24" y="16"/>
                      <a:pt x="24" y="16"/>
                      <a:pt x="24" y="16"/>
                    </a:cubicBezTo>
                    <a:cubicBezTo>
                      <a:pt x="24" y="16"/>
                      <a:pt x="24" y="16"/>
                      <a:pt x="24" y="16"/>
                    </a:cubicBezTo>
                    <a:cubicBezTo>
                      <a:pt x="24" y="16"/>
                      <a:pt x="24" y="16"/>
                      <a:pt x="23" y="14"/>
                    </a:cubicBezTo>
                    <a:cubicBezTo>
                      <a:pt x="23" y="14"/>
                      <a:pt x="23" y="14"/>
                      <a:pt x="23" y="14"/>
                    </a:cubicBezTo>
                    <a:cubicBezTo>
                      <a:pt x="23" y="14"/>
                      <a:pt x="23" y="14"/>
                      <a:pt x="24" y="15"/>
                    </a:cubicBezTo>
                    <a:cubicBezTo>
                      <a:pt x="24" y="14"/>
                      <a:pt x="24" y="15"/>
                      <a:pt x="24" y="14"/>
                    </a:cubicBezTo>
                    <a:cubicBezTo>
                      <a:pt x="24" y="15"/>
                      <a:pt x="24" y="15"/>
                      <a:pt x="25" y="16"/>
                    </a:cubicBezTo>
                    <a:cubicBezTo>
                      <a:pt x="25" y="16"/>
                      <a:pt x="24" y="14"/>
                      <a:pt x="25" y="16"/>
                    </a:cubicBezTo>
                    <a:cubicBezTo>
                      <a:pt x="25" y="16"/>
                      <a:pt x="24" y="14"/>
                      <a:pt x="24" y="15"/>
                    </a:cubicBezTo>
                    <a:cubicBezTo>
                      <a:pt x="24" y="13"/>
                      <a:pt x="25" y="15"/>
                      <a:pt x="24" y="14"/>
                    </a:cubicBezTo>
                    <a:cubicBezTo>
                      <a:pt x="24" y="14"/>
                      <a:pt x="24" y="15"/>
                      <a:pt x="25" y="16"/>
                    </a:cubicBezTo>
                    <a:cubicBezTo>
                      <a:pt x="25" y="15"/>
                      <a:pt x="25" y="15"/>
                      <a:pt x="25" y="15"/>
                    </a:cubicBezTo>
                    <a:cubicBezTo>
                      <a:pt x="24" y="14"/>
                      <a:pt x="25" y="15"/>
                      <a:pt x="24" y="13"/>
                    </a:cubicBezTo>
                    <a:cubicBezTo>
                      <a:pt x="25" y="15"/>
                      <a:pt x="24" y="12"/>
                      <a:pt x="25" y="14"/>
                    </a:cubicBezTo>
                    <a:cubicBezTo>
                      <a:pt x="25" y="14"/>
                      <a:pt x="25" y="13"/>
                      <a:pt x="24" y="13"/>
                    </a:cubicBezTo>
                    <a:cubicBezTo>
                      <a:pt x="25" y="13"/>
                      <a:pt x="25" y="14"/>
                      <a:pt x="25" y="14"/>
                    </a:cubicBezTo>
                    <a:cubicBezTo>
                      <a:pt x="24" y="12"/>
                      <a:pt x="27" y="14"/>
                      <a:pt x="26" y="13"/>
                    </a:cubicBezTo>
                    <a:cubicBezTo>
                      <a:pt x="26" y="13"/>
                      <a:pt x="26" y="13"/>
                      <a:pt x="27" y="13"/>
                    </a:cubicBezTo>
                    <a:cubicBezTo>
                      <a:pt x="27" y="13"/>
                      <a:pt x="27" y="13"/>
                      <a:pt x="27" y="12"/>
                    </a:cubicBezTo>
                    <a:cubicBezTo>
                      <a:pt x="27" y="12"/>
                      <a:pt x="27" y="13"/>
                      <a:pt x="28" y="13"/>
                    </a:cubicBezTo>
                    <a:cubicBezTo>
                      <a:pt x="28" y="13"/>
                      <a:pt x="28" y="13"/>
                      <a:pt x="28" y="13"/>
                    </a:cubicBezTo>
                    <a:cubicBezTo>
                      <a:pt x="28" y="13"/>
                      <a:pt x="29" y="15"/>
                      <a:pt x="29" y="15"/>
                    </a:cubicBezTo>
                    <a:cubicBezTo>
                      <a:pt x="29" y="15"/>
                      <a:pt x="29" y="14"/>
                      <a:pt x="29" y="14"/>
                    </a:cubicBezTo>
                    <a:cubicBezTo>
                      <a:pt x="28" y="13"/>
                      <a:pt x="29" y="14"/>
                      <a:pt x="28" y="13"/>
                    </a:cubicBezTo>
                    <a:cubicBezTo>
                      <a:pt x="29" y="13"/>
                      <a:pt x="29" y="14"/>
                      <a:pt x="29" y="13"/>
                    </a:cubicBezTo>
                    <a:cubicBezTo>
                      <a:pt x="29" y="13"/>
                      <a:pt x="29" y="13"/>
                      <a:pt x="29" y="14"/>
                    </a:cubicBezTo>
                    <a:cubicBezTo>
                      <a:pt x="29" y="14"/>
                      <a:pt x="29" y="12"/>
                      <a:pt x="30" y="14"/>
                    </a:cubicBezTo>
                    <a:cubicBezTo>
                      <a:pt x="30" y="13"/>
                      <a:pt x="29" y="13"/>
                      <a:pt x="29" y="12"/>
                    </a:cubicBezTo>
                    <a:cubicBezTo>
                      <a:pt x="29" y="13"/>
                      <a:pt x="29" y="13"/>
                      <a:pt x="29" y="12"/>
                    </a:cubicBezTo>
                    <a:cubicBezTo>
                      <a:pt x="28" y="11"/>
                      <a:pt x="30" y="13"/>
                      <a:pt x="30" y="13"/>
                    </a:cubicBezTo>
                    <a:cubicBezTo>
                      <a:pt x="30" y="14"/>
                      <a:pt x="30" y="13"/>
                      <a:pt x="30" y="13"/>
                    </a:cubicBezTo>
                    <a:cubicBezTo>
                      <a:pt x="30" y="14"/>
                      <a:pt x="30" y="14"/>
                      <a:pt x="30" y="14"/>
                    </a:cubicBezTo>
                    <a:cubicBezTo>
                      <a:pt x="30" y="14"/>
                      <a:pt x="29" y="13"/>
                      <a:pt x="29" y="12"/>
                    </a:cubicBezTo>
                    <a:cubicBezTo>
                      <a:pt x="30" y="12"/>
                      <a:pt x="30" y="12"/>
                      <a:pt x="30" y="11"/>
                    </a:cubicBezTo>
                    <a:cubicBezTo>
                      <a:pt x="30" y="11"/>
                      <a:pt x="30" y="12"/>
                      <a:pt x="31" y="12"/>
                    </a:cubicBezTo>
                    <a:cubicBezTo>
                      <a:pt x="30" y="11"/>
                      <a:pt x="30" y="10"/>
                      <a:pt x="30" y="11"/>
                    </a:cubicBezTo>
                    <a:cubicBezTo>
                      <a:pt x="31" y="11"/>
                      <a:pt x="31" y="12"/>
                      <a:pt x="30" y="11"/>
                    </a:cubicBezTo>
                    <a:cubicBezTo>
                      <a:pt x="31" y="13"/>
                      <a:pt x="30" y="10"/>
                      <a:pt x="31" y="12"/>
                    </a:cubicBezTo>
                    <a:cubicBezTo>
                      <a:pt x="31" y="11"/>
                      <a:pt x="30" y="11"/>
                      <a:pt x="31" y="11"/>
                    </a:cubicBezTo>
                    <a:cubicBezTo>
                      <a:pt x="31" y="11"/>
                      <a:pt x="30" y="9"/>
                      <a:pt x="30" y="9"/>
                    </a:cubicBezTo>
                    <a:cubicBezTo>
                      <a:pt x="29" y="9"/>
                      <a:pt x="30" y="9"/>
                      <a:pt x="30" y="9"/>
                    </a:cubicBezTo>
                    <a:cubicBezTo>
                      <a:pt x="30" y="9"/>
                      <a:pt x="30" y="9"/>
                      <a:pt x="30" y="9"/>
                    </a:cubicBezTo>
                    <a:cubicBezTo>
                      <a:pt x="30" y="10"/>
                      <a:pt x="31" y="10"/>
                      <a:pt x="31" y="10"/>
                    </a:cubicBezTo>
                    <a:cubicBezTo>
                      <a:pt x="32" y="11"/>
                      <a:pt x="31" y="9"/>
                      <a:pt x="32" y="12"/>
                    </a:cubicBezTo>
                    <a:cubicBezTo>
                      <a:pt x="32" y="11"/>
                      <a:pt x="33" y="11"/>
                      <a:pt x="33" y="10"/>
                    </a:cubicBezTo>
                    <a:cubicBezTo>
                      <a:pt x="32" y="10"/>
                      <a:pt x="32" y="10"/>
                      <a:pt x="32" y="9"/>
                    </a:cubicBezTo>
                    <a:cubicBezTo>
                      <a:pt x="32" y="9"/>
                      <a:pt x="32" y="10"/>
                      <a:pt x="32" y="10"/>
                    </a:cubicBezTo>
                    <a:cubicBezTo>
                      <a:pt x="33" y="11"/>
                      <a:pt x="31" y="9"/>
                      <a:pt x="32" y="10"/>
                    </a:cubicBezTo>
                    <a:cubicBezTo>
                      <a:pt x="32" y="10"/>
                      <a:pt x="32" y="10"/>
                      <a:pt x="31" y="9"/>
                    </a:cubicBezTo>
                    <a:cubicBezTo>
                      <a:pt x="32" y="10"/>
                      <a:pt x="31" y="8"/>
                      <a:pt x="32" y="9"/>
                    </a:cubicBezTo>
                    <a:cubicBezTo>
                      <a:pt x="32" y="9"/>
                      <a:pt x="31" y="8"/>
                      <a:pt x="31" y="8"/>
                    </a:cubicBezTo>
                    <a:cubicBezTo>
                      <a:pt x="31" y="8"/>
                      <a:pt x="32" y="9"/>
                      <a:pt x="31" y="9"/>
                    </a:cubicBezTo>
                    <a:cubicBezTo>
                      <a:pt x="31" y="8"/>
                      <a:pt x="31" y="8"/>
                      <a:pt x="31" y="8"/>
                    </a:cubicBezTo>
                    <a:cubicBezTo>
                      <a:pt x="30" y="8"/>
                      <a:pt x="30" y="8"/>
                      <a:pt x="30" y="8"/>
                    </a:cubicBezTo>
                    <a:cubicBezTo>
                      <a:pt x="30" y="7"/>
                      <a:pt x="31" y="8"/>
                      <a:pt x="31" y="7"/>
                    </a:cubicBezTo>
                    <a:cubicBezTo>
                      <a:pt x="31" y="8"/>
                      <a:pt x="32" y="8"/>
                      <a:pt x="32" y="9"/>
                    </a:cubicBezTo>
                    <a:cubicBezTo>
                      <a:pt x="32" y="8"/>
                      <a:pt x="32" y="8"/>
                      <a:pt x="32" y="8"/>
                    </a:cubicBezTo>
                    <a:cubicBezTo>
                      <a:pt x="31" y="8"/>
                      <a:pt x="32" y="8"/>
                      <a:pt x="32" y="8"/>
                    </a:cubicBezTo>
                    <a:cubicBezTo>
                      <a:pt x="30" y="6"/>
                      <a:pt x="32" y="8"/>
                      <a:pt x="31" y="7"/>
                    </a:cubicBezTo>
                    <a:cubicBezTo>
                      <a:pt x="31" y="7"/>
                      <a:pt x="31" y="7"/>
                      <a:pt x="32" y="7"/>
                    </a:cubicBezTo>
                    <a:cubicBezTo>
                      <a:pt x="32" y="7"/>
                      <a:pt x="31" y="7"/>
                      <a:pt x="32" y="7"/>
                    </a:cubicBezTo>
                    <a:cubicBezTo>
                      <a:pt x="33" y="8"/>
                      <a:pt x="31" y="6"/>
                      <a:pt x="32" y="8"/>
                    </a:cubicBezTo>
                    <a:cubicBezTo>
                      <a:pt x="33" y="8"/>
                      <a:pt x="30" y="5"/>
                      <a:pt x="32" y="6"/>
                    </a:cubicBezTo>
                    <a:cubicBezTo>
                      <a:pt x="30" y="5"/>
                      <a:pt x="32" y="6"/>
                      <a:pt x="31" y="6"/>
                    </a:cubicBezTo>
                    <a:cubicBezTo>
                      <a:pt x="32" y="6"/>
                      <a:pt x="33" y="6"/>
                      <a:pt x="34" y="7"/>
                    </a:cubicBezTo>
                    <a:cubicBezTo>
                      <a:pt x="33" y="7"/>
                      <a:pt x="33" y="6"/>
                      <a:pt x="32" y="6"/>
                    </a:cubicBezTo>
                    <a:cubicBezTo>
                      <a:pt x="33" y="6"/>
                      <a:pt x="33" y="7"/>
                      <a:pt x="34" y="7"/>
                    </a:cubicBezTo>
                    <a:cubicBezTo>
                      <a:pt x="34" y="7"/>
                      <a:pt x="32" y="6"/>
                      <a:pt x="33" y="6"/>
                    </a:cubicBezTo>
                    <a:cubicBezTo>
                      <a:pt x="33" y="6"/>
                      <a:pt x="33" y="6"/>
                      <a:pt x="33" y="6"/>
                    </a:cubicBezTo>
                    <a:cubicBezTo>
                      <a:pt x="33" y="6"/>
                      <a:pt x="33" y="6"/>
                      <a:pt x="34" y="7"/>
                    </a:cubicBezTo>
                    <a:cubicBezTo>
                      <a:pt x="33" y="6"/>
                      <a:pt x="33" y="5"/>
                      <a:pt x="33" y="6"/>
                    </a:cubicBezTo>
                    <a:cubicBezTo>
                      <a:pt x="33" y="6"/>
                      <a:pt x="33" y="5"/>
                      <a:pt x="33" y="5"/>
                    </a:cubicBezTo>
                    <a:cubicBezTo>
                      <a:pt x="32" y="5"/>
                      <a:pt x="32" y="5"/>
                      <a:pt x="32" y="5"/>
                    </a:cubicBezTo>
                    <a:cubicBezTo>
                      <a:pt x="33" y="5"/>
                      <a:pt x="33" y="5"/>
                      <a:pt x="34" y="5"/>
                    </a:cubicBezTo>
                    <a:cubicBezTo>
                      <a:pt x="34" y="6"/>
                      <a:pt x="34" y="5"/>
                      <a:pt x="34" y="5"/>
                    </a:cubicBezTo>
                    <a:cubicBezTo>
                      <a:pt x="34" y="6"/>
                      <a:pt x="34" y="6"/>
                      <a:pt x="35" y="6"/>
                    </a:cubicBezTo>
                    <a:cubicBezTo>
                      <a:pt x="34" y="5"/>
                      <a:pt x="36" y="6"/>
                      <a:pt x="34" y="5"/>
                    </a:cubicBezTo>
                    <a:cubicBezTo>
                      <a:pt x="35" y="5"/>
                      <a:pt x="36" y="5"/>
                      <a:pt x="36" y="4"/>
                    </a:cubicBezTo>
                    <a:cubicBezTo>
                      <a:pt x="36" y="4"/>
                      <a:pt x="36" y="3"/>
                      <a:pt x="36" y="3"/>
                    </a:cubicBezTo>
                    <a:cubicBezTo>
                      <a:pt x="36" y="3"/>
                      <a:pt x="35" y="2"/>
                      <a:pt x="36" y="2"/>
                    </a:cubicBezTo>
                    <a:cubicBezTo>
                      <a:pt x="34" y="2"/>
                      <a:pt x="35" y="2"/>
                      <a:pt x="34" y="3"/>
                    </a:cubicBezTo>
                    <a:cubicBezTo>
                      <a:pt x="34" y="3"/>
                      <a:pt x="35" y="3"/>
                      <a:pt x="34" y="3"/>
                    </a:cubicBezTo>
                    <a:cubicBezTo>
                      <a:pt x="36" y="3"/>
                      <a:pt x="33" y="3"/>
                      <a:pt x="35" y="3"/>
                    </a:cubicBezTo>
                    <a:cubicBezTo>
                      <a:pt x="34" y="3"/>
                      <a:pt x="33" y="3"/>
                      <a:pt x="33" y="3"/>
                    </a:cubicBezTo>
                    <a:cubicBezTo>
                      <a:pt x="34" y="3"/>
                      <a:pt x="32" y="3"/>
                      <a:pt x="33" y="3"/>
                    </a:cubicBezTo>
                    <a:cubicBezTo>
                      <a:pt x="34" y="3"/>
                      <a:pt x="34" y="3"/>
                      <a:pt x="33" y="3"/>
                    </a:cubicBezTo>
                    <a:cubicBezTo>
                      <a:pt x="32" y="3"/>
                      <a:pt x="33" y="3"/>
                      <a:pt x="32" y="3"/>
                    </a:cubicBezTo>
                    <a:cubicBezTo>
                      <a:pt x="34" y="3"/>
                      <a:pt x="34" y="2"/>
                      <a:pt x="35" y="2"/>
                    </a:cubicBezTo>
                    <a:cubicBezTo>
                      <a:pt x="35" y="2"/>
                      <a:pt x="33" y="2"/>
                      <a:pt x="33" y="2"/>
                    </a:cubicBezTo>
                    <a:cubicBezTo>
                      <a:pt x="33" y="3"/>
                      <a:pt x="33" y="2"/>
                      <a:pt x="33" y="2"/>
                    </a:cubicBezTo>
                    <a:cubicBezTo>
                      <a:pt x="33" y="2"/>
                      <a:pt x="34" y="2"/>
                      <a:pt x="34" y="2"/>
                    </a:cubicBezTo>
                    <a:cubicBezTo>
                      <a:pt x="34" y="2"/>
                      <a:pt x="35" y="2"/>
                      <a:pt x="35" y="2"/>
                    </a:cubicBezTo>
                    <a:cubicBezTo>
                      <a:pt x="35" y="2"/>
                      <a:pt x="34" y="2"/>
                      <a:pt x="33" y="2"/>
                    </a:cubicBezTo>
                    <a:cubicBezTo>
                      <a:pt x="34" y="2"/>
                      <a:pt x="32" y="2"/>
                      <a:pt x="34" y="1"/>
                    </a:cubicBezTo>
                    <a:cubicBezTo>
                      <a:pt x="33" y="1"/>
                      <a:pt x="35" y="0"/>
                      <a:pt x="33" y="1"/>
                    </a:cubicBezTo>
                    <a:cubicBezTo>
                      <a:pt x="33" y="1"/>
                      <a:pt x="35" y="0"/>
                      <a:pt x="36" y="0"/>
                    </a:cubicBezTo>
                    <a:close/>
                    <a:moveTo>
                      <a:pt x="14" y="21"/>
                    </a:moveTo>
                    <a:cubicBezTo>
                      <a:pt x="14" y="21"/>
                      <a:pt x="14" y="20"/>
                      <a:pt x="13" y="20"/>
                    </a:cubicBezTo>
                    <a:cubicBezTo>
                      <a:pt x="13" y="20"/>
                      <a:pt x="13" y="20"/>
                      <a:pt x="14" y="21"/>
                    </a:cubicBezTo>
                    <a:cubicBezTo>
                      <a:pt x="14" y="21"/>
                      <a:pt x="14" y="21"/>
                      <a:pt x="14" y="21"/>
                    </a:cubicBezTo>
                    <a:cubicBezTo>
                      <a:pt x="14" y="21"/>
                      <a:pt x="14" y="21"/>
                      <a:pt x="14" y="20"/>
                    </a:cubicBezTo>
                    <a:cubicBezTo>
                      <a:pt x="14" y="20"/>
                      <a:pt x="15" y="22"/>
                      <a:pt x="14" y="21"/>
                    </a:cubicBezTo>
                    <a:close/>
                    <a:moveTo>
                      <a:pt x="14" y="19"/>
                    </a:moveTo>
                    <a:cubicBezTo>
                      <a:pt x="14" y="19"/>
                      <a:pt x="14" y="19"/>
                      <a:pt x="14" y="19"/>
                    </a:cubicBezTo>
                    <a:cubicBezTo>
                      <a:pt x="14" y="20"/>
                      <a:pt x="15" y="21"/>
                      <a:pt x="15" y="21"/>
                    </a:cubicBezTo>
                    <a:cubicBezTo>
                      <a:pt x="14" y="20"/>
                      <a:pt x="14" y="20"/>
                      <a:pt x="14" y="20"/>
                    </a:cubicBezTo>
                    <a:cubicBezTo>
                      <a:pt x="14" y="20"/>
                      <a:pt x="14" y="19"/>
                      <a:pt x="14" y="19"/>
                    </a:cubicBezTo>
                    <a:close/>
                    <a:moveTo>
                      <a:pt x="15" y="20"/>
                    </a:moveTo>
                    <a:cubicBezTo>
                      <a:pt x="15" y="20"/>
                      <a:pt x="15" y="21"/>
                      <a:pt x="15" y="20"/>
                    </a:cubicBezTo>
                    <a:cubicBezTo>
                      <a:pt x="15" y="21"/>
                      <a:pt x="16" y="22"/>
                      <a:pt x="16" y="21"/>
                    </a:cubicBezTo>
                    <a:cubicBezTo>
                      <a:pt x="15" y="21"/>
                      <a:pt x="15" y="21"/>
                      <a:pt x="15" y="20"/>
                    </a:cubicBezTo>
                    <a:close/>
                    <a:moveTo>
                      <a:pt x="31" y="12"/>
                    </a:moveTo>
                    <a:cubicBezTo>
                      <a:pt x="31" y="12"/>
                      <a:pt x="32" y="14"/>
                      <a:pt x="32" y="14"/>
                    </a:cubicBezTo>
                    <a:cubicBezTo>
                      <a:pt x="32" y="13"/>
                      <a:pt x="30" y="11"/>
                      <a:pt x="31" y="12"/>
                    </a:cubicBezTo>
                    <a:close/>
                    <a:moveTo>
                      <a:pt x="34" y="11"/>
                    </a:moveTo>
                    <a:cubicBezTo>
                      <a:pt x="33" y="10"/>
                      <a:pt x="33" y="9"/>
                      <a:pt x="32" y="9"/>
                    </a:cubicBezTo>
                    <a:cubicBezTo>
                      <a:pt x="33" y="10"/>
                      <a:pt x="33" y="10"/>
                      <a:pt x="34" y="11"/>
                    </a:cubicBezTo>
                    <a:cubicBezTo>
                      <a:pt x="34" y="11"/>
                      <a:pt x="34" y="11"/>
                      <a:pt x="34" y="11"/>
                    </a:cubicBezTo>
                    <a:cubicBezTo>
                      <a:pt x="34" y="11"/>
                      <a:pt x="34" y="11"/>
                      <a:pt x="34"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7" name="MG-任意多边形 52"/>
              <p:cNvSpPr/>
              <p:nvPr>
                <p:custDataLst>
                  <p:tags r:id="rId16"/>
                </p:custDataLst>
              </p:nvPr>
            </p:nvSpPr>
            <p:spPr bwMode="auto">
              <a:xfrm rot="976095">
                <a:off x="5932960" y="47654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8" name="MG-任意多边形 53"/>
              <p:cNvSpPr/>
              <p:nvPr>
                <p:custDataLst>
                  <p:tags r:id="rId17"/>
                </p:custDataLst>
              </p:nvPr>
            </p:nvSpPr>
            <p:spPr bwMode="auto">
              <a:xfrm rot="976095">
                <a:off x="6350395" y="4525054"/>
                <a:ext cx="37854" cy="12618"/>
              </a:xfrm>
              <a:custGeom>
                <a:avLst/>
                <a:gdLst>
                  <a:gd name="T0" fmla="*/ 0 w 2"/>
                  <a:gd name="T1" fmla="*/ 0 h 1"/>
                  <a:gd name="T2" fmla="*/ 0 w 2"/>
                  <a:gd name="T3" fmla="*/ 1 h 1"/>
                  <a:gd name="T4" fmla="*/ 0 w 2"/>
                  <a:gd name="T5" fmla="*/ 1 h 1"/>
                  <a:gd name="T6" fmla="*/ 1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0"/>
                      <a:pt x="1" y="1"/>
                      <a:pt x="0" y="1"/>
                    </a:cubicBezTo>
                    <a:cubicBezTo>
                      <a:pt x="0" y="1"/>
                      <a:pt x="0" y="1"/>
                      <a:pt x="0" y="1"/>
                    </a:cubicBezTo>
                    <a:cubicBezTo>
                      <a:pt x="1" y="1"/>
                      <a:pt x="0" y="1"/>
                      <a:pt x="1" y="1"/>
                    </a:cubicBezTo>
                    <a:cubicBezTo>
                      <a:pt x="1" y="1"/>
                      <a:pt x="2" y="1"/>
                      <a:pt x="2" y="1"/>
                    </a:cubicBezTo>
                    <a:cubicBezTo>
                      <a:pt x="1"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19" name="MG-任意多边形 54"/>
              <p:cNvSpPr/>
              <p:nvPr>
                <p:custDataLst>
                  <p:tags r:id="rId18"/>
                </p:custDataLst>
              </p:nvPr>
            </p:nvSpPr>
            <p:spPr bwMode="auto">
              <a:xfrm rot="976095">
                <a:off x="6337020" y="4530350"/>
                <a:ext cx="1261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0" name="MG-任意多边形 55"/>
              <p:cNvSpPr/>
              <p:nvPr>
                <p:custDataLst>
                  <p:tags r:id="rId19"/>
                </p:custDataLst>
              </p:nvPr>
            </p:nvSpPr>
            <p:spPr bwMode="auto">
              <a:xfrm rot="976095">
                <a:off x="6459720" y="5033703"/>
                <a:ext cx="56783" cy="50472"/>
              </a:xfrm>
              <a:custGeom>
                <a:avLst/>
                <a:gdLst>
                  <a:gd name="T0" fmla="*/ 1 w 3"/>
                  <a:gd name="T1" fmla="*/ 3 h 3"/>
                  <a:gd name="T2" fmla="*/ 2 w 3"/>
                  <a:gd name="T3" fmla="*/ 1 h 3"/>
                  <a:gd name="T4" fmla="*/ 1 w 3"/>
                  <a:gd name="T5" fmla="*/ 1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1" y="3"/>
                      <a:pt x="3" y="2"/>
                      <a:pt x="2" y="1"/>
                    </a:cubicBezTo>
                    <a:cubicBezTo>
                      <a:pt x="0" y="2"/>
                      <a:pt x="2" y="0"/>
                      <a:pt x="1" y="1"/>
                    </a:cubicBezTo>
                    <a:cubicBezTo>
                      <a:pt x="1" y="1"/>
                      <a:pt x="0" y="1"/>
                      <a:pt x="0" y="2"/>
                    </a:cubicBezTo>
                    <a:cubicBezTo>
                      <a:pt x="0" y="3"/>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1" name="MG-任意多边形 57"/>
              <p:cNvSpPr/>
              <p:nvPr>
                <p:custDataLst>
                  <p:tags r:id="rId20"/>
                </p:custDataLst>
              </p:nvPr>
            </p:nvSpPr>
            <p:spPr bwMode="auto">
              <a:xfrm rot="976095">
                <a:off x="6134801" y="50872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2" name="MG-任意多边形 58"/>
              <p:cNvSpPr/>
              <p:nvPr>
                <p:custDataLst>
                  <p:tags r:id="rId21"/>
                </p:custDataLst>
              </p:nvPr>
            </p:nvSpPr>
            <p:spPr bwMode="auto">
              <a:xfrm rot="976095">
                <a:off x="6308489" y="5511399"/>
                <a:ext cx="31547" cy="37854"/>
              </a:xfrm>
              <a:custGeom>
                <a:avLst/>
                <a:gdLst>
                  <a:gd name="T0" fmla="*/ 1 w 2"/>
                  <a:gd name="T1" fmla="*/ 2 h 2"/>
                  <a:gd name="T2" fmla="*/ 2 w 2"/>
                  <a:gd name="T3" fmla="*/ 1 h 2"/>
                  <a:gd name="T4" fmla="*/ 2 w 2"/>
                  <a:gd name="T5" fmla="*/ 1 h 2"/>
                  <a:gd name="T6" fmla="*/ 2 w 2"/>
                  <a:gd name="T7" fmla="*/ 0 h 2"/>
                  <a:gd name="T8" fmla="*/ 0 w 2"/>
                  <a:gd name="T9" fmla="*/ 0 h 2"/>
                  <a:gd name="T10" fmla="*/ 1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1" y="2"/>
                    </a:moveTo>
                    <a:cubicBezTo>
                      <a:pt x="1" y="2"/>
                      <a:pt x="1" y="0"/>
                      <a:pt x="2" y="1"/>
                    </a:cubicBezTo>
                    <a:cubicBezTo>
                      <a:pt x="2" y="1"/>
                      <a:pt x="2" y="1"/>
                      <a:pt x="2" y="1"/>
                    </a:cubicBezTo>
                    <a:cubicBezTo>
                      <a:pt x="2" y="0"/>
                      <a:pt x="2" y="0"/>
                      <a:pt x="2" y="0"/>
                    </a:cubicBezTo>
                    <a:cubicBezTo>
                      <a:pt x="1" y="0"/>
                      <a:pt x="1" y="0"/>
                      <a:pt x="0" y="0"/>
                    </a:cubicBezTo>
                    <a:cubicBezTo>
                      <a:pt x="1" y="1"/>
                      <a:pt x="0"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3" name="MG-任意多边形 59"/>
              <p:cNvSpPr/>
              <p:nvPr>
                <p:custDataLst>
                  <p:tags r:id="rId22"/>
                </p:custDataLst>
              </p:nvPr>
            </p:nvSpPr>
            <p:spPr bwMode="auto">
              <a:xfrm rot="976095">
                <a:off x="6434805" y="5422208"/>
                <a:ext cx="18929" cy="69401"/>
              </a:xfrm>
              <a:custGeom>
                <a:avLst/>
                <a:gdLst>
                  <a:gd name="T0" fmla="*/ 1 w 1"/>
                  <a:gd name="T1" fmla="*/ 3 h 4"/>
                  <a:gd name="T2" fmla="*/ 1 w 1"/>
                  <a:gd name="T3" fmla="*/ 2 h 4"/>
                  <a:gd name="T4" fmla="*/ 0 w 1"/>
                  <a:gd name="T5" fmla="*/ 0 h 4"/>
                  <a:gd name="T6" fmla="*/ 0 w 1"/>
                  <a:gd name="T7" fmla="*/ 2 h 4"/>
                  <a:gd name="T8" fmla="*/ 1 w 1"/>
                  <a:gd name="T9" fmla="*/ 3 h 4"/>
                </a:gdLst>
                <a:ahLst/>
                <a:cxnLst>
                  <a:cxn ang="0">
                    <a:pos x="T0" y="T1"/>
                  </a:cxn>
                  <a:cxn ang="0">
                    <a:pos x="T2" y="T3"/>
                  </a:cxn>
                  <a:cxn ang="0">
                    <a:pos x="T4" y="T5"/>
                  </a:cxn>
                  <a:cxn ang="0">
                    <a:pos x="T6" y="T7"/>
                  </a:cxn>
                  <a:cxn ang="0">
                    <a:pos x="T8" y="T9"/>
                  </a:cxn>
                </a:cxnLst>
                <a:rect l="0" t="0" r="r" b="b"/>
                <a:pathLst>
                  <a:path w="1" h="4">
                    <a:moveTo>
                      <a:pt x="1" y="3"/>
                    </a:moveTo>
                    <a:cubicBezTo>
                      <a:pt x="0" y="3"/>
                      <a:pt x="0" y="2"/>
                      <a:pt x="1" y="2"/>
                    </a:cubicBezTo>
                    <a:cubicBezTo>
                      <a:pt x="1" y="1"/>
                      <a:pt x="1" y="0"/>
                      <a:pt x="0" y="0"/>
                    </a:cubicBezTo>
                    <a:cubicBezTo>
                      <a:pt x="0" y="1"/>
                      <a:pt x="0" y="2"/>
                      <a:pt x="0" y="2"/>
                    </a:cubicBezTo>
                    <a:cubicBezTo>
                      <a:pt x="0" y="3"/>
                      <a:pt x="0" y="4"/>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4" name="MG-任意多边形 60"/>
              <p:cNvSpPr/>
              <p:nvPr>
                <p:custDataLst>
                  <p:tags r:id="rId23"/>
                </p:custDataLst>
              </p:nvPr>
            </p:nvSpPr>
            <p:spPr bwMode="auto">
              <a:xfrm rot="976095">
                <a:off x="5970301" y="5695577"/>
                <a:ext cx="31547" cy="50472"/>
              </a:xfrm>
              <a:custGeom>
                <a:avLst/>
                <a:gdLst>
                  <a:gd name="T0" fmla="*/ 1 w 2"/>
                  <a:gd name="T1" fmla="*/ 3 h 3"/>
                  <a:gd name="T2" fmla="*/ 1 w 2"/>
                  <a:gd name="T3" fmla="*/ 2 h 3"/>
                  <a:gd name="T4" fmla="*/ 1 w 2"/>
                  <a:gd name="T5" fmla="*/ 2 h 3"/>
                  <a:gd name="T6" fmla="*/ 0 w 2"/>
                  <a:gd name="T7" fmla="*/ 3 h 3"/>
                  <a:gd name="T8" fmla="*/ 1 w 2"/>
                  <a:gd name="T9" fmla="*/ 3 h 3"/>
                </a:gdLst>
                <a:ahLst/>
                <a:cxnLst>
                  <a:cxn ang="0">
                    <a:pos x="T0" y="T1"/>
                  </a:cxn>
                  <a:cxn ang="0">
                    <a:pos x="T2" y="T3"/>
                  </a:cxn>
                  <a:cxn ang="0">
                    <a:pos x="T4" y="T5"/>
                  </a:cxn>
                  <a:cxn ang="0">
                    <a:pos x="T6" y="T7"/>
                  </a:cxn>
                  <a:cxn ang="0">
                    <a:pos x="T8" y="T9"/>
                  </a:cxn>
                </a:cxnLst>
                <a:rect l="0" t="0" r="r" b="b"/>
                <a:pathLst>
                  <a:path w="2" h="3">
                    <a:moveTo>
                      <a:pt x="1" y="3"/>
                    </a:moveTo>
                    <a:cubicBezTo>
                      <a:pt x="1" y="3"/>
                      <a:pt x="1" y="2"/>
                      <a:pt x="1" y="2"/>
                    </a:cubicBezTo>
                    <a:cubicBezTo>
                      <a:pt x="1" y="3"/>
                      <a:pt x="2" y="0"/>
                      <a:pt x="1" y="2"/>
                    </a:cubicBezTo>
                    <a:cubicBezTo>
                      <a:pt x="1" y="2"/>
                      <a:pt x="1" y="2"/>
                      <a:pt x="0" y="3"/>
                    </a:cubicBezTo>
                    <a:cubicBezTo>
                      <a:pt x="0" y="3"/>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5" name="MG-任意多边形 62"/>
              <p:cNvSpPr/>
              <p:nvPr>
                <p:custDataLst>
                  <p:tags r:id="rId24"/>
                </p:custDataLst>
              </p:nvPr>
            </p:nvSpPr>
            <p:spPr bwMode="auto">
              <a:xfrm rot="976095">
                <a:off x="5843488" y="57252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6" name="MG-任意多边形 63"/>
              <p:cNvSpPr/>
              <p:nvPr>
                <p:custDataLst>
                  <p:tags r:id="rId25"/>
                </p:custDataLst>
              </p:nvPr>
            </p:nvSpPr>
            <p:spPr bwMode="auto">
              <a:xfrm rot="976095">
                <a:off x="6260536" y="5550508"/>
                <a:ext cx="37854" cy="18929"/>
              </a:xfrm>
              <a:custGeom>
                <a:avLst/>
                <a:gdLst>
                  <a:gd name="T0" fmla="*/ 0 w 2"/>
                  <a:gd name="T1" fmla="*/ 0 h 1"/>
                  <a:gd name="T2" fmla="*/ 1 w 2"/>
                  <a:gd name="T3" fmla="*/ 0 h 1"/>
                  <a:gd name="T4" fmla="*/ 0 w 2"/>
                  <a:gd name="T5" fmla="*/ 0 h 1"/>
                  <a:gd name="T6" fmla="*/ 1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0"/>
                      <a:pt x="1" y="1"/>
                      <a:pt x="1" y="0"/>
                    </a:cubicBezTo>
                    <a:cubicBezTo>
                      <a:pt x="1" y="0"/>
                      <a:pt x="0" y="0"/>
                      <a:pt x="0" y="0"/>
                    </a:cubicBezTo>
                    <a:cubicBezTo>
                      <a:pt x="1" y="0"/>
                      <a:pt x="1" y="1"/>
                      <a:pt x="1" y="1"/>
                    </a:cubicBezTo>
                    <a:cubicBezTo>
                      <a:pt x="1" y="1"/>
                      <a:pt x="2" y="1"/>
                      <a:pt x="2" y="1"/>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27" name="MG-任意多边形 64"/>
              <p:cNvSpPr/>
              <p:nvPr>
                <p:custDataLst>
                  <p:tags r:id="rId26"/>
                </p:custDataLst>
              </p:nvPr>
            </p:nvSpPr>
            <p:spPr bwMode="auto">
              <a:xfrm rot="976095">
                <a:off x="6243626" y="5561610"/>
                <a:ext cx="12618" cy="18929"/>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0"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grpSp>
      <p:grpSp>
        <p:nvGrpSpPr>
          <p:cNvPr id="33" name="MG-组合 32"/>
          <p:cNvGrpSpPr/>
          <p:nvPr>
            <p:custDataLst>
              <p:tags r:id="rId27"/>
            </p:custDataLst>
          </p:nvPr>
        </p:nvGrpSpPr>
        <p:grpSpPr>
          <a:xfrm>
            <a:off x="1987150" y="1612760"/>
            <a:ext cx="2434752" cy="635312"/>
            <a:chOff x="4874962" y="1624920"/>
            <a:chExt cx="2434752" cy="635312"/>
          </a:xfrm>
        </p:grpSpPr>
        <p:grpSp>
          <p:nvGrpSpPr>
            <p:cNvPr id="34" name="组合 33"/>
            <p:cNvGrpSpPr/>
            <p:nvPr/>
          </p:nvGrpSpPr>
          <p:grpSpPr>
            <a:xfrm>
              <a:off x="4874962" y="1751684"/>
              <a:ext cx="384852" cy="271290"/>
              <a:chOff x="4874962" y="1751684"/>
              <a:chExt cx="384852" cy="271290"/>
            </a:xfrm>
          </p:grpSpPr>
          <p:sp>
            <p:nvSpPr>
              <p:cNvPr id="53" name="MG-任意多边形 66"/>
              <p:cNvSpPr>
                <a:spLocks noEditPoints="1"/>
              </p:cNvSpPr>
              <p:nvPr>
                <p:custDataLst>
                  <p:tags r:id="rId28"/>
                </p:custDataLst>
              </p:nvPr>
            </p:nvSpPr>
            <p:spPr bwMode="auto">
              <a:xfrm rot="976095">
                <a:off x="4874962" y="1751684"/>
                <a:ext cx="384852" cy="271290"/>
              </a:xfrm>
              <a:custGeom>
                <a:avLst/>
                <a:gdLst>
                  <a:gd name="T0" fmla="*/ 19 w 23"/>
                  <a:gd name="T1" fmla="*/ 14 h 16"/>
                  <a:gd name="T2" fmla="*/ 17 w 23"/>
                  <a:gd name="T3" fmla="*/ 14 h 16"/>
                  <a:gd name="T4" fmla="*/ 15 w 23"/>
                  <a:gd name="T5" fmla="*/ 14 h 16"/>
                  <a:gd name="T6" fmla="*/ 14 w 23"/>
                  <a:gd name="T7" fmla="*/ 14 h 16"/>
                  <a:gd name="T8" fmla="*/ 14 w 23"/>
                  <a:gd name="T9" fmla="*/ 14 h 16"/>
                  <a:gd name="T10" fmla="*/ 13 w 23"/>
                  <a:gd name="T11" fmla="*/ 14 h 16"/>
                  <a:gd name="T12" fmla="*/ 15 w 23"/>
                  <a:gd name="T13" fmla="*/ 11 h 16"/>
                  <a:gd name="T14" fmla="*/ 11 w 23"/>
                  <a:gd name="T15" fmla="*/ 13 h 16"/>
                  <a:gd name="T16" fmla="*/ 10 w 23"/>
                  <a:gd name="T17" fmla="*/ 12 h 16"/>
                  <a:gd name="T18" fmla="*/ 10 w 23"/>
                  <a:gd name="T19" fmla="*/ 12 h 16"/>
                  <a:gd name="T20" fmla="*/ 9 w 23"/>
                  <a:gd name="T21" fmla="*/ 11 h 16"/>
                  <a:gd name="T22" fmla="*/ 8 w 23"/>
                  <a:gd name="T23" fmla="*/ 12 h 16"/>
                  <a:gd name="T24" fmla="*/ 9 w 23"/>
                  <a:gd name="T25" fmla="*/ 10 h 16"/>
                  <a:gd name="T26" fmla="*/ 8 w 23"/>
                  <a:gd name="T27" fmla="*/ 10 h 16"/>
                  <a:gd name="T28" fmla="*/ 4 w 23"/>
                  <a:gd name="T29" fmla="*/ 9 h 16"/>
                  <a:gd name="T30" fmla="*/ 5 w 23"/>
                  <a:gd name="T31" fmla="*/ 7 h 16"/>
                  <a:gd name="T32" fmla="*/ 3 w 23"/>
                  <a:gd name="T33" fmla="*/ 3 h 16"/>
                  <a:gd name="T34" fmla="*/ 1 w 23"/>
                  <a:gd name="T35" fmla="*/ 2 h 16"/>
                  <a:gd name="T36" fmla="*/ 3 w 23"/>
                  <a:gd name="T37" fmla="*/ 1 h 16"/>
                  <a:gd name="T38" fmla="*/ 5 w 23"/>
                  <a:gd name="T39" fmla="*/ 1 h 16"/>
                  <a:gd name="T40" fmla="*/ 6 w 23"/>
                  <a:gd name="T41" fmla="*/ 1 h 16"/>
                  <a:gd name="T42" fmla="*/ 7 w 23"/>
                  <a:gd name="T43" fmla="*/ 1 h 16"/>
                  <a:gd name="T44" fmla="*/ 8 w 23"/>
                  <a:gd name="T45" fmla="*/ 1 h 16"/>
                  <a:gd name="T46" fmla="*/ 8 w 23"/>
                  <a:gd name="T47" fmla="*/ 3 h 16"/>
                  <a:gd name="T48" fmla="*/ 10 w 23"/>
                  <a:gd name="T49" fmla="*/ 2 h 16"/>
                  <a:gd name="T50" fmla="*/ 10 w 23"/>
                  <a:gd name="T51" fmla="*/ 2 h 16"/>
                  <a:gd name="T52" fmla="*/ 11 w 23"/>
                  <a:gd name="T53" fmla="*/ 1 h 16"/>
                  <a:gd name="T54" fmla="*/ 11 w 23"/>
                  <a:gd name="T55" fmla="*/ 2 h 16"/>
                  <a:gd name="T56" fmla="*/ 10 w 23"/>
                  <a:gd name="T57" fmla="*/ 4 h 16"/>
                  <a:gd name="T58" fmla="*/ 9 w 23"/>
                  <a:gd name="T59" fmla="*/ 5 h 16"/>
                  <a:gd name="T60" fmla="*/ 10 w 23"/>
                  <a:gd name="T61" fmla="*/ 4 h 16"/>
                  <a:gd name="T62" fmla="*/ 10 w 23"/>
                  <a:gd name="T63" fmla="*/ 7 h 16"/>
                  <a:gd name="T64" fmla="*/ 13 w 23"/>
                  <a:gd name="T65" fmla="*/ 6 h 16"/>
                  <a:gd name="T66" fmla="*/ 11 w 23"/>
                  <a:gd name="T67" fmla="*/ 9 h 16"/>
                  <a:gd name="T68" fmla="*/ 12 w 23"/>
                  <a:gd name="T69" fmla="*/ 8 h 16"/>
                  <a:gd name="T70" fmla="*/ 13 w 23"/>
                  <a:gd name="T71" fmla="*/ 7 h 16"/>
                  <a:gd name="T72" fmla="*/ 12 w 23"/>
                  <a:gd name="T73" fmla="*/ 9 h 16"/>
                  <a:gd name="T74" fmla="*/ 14 w 23"/>
                  <a:gd name="T75" fmla="*/ 9 h 16"/>
                  <a:gd name="T76" fmla="*/ 14 w 23"/>
                  <a:gd name="T77" fmla="*/ 9 h 16"/>
                  <a:gd name="T78" fmla="*/ 14 w 23"/>
                  <a:gd name="T79" fmla="*/ 10 h 16"/>
                  <a:gd name="T80" fmla="*/ 16 w 23"/>
                  <a:gd name="T81" fmla="*/ 9 h 16"/>
                  <a:gd name="T82" fmla="*/ 17 w 23"/>
                  <a:gd name="T83" fmla="*/ 9 h 16"/>
                  <a:gd name="T84" fmla="*/ 16 w 23"/>
                  <a:gd name="T85" fmla="*/ 10 h 16"/>
                  <a:gd name="T86" fmla="*/ 18 w 23"/>
                  <a:gd name="T87" fmla="*/ 8 h 16"/>
                  <a:gd name="T88" fmla="*/ 18 w 23"/>
                  <a:gd name="T89" fmla="*/ 9 h 16"/>
                  <a:gd name="T90" fmla="*/ 19 w 23"/>
                  <a:gd name="T91" fmla="*/ 8 h 16"/>
                  <a:gd name="T92" fmla="*/ 20 w 23"/>
                  <a:gd name="T93" fmla="*/ 9 h 16"/>
                  <a:gd name="T94" fmla="*/ 21 w 23"/>
                  <a:gd name="T95" fmla="*/ 11 h 16"/>
                  <a:gd name="T96" fmla="*/ 22 w 23"/>
                  <a:gd name="T97" fmla="*/ 9 h 16"/>
                  <a:gd name="T98" fmla="*/ 21 w 23"/>
                  <a:gd name="T99" fmla="*/ 11 h 16"/>
                  <a:gd name="T100" fmla="*/ 8 w 23"/>
                  <a:gd name="T101" fmla="*/ 5 h 16"/>
                  <a:gd name="T102" fmla="*/ 9 w 23"/>
                  <a:gd name="T103" fmla="*/ 5 h 16"/>
                  <a:gd name="T104" fmla="*/ 7 w 23"/>
                  <a:gd name="T105" fmla="*/ 7 h 16"/>
                  <a:gd name="T106" fmla="*/ 17 w 23"/>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16">
                    <a:moveTo>
                      <a:pt x="22" y="13"/>
                    </a:moveTo>
                    <a:cubicBezTo>
                      <a:pt x="21" y="14"/>
                      <a:pt x="19" y="15"/>
                      <a:pt x="19" y="15"/>
                    </a:cubicBezTo>
                    <a:cubicBezTo>
                      <a:pt x="19" y="14"/>
                      <a:pt x="19" y="14"/>
                      <a:pt x="19" y="14"/>
                    </a:cubicBezTo>
                    <a:cubicBezTo>
                      <a:pt x="19" y="14"/>
                      <a:pt x="19" y="14"/>
                      <a:pt x="19" y="15"/>
                    </a:cubicBezTo>
                    <a:cubicBezTo>
                      <a:pt x="19" y="15"/>
                      <a:pt x="19" y="14"/>
                      <a:pt x="18" y="15"/>
                    </a:cubicBezTo>
                    <a:cubicBezTo>
                      <a:pt x="19" y="14"/>
                      <a:pt x="17" y="16"/>
                      <a:pt x="19" y="14"/>
                    </a:cubicBezTo>
                    <a:cubicBezTo>
                      <a:pt x="18" y="16"/>
                      <a:pt x="17" y="15"/>
                      <a:pt x="17" y="15"/>
                    </a:cubicBezTo>
                    <a:cubicBezTo>
                      <a:pt x="18" y="14"/>
                      <a:pt x="18" y="15"/>
                      <a:pt x="17" y="15"/>
                    </a:cubicBezTo>
                    <a:cubicBezTo>
                      <a:pt x="17" y="15"/>
                      <a:pt x="18" y="14"/>
                      <a:pt x="17" y="15"/>
                    </a:cubicBezTo>
                    <a:cubicBezTo>
                      <a:pt x="18" y="14"/>
                      <a:pt x="17" y="15"/>
                      <a:pt x="18" y="14"/>
                    </a:cubicBezTo>
                    <a:cubicBezTo>
                      <a:pt x="17" y="14"/>
                      <a:pt x="16" y="16"/>
                      <a:pt x="17" y="14"/>
                    </a:cubicBezTo>
                    <a:cubicBezTo>
                      <a:pt x="17" y="14"/>
                      <a:pt x="16" y="15"/>
                      <a:pt x="17" y="14"/>
                    </a:cubicBezTo>
                    <a:cubicBezTo>
                      <a:pt x="16" y="15"/>
                      <a:pt x="16" y="15"/>
                      <a:pt x="16" y="15"/>
                    </a:cubicBezTo>
                    <a:cubicBezTo>
                      <a:pt x="17" y="14"/>
                      <a:pt x="16" y="15"/>
                      <a:pt x="17" y="14"/>
                    </a:cubicBezTo>
                    <a:cubicBezTo>
                      <a:pt x="16" y="15"/>
                      <a:pt x="16" y="15"/>
                      <a:pt x="16" y="15"/>
                    </a:cubicBezTo>
                    <a:cubicBezTo>
                      <a:pt x="16" y="15"/>
                      <a:pt x="16" y="15"/>
                      <a:pt x="17" y="14"/>
                    </a:cubicBezTo>
                    <a:cubicBezTo>
                      <a:pt x="16" y="15"/>
                      <a:pt x="15" y="15"/>
                      <a:pt x="16" y="14"/>
                    </a:cubicBezTo>
                    <a:cubicBezTo>
                      <a:pt x="15" y="15"/>
                      <a:pt x="16" y="14"/>
                      <a:pt x="15" y="14"/>
                    </a:cubicBezTo>
                    <a:cubicBezTo>
                      <a:pt x="15" y="15"/>
                      <a:pt x="16" y="13"/>
                      <a:pt x="15" y="15"/>
                    </a:cubicBezTo>
                    <a:cubicBezTo>
                      <a:pt x="15" y="15"/>
                      <a:pt x="15" y="15"/>
                      <a:pt x="15" y="15"/>
                    </a:cubicBezTo>
                    <a:cubicBezTo>
                      <a:pt x="15" y="14"/>
                      <a:pt x="16" y="13"/>
                      <a:pt x="15" y="13"/>
                    </a:cubicBezTo>
                    <a:cubicBezTo>
                      <a:pt x="15" y="14"/>
                      <a:pt x="15" y="14"/>
                      <a:pt x="15" y="15"/>
                    </a:cubicBezTo>
                    <a:cubicBezTo>
                      <a:pt x="15" y="14"/>
                      <a:pt x="15" y="14"/>
                      <a:pt x="15" y="13"/>
                    </a:cubicBezTo>
                    <a:cubicBezTo>
                      <a:pt x="15" y="14"/>
                      <a:pt x="15" y="13"/>
                      <a:pt x="14" y="14"/>
                    </a:cubicBezTo>
                    <a:cubicBezTo>
                      <a:pt x="15" y="13"/>
                      <a:pt x="15" y="13"/>
                      <a:pt x="16" y="12"/>
                    </a:cubicBezTo>
                    <a:cubicBezTo>
                      <a:pt x="16" y="11"/>
                      <a:pt x="15" y="13"/>
                      <a:pt x="15" y="12"/>
                    </a:cubicBezTo>
                    <a:cubicBezTo>
                      <a:pt x="15" y="13"/>
                      <a:pt x="15" y="13"/>
                      <a:pt x="15" y="14"/>
                    </a:cubicBezTo>
                    <a:cubicBezTo>
                      <a:pt x="14" y="15"/>
                      <a:pt x="15" y="13"/>
                      <a:pt x="15" y="13"/>
                    </a:cubicBezTo>
                    <a:cubicBezTo>
                      <a:pt x="14" y="15"/>
                      <a:pt x="14" y="14"/>
                      <a:pt x="14" y="13"/>
                    </a:cubicBezTo>
                    <a:cubicBezTo>
                      <a:pt x="14" y="13"/>
                      <a:pt x="14" y="14"/>
                      <a:pt x="14" y="14"/>
                    </a:cubicBezTo>
                    <a:cubicBezTo>
                      <a:pt x="15" y="13"/>
                      <a:pt x="13" y="14"/>
                      <a:pt x="13" y="14"/>
                    </a:cubicBezTo>
                    <a:cubicBezTo>
                      <a:pt x="13" y="13"/>
                      <a:pt x="14" y="13"/>
                      <a:pt x="14" y="13"/>
                    </a:cubicBezTo>
                    <a:cubicBezTo>
                      <a:pt x="13" y="13"/>
                      <a:pt x="13" y="14"/>
                      <a:pt x="13" y="14"/>
                    </a:cubicBezTo>
                    <a:cubicBezTo>
                      <a:pt x="14" y="13"/>
                      <a:pt x="13" y="13"/>
                      <a:pt x="14" y="13"/>
                    </a:cubicBezTo>
                    <a:cubicBezTo>
                      <a:pt x="14" y="13"/>
                      <a:pt x="13" y="13"/>
                      <a:pt x="13" y="14"/>
                    </a:cubicBezTo>
                    <a:cubicBezTo>
                      <a:pt x="13" y="14"/>
                      <a:pt x="13" y="13"/>
                      <a:pt x="13" y="14"/>
                    </a:cubicBezTo>
                    <a:cubicBezTo>
                      <a:pt x="13" y="13"/>
                      <a:pt x="13" y="13"/>
                      <a:pt x="13" y="13"/>
                    </a:cubicBezTo>
                    <a:cubicBezTo>
                      <a:pt x="14" y="12"/>
                      <a:pt x="13" y="14"/>
                      <a:pt x="14" y="13"/>
                    </a:cubicBezTo>
                    <a:cubicBezTo>
                      <a:pt x="13" y="13"/>
                      <a:pt x="13" y="13"/>
                      <a:pt x="13" y="14"/>
                    </a:cubicBezTo>
                    <a:cubicBezTo>
                      <a:pt x="13" y="13"/>
                      <a:pt x="13" y="14"/>
                      <a:pt x="13" y="14"/>
                    </a:cubicBezTo>
                    <a:cubicBezTo>
                      <a:pt x="13" y="13"/>
                      <a:pt x="13" y="13"/>
                      <a:pt x="13" y="13"/>
                    </a:cubicBezTo>
                    <a:cubicBezTo>
                      <a:pt x="14" y="12"/>
                      <a:pt x="14" y="12"/>
                      <a:pt x="15" y="11"/>
                    </a:cubicBezTo>
                    <a:cubicBezTo>
                      <a:pt x="14" y="11"/>
                      <a:pt x="14" y="12"/>
                      <a:pt x="13" y="13"/>
                    </a:cubicBezTo>
                    <a:cubicBezTo>
                      <a:pt x="13" y="13"/>
                      <a:pt x="13" y="13"/>
                      <a:pt x="13" y="12"/>
                    </a:cubicBezTo>
                    <a:cubicBezTo>
                      <a:pt x="13" y="13"/>
                      <a:pt x="13" y="12"/>
                      <a:pt x="12" y="13"/>
                    </a:cubicBezTo>
                    <a:cubicBezTo>
                      <a:pt x="13" y="12"/>
                      <a:pt x="12" y="13"/>
                      <a:pt x="12" y="12"/>
                    </a:cubicBezTo>
                    <a:cubicBezTo>
                      <a:pt x="12" y="12"/>
                      <a:pt x="12" y="12"/>
                      <a:pt x="12" y="11"/>
                    </a:cubicBezTo>
                    <a:cubicBezTo>
                      <a:pt x="12" y="11"/>
                      <a:pt x="11" y="13"/>
                      <a:pt x="11" y="13"/>
                    </a:cubicBezTo>
                    <a:cubicBezTo>
                      <a:pt x="13" y="11"/>
                      <a:pt x="10" y="14"/>
                      <a:pt x="12" y="12"/>
                    </a:cubicBezTo>
                    <a:cubicBezTo>
                      <a:pt x="11" y="13"/>
                      <a:pt x="11" y="13"/>
                      <a:pt x="11" y="13"/>
                    </a:cubicBezTo>
                    <a:cubicBezTo>
                      <a:pt x="11" y="12"/>
                      <a:pt x="11" y="12"/>
                      <a:pt x="11" y="12"/>
                    </a:cubicBezTo>
                    <a:cubicBezTo>
                      <a:pt x="10" y="13"/>
                      <a:pt x="11" y="12"/>
                      <a:pt x="10" y="13"/>
                    </a:cubicBezTo>
                    <a:cubicBezTo>
                      <a:pt x="10" y="13"/>
                      <a:pt x="10" y="13"/>
                      <a:pt x="10" y="12"/>
                    </a:cubicBezTo>
                    <a:cubicBezTo>
                      <a:pt x="10" y="13"/>
                      <a:pt x="9" y="13"/>
                      <a:pt x="10" y="12"/>
                    </a:cubicBezTo>
                    <a:cubicBezTo>
                      <a:pt x="10" y="12"/>
                      <a:pt x="10" y="13"/>
                      <a:pt x="9" y="13"/>
                    </a:cubicBezTo>
                    <a:cubicBezTo>
                      <a:pt x="9" y="13"/>
                      <a:pt x="11" y="11"/>
                      <a:pt x="9" y="13"/>
                    </a:cubicBezTo>
                    <a:cubicBezTo>
                      <a:pt x="9" y="13"/>
                      <a:pt x="9" y="13"/>
                      <a:pt x="9" y="13"/>
                    </a:cubicBezTo>
                    <a:cubicBezTo>
                      <a:pt x="9" y="13"/>
                      <a:pt x="9" y="12"/>
                      <a:pt x="10" y="12"/>
                    </a:cubicBezTo>
                    <a:cubicBezTo>
                      <a:pt x="10" y="12"/>
                      <a:pt x="9" y="12"/>
                      <a:pt x="9" y="13"/>
                    </a:cubicBezTo>
                    <a:cubicBezTo>
                      <a:pt x="9" y="12"/>
                      <a:pt x="9" y="12"/>
                      <a:pt x="10" y="12"/>
                    </a:cubicBezTo>
                    <a:cubicBezTo>
                      <a:pt x="9" y="13"/>
                      <a:pt x="10" y="11"/>
                      <a:pt x="9" y="12"/>
                    </a:cubicBezTo>
                    <a:cubicBezTo>
                      <a:pt x="10" y="11"/>
                      <a:pt x="9" y="13"/>
                      <a:pt x="9" y="11"/>
                    </a:cubicBezTo>
                    <a:cubicBezTo>
                      <a:pt x="9" y="12"/>
                      <a:pt x="9" y="12"/>
                      <a:pt x="9" y="12"/>
                    </a:cubicBezTo>
                    <a:cubicBezTo>
                      <a:pt x="9" y="11"/>
                      <a:pt x="9" y="11"/>
                      <a:pt x="9" y="11"/>
                    </a:cubicBezTo>
                    <a:cubicBezTo>
                      <a:pt x="9" y="11"/>
                      <a:pt x="9" y="12"/>
                      <a:pt x="8" y="13"/>
                    </a:cubicBezTo>
                    <a:cubicBezTo>
                      <a:pt x="9" y="12"/>
                      <a:pt x="8" y="12"/>
                      <a:pt x="9" y="11"/>
                    </a:cubicBezTo>
                    <a:cubicBezTo>
                      <a:pt x="9" y="11"/>
                      <a:pt x="9" y="11"/>
                      <a:pt x="9" y="12"/>
                    </a:cubicBezTo>
                    <a:cubicBezTo>
                      <a:pt x="9" y="11"/>
                      <a:pt x="9" y="11"/>
                      <a:pt x="10" y="10"/>
                    </a:cubicBezTo>
                    <a:cubicBezTo>
                      <a:pt x="10" y="10"/>
                      <a:pt x="10" y="10"/>
                      <a:pt x="10" y="9"/>
                    </a:cubicBezTo>
                    <a:cubicBezTo>
                      <a:pt x="10" y="10"/>
                      <a:pt x="9" y="10"/>
                      <a:pt x="9" y="11"/>
                    </a:cubicBezTo>
                    <a:cubicBezTo>
                      <a:pt x="9" y="11"/>
                      <a:pt x="8" y="12"/>
                      <a:pt x="8" y="12"/>
                    </a:cubicBezTo>
                    <a:cubicBezTo>
                      <a:pt x="10" y="10"/>
                      <a:pt x="8" y="13"/>
                      <a:pt x="8" y="12"/>
                    </a:cubicBezTo>
                    <a:cubicBezTo>
                      <a:pt x="8" y="11"/>
                      <a:pt x="9" y="11"/>
                      <a:pt x="9" y="11"/>
                    </a:cubicBezTo>
                    <a:cubicBezTo>
                      <a:pt x="9" y="11"/>
                      <a:pt x="8" y="11"/>
                      <a:pt x="9" y="11"/>
                    </a:cubicBezTo>
                    <a:cubicBezTo>
                      <a:pt x="8" y="11"/>
                      <a:pt x="8" y="11"/>
                      <a:pt x="8" y="12"/>
                    </a:cubicBezTo>
                    <a:cubicBezTo>
                      <a:pt x="8" y="12"/>
                      <a:pt x="9" y="10"/>
                      <a:pt x="8" y="11"/>
                    </a:cubicBezTo>
                    <a:cubicBezTo>
                      <a:pt x="8" y="11"/>
                      <a:pt x="8" y="10"/>
                      <a:pt x="9" y="10"/>
                    </a:cubicBezTo>
                    <a:cubicBezTo>
                      <a:pt x="8" y="11"/>
                      <a:pt x="7" y="12"/>
                      <a:pt x="9" y="10"/>
                    </a:cubicBezTo>
                    <a:cubicBezTo>
                      <a:pt x="7" y="11"/>
                      <a:pt x="8" y="10"/>
                      <a:pt x="8" y="10"/>
                    </a:cubicBezTo>
                    <a:cubicBezTo>
                      <a:pt x="8" y="10"/>
                      <a:pt x="8" y="10"/>
                      <a:pt x="8" y="11"/>
                    </a:cubicBezTo>
                    <a:cubicBezTo>
                      <a:pt x="8" y="10"/>
                      <a:pt x="7" y="11"/>
                      <a:pt x="8" y="10"/>
                    </a:cubicBezTo>
                    <a:cubicBezTo>
                      <a:pt x="8" y="10"/>
                      <a:pt x="7" y="10"/>
                      <a:pt x="8" y="10"/>
                    </a:cubicBezTo>
                    <a:cubicBezTo>
                      <a:pt x="8" y="10"/>
                      <a:pt x="7" y="11"/>
                      <a:pt x="7" y="11"/>
                    </a:cubicBezTo>
                    <a:cubicBezTo>
                      <a:pt x="7" y="11"/>
                      <a:pt x="8" y="10"/>
                      <a:pt x="8" y="10"/>
                    </a:cubicBezTo>
                    <a:cubicBezTo>
                      <a:pt x="7" y="11"/>
                      <a:pt x="8" y="9"/>
                      <a:pt x="8" y="9"/>
                    </a:cubicBezTo>
                    <a:cubicBezTo>
                      <a:pt x="6" y="11"/>
                      <a:pt x="8" y="9"/>
                      <a:pt x="6" y="11"/>
                    </a:cubicBezTo>
                    <a:cubicBezTo>
                      <a:pt x="8" y="8"/>
                      <a:pt x="5" y="11"/>
                      <a:pt x="7" y="9"/>
                    </a:cubicBezTo>
                    <a:cubicBezTo>
                      <a:pt x="4" y="11"/>
                      <a:pt x="6" y="8"/>
                      <a:pt x="5" y="9"/>
                    </a:cubicBezTo>
                    <a:cubicBezTo>
                      <a:pt x="5" y="9"/>
                      <a:pt x="5" y="8"/>
                      <a:pt x="5" y="8"/>
                    </a:cubicBezTo>
                    <a:cubicBezTo>
                      <a:pt x="5" y="8"/>
                      <a:pt x="5" y="8"/>
                      <a:pt x="4" y="9"/>
                    </a:cubicBezTo>
                    <a:cubicBezTo>
                      <a:pt x="5" y="8"/>
                      <a:pt x="4" y="9"/>
                      <a:pt x="5" y="8"/>
                    </a:cubicBezTo>
                    <a:cubicBezTo>
                      <a:pt x="5" y="8"/>
                      <a:pt x="4" y="8"/>
                      <a:pt x="4" y="8"/>
                    </a:cubicBezTo>
                    <a:cubicBezTo>
                      <a:pt x="5" y="8"/>
                      <a:pt x="5" y="8"/>
                      <a:pt x="5" y="7"/>
                    </a:cubicBezTo>
                    <a:cubicBezTo>
                      <a:pt x="4" y="8"/>
                      <a:pt x="4" y="8"/>
                      <a:pt x="5" y="7"/>
                    </a:cubicBezTo>
                    <a:cubicBezTo>
                      <a:pt x="4" y="8"/>
                      <a:pt x="4" y="7"/>
                      <a:pt x="4" y="7"/>
                    </a:cubicBezTo>
                    <a:cubicBezTo>
                      <a:pt x="5" y="7"/>
                      <a:pt x="5" y="7"/>
                      <a:pt x="5" y="7"/>
                    </a:cubicBezTo>
                    <a:cubicBezTo>
                      <a:pt x="5" y="6"/>
                      <a:pt x="4" y="7"/>
                      <a:pt x="5" y="6"/>
                    </a:cubicBezTo>
                    <a:cubicBezTo>
                      <a:pt x="5" y="6"/>
                      <a:pt x="5" y="6"/>
                      <a:pt x="5" y="6"/>
                    </a:cubicBezTo>
                    <a:cubicBezTo>
                      <a:pt x="5" y="5"/>
                      <a:pt x="4" y="6"/>
                      <a:pt x="4" y="5"/>
                    </a:cubicBezTo>
                    <a:cubicBezTo>
                      <a:pt x="3" y="6"/>
                      <a:pt x="2" y="6"/>
                      <a:pt x="3" y="5"/>
                    </a:cubicBezTo>
                    <a:cubicBezTo>
                      <a:pt x="1" y="6"/>
                      <a:pt x="1" y="4"/>
                      <a:pt x="2" y="3"/>
                    </a:cubicBezTo>
                    <a:cubicBezTo>
                      <a:pt x="3" y="3"/>
                      <a:pt x="3" y="3"/>
                      <a:pt x="3" y="3"/>
                    </a:cubicBezTo>
                    <a:cubicBezTo>
                      <a:pt x="2" y="3"/>
                      <a:pt x="3" y="3"/>
                      <a:pt x="3" y="3"/>
                    </a:cubicBezTo>
                    <a:cubicBezTo>
                      <a:pt x="2" y="3"/>
                      <a:pt x="1" y="3"/>
                      <a:pt x="1" y="3"/>
                    </a:cubicBezTo>
                    <a:cubicBezTo>
                      <a:pt x="1" y="3"/>
                      <a:pt x="1" y="2"/>
                      <a:pt x="2" y="2"/>
                    </a:cubicBezTo>
                    <a:cubicBezTo>
                      <a:pt x="2" y="2"/>
                      <a:pt x="2" y="2"/>
                      <a:pt x="1" y="2"/>
                    </a:cubicBezTo>
                    <a:cubicBezTo>
                      <a:pt x="1" y="2"/>
                      <a:pt x="1" y="2"/>
                      <a:pt x="1" y="2"/>
                    </a:cubicBezTo>
                    <a:cubicBezTo>
                      <a:pt x="1" y="2"/>
                      <a:pt x="1" y="2"/>
                      <a:pt x="1" y="2"/>
                    </a:cubicBezTo>
                    <a:cubicBezTo>
                      <a:pt x="1" y="1"/>
                      <a:pt x="1" y="1"/>
                      <a:pt x="2" y="1"/>
                    </a:cubicBezTo>
                    <a:cubicBezTo>
                      <a:pt x="2" y="1"/>
                      <a:pt x="1" y="1"/>
                      <a:pt x="1" y="1"/>
                    </a:cubicBezTo>
                    <a:cubicBezTo>
                      <a:pt x="0" y="1"/>
                      <a:pt x="1" y="0"/>
                      <a:pt x="1" y="0"/>
                    </a:cubicBezTo>
                    <a:cubicBezTo>
                      <a:pt x="1" y="0"/>
                      <a:pt x="1" y="0"/>
                      <a:pt x="1" y="0"/>
                    </a:cubicBezTo>
                    <a:cubicBezTo>
                      <a:pt x="0" y="0"/>
                      <a:pt x="3" y="1"/>
                      <a:pt x="2" y="0"/>
                    </a:cubicBezTo>
                    <a:cubicBezTo>
                      <a:pt x="2" y="0"/>
                      <a:pt x="2" y="0"/>
                      <a:pt x="3" y="1"/>
                    </a:cubicBezTo>
                    <a:cubicBezTo>
                      <a:pt x="3" y="1"/>
                      <a:pt x="2" y="0"/>
                      <a:pt x="2" y="0"/>
                    </a:cubicBezTo>
                    <a:cubicBezTo>
                      <a:pt x="3" y="1"/>
                      <a:pt x="3" y="1"/>
                      <a:pt x="4"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4" y="1"/>
                      <a:pt x="4" y="1"/>
                      <a:pt x="4" y="1"/>
                    </a:cubicBezTo>
                    <a:cubicBezTo>
                      <a:pt x="4" y="1"/>
                      <a:pt x="5" y="1"/>
                      <a:pt x="5" y="1"/>
                    </a:cubicBezTo>
                    <a:cubicBezTo>
                      <a:pt x="5" y="1"/>
                      <a:pt x="5" y="1"/>
                      <a:pt x="5" y="1"/>
                    </a:cubicBezTo>
                    <a:cubicBezTo>
                      <a:pt x="5" y="1"/>
                      <a:pt x="5" y="1"/>
                      <a:pt x="5" y="1"/>
                    </a:cubicBezTo>
                    <a:cubicBezTo>
                      <a:pt x="6" y="1"/>
                      <a:pt x="6" y="1"/>
                      <a:pt x="6" y="1"/>
                    </a:cubicBezTo>
                    <a:cubicBezTo>
                      <a:pt x="5" y="1"/>
                      <a:pt x="5" y="1"/>
                      <a:pt x="6" y="1"/>
                    </a:cubicBezTo>
                    <a:cubicBezTo>
                      <a:pt x="6" y="1"/>
                      <a:pt x="6" y="1"/>
                      <a:pt x="6" y="1"/>
                    </a:cubicBezTo>
                    <a:cubicBezTo>
                      <a:pt x="7" y="1"/>
                      <a:pt x="6" y="1"/>
                      <a:pt x="5" y="1"/>
                    </a:cubicBezTo>
                    <a:cubicBezTo>
                      <a:pt x="6" y="1"/>
                      <a:pt x="6" y="1"/>
                      <a:pt x="6" y="1"/>
                    </a:cubicBezTo>
                    <a:cubicBezTo>
                      <a:pt x="5" y="2"/>
                      <a:pt x="6" y="1"/>
                      <a:pt x="4" y="2"/>
                    </a:cubicBezTo>
                    <a:cubicBezTo>
                      <a:pt x="5" y="2"/>
                      <a:pt x="5" y="2"/>
                      <a:pt x="7" y="1"/>
                    </a:cubicBezTo>
                    <a:cubicBezTo>
                      <a:pt x="5" y="2"/>
                      <a:pt x="8" y="0"/>
                      <a:pt x="7" y="1"/>
                    </a:cubicBezTo>
                    <a:cubicBezTo>
                      <a:pt x="7" y="1"/>
                      <a:pt x="7" y="1"/>
                      <a:pt x="7" y="1"/>
                    </a:cubicBezTo>
                    <a:cubicBezTo>
                      <a:pt x="7" y="1"/>
                      <a:pt x="8" y="1"/>
                      <a:pt x="8" y="1"/>
                    </a:cubicBezTo>
                    <a:cubicBezTo>
                      <a:pt x="8" y="1"/>
                      <a:pt x="8" y="1"/>
                      <a:pt x="7" y="1"/>
                    </a:cubicBezTo>
                    <a:cubicBezTo>
                      <a:pt x="8" y="1"/>
                      <a:pt x="8" y="1"/>
                      <a:pt x="8" y="1"/>
                    </a:cubicBezTo>
                    <a:cubicBezTo>
                      <a:pt x="8" y="1"/>
                      <a:pt x="7" y="2"/>
                      <a:pt x="8" y="1"/>
                    </a:cubicBezTo>
                    <a:cubicBezTo>
                      <a:pt x="7" y="2"/>
                      <a:pt x="9" y="0"/>
                      <a:pt x="10" y="0"/>
                    </a:cubicBezTo>
                    <a:cubicBezTo>
                      <a:pt x="7" y="3"/>
                      <a:pt x="8" y="2"/>
                      <a:pt x="7" y="3"/>
                    </a:cubicBezTo>
                    <a:cubicBezTo>
                      <a:pt x="8" y="2"/>
                      <a:pt x="8" y="3"/>
                      <a:pt x="8" y="2"/>
                    </a:cubicBezTo>
                    <a:cubicBezTo>
                      <a:pt x="8" y="2"/>
                      <a:pt x="7" y="4"/>
                      <a:pt x="8" y="2"/>
                    </a:cubicBezTo>
                    <a:cubicBezTo>
                      <a:pt x="8" y="2"/>
                      <a:pt x="7" y="4"/>
                      <a:pt x="7" y="4"/>
                    </a:cubicBezTo>
                    <a:cubicBezTo>
                      <a:pt x="7" y="4"/>
                      <a:pt x="7" y="3"/>
                      <a:pt x="8" y="3"/>
                    </a:cubicBezTo>
                    <a:cubicBezTo>
                      <a:pt x="8" y="3"/>
                      <a:pt x="8" y="3"/>
                      <a:pt x="8" y="3"/>
                    </a:cubicBezTo>
                    <a:cubicBezTo>
                      <a:pt x="10" y="1"/>
                      <a:pt x="9" y="2"/>
                      <a:pt x="10" y="1"/>
                    </a:cubicBezTo>
                    <a:cubicBezTo>
                      <a:pt x="9" y="2"/>
                      <a:pt x="10" y="2"/>
                      <a:pt x="10" y="2"/>
                    </a:cubicBezTo>
                    <a:cubicBezTo>
                      <a:pt x="10" y="2"/>
                      <a:pt x="9" y="2"/>
                      <a:pt x="9" y="3"/>
                    </a:cubicBezTo>
                    <a:cubicBezTo>
                      <a:pt x="9" y="2"/>
                      <a:pt x="9" y="2"/>
                      <a:pt x="10" y="2"/>
                    </a:cubicBezTo>
                    <a:cubicBezTo>
                      <a:pt x="9" y="2"/>
                      <a:pt x="9" y="2"/>
                      <a:pt x="10" y="2"/>
                    </a:cubicBezTo>
                    <a:cubicBezTo>
                      <a:pt x="9" y="2"/>
                      <a:pt x="9" y="3"/>
                      <a:pt x="9" y="3"/>
                    </a:cubicBezTo>
                    <a:cubicBezTo>
                      <a:pt x="8" y="4"/>
                      <a:pt x="9" y="2"/>
                      <a:pt x="9" y="3"/>
                    </a:cubicBezTo>
                    <a:cubicBezTo>
                      <a:pt x="8" y="3"/>
                      <a:pt x="8" y="4"/>
                      <a:pt x="8" y="4"/>
                    </a:cubicBezTo>
                    <a:cubicBezTo>
                      <a:pt x="8" y="4"/>
                      <a:pt x="10" y="2"/>
                      <a:pt x="10" y="1"/>
                    </a:cubicBezTo>
                    <a:cubicBezTo>
                      <a:pt x="9" y="2"/>
                      <a:pt x="10" y="1"/>
                      <a:pt x="11" y="1"/>
                    </a:cubicBezTo>
                    <a:cubicBezTo>
                      <a:pt x="10" y="2"/>
                      <a:pt x="10" y="2"/>
                      <a:pt x="10" y="2"/>
                    </a:cubicBezTo>
                    <a:cubicBezTo>
                      <a:pt x="10" y="2"/>
                      <a:pt x="10" y="3"/>
                      <a:pt x="9" y="3"/>
                    </a:cubicBezTo>
                    <a:cubicBezTo>
                      <a:pt x="9" y="3"/>
                      <a:pt x="11" y="1"/>
                      <a:pt x="11" y="1"/>
                    </a:cubicBezTo>
                    <a:cubicBezTo>
                      <a:pt x="12" y="0"/>
                      <a:pt x="10" y="2"/>
                      <a:pt x="10" y="3"/>
                    </a:cubicBezTo>
                    <a:cubicBezTo>
                      <a:pt x="10" y="3"/>
                      <a:pt x="10" y="3"/>
                      <a:pt x="10" y="2"/>
                    </a:cubicBezTo>
                    <a:cubicBezTo>
                      <a:pt x="11" y="2"/>
                      <a:pt x="10" y="3"/>
                      <a:pt x="10" y="2"/>
                    </a:cubicBezTo>
                    <a:cubicBezTo>
                      <a:pt x="11" y="1"/>
                      <a:pt x="11" y="1"/>
                      <a:pt x="11" y="1"/>
                    </a:cubicBezTo>
                    <a:cubicBezTo>
                      <a:pt x="11" y="2"/>
                      <a:pt x="10" y="2"/>
                      <a:pt x="10" y="2"/>
                    </a:cubicBezTo>
                    <a:cubicBezTo>
                      <a:pt x="10" y="2"/>
                      <a:pt x="11" y="1"/>
                      <a:pt x="10" y="2"/>
                    </a:cubicBezTo>
                    <a:cubicBezTo>
                      <a:pt x="11" y="1"/>
                      <a:pt x="10" y="3"/>
                      <a:pt x="11" y="1"/>
                    </a:cubicBezTo>
                    <a:cubicBezTo>
                      <a:pt x="12" y="1"/>
                      <a:pt x="12" y="1"/>
                      <a:pt x="12" y="1"/>
                    </a:cubicBezTo>
                    <a:cubicBezTo>
                      <a:pt x="11" y="2"/>
                      <a:pt x="10" y="3"/>
                      <a:pt x="11" y="3"/>
                    </a:cubicBezTo>
                    <a:cubicBezTo>
                      <a:pt x="11" y="2"/>
                      <a:pt x="11" y="2"/>
                      <a:pt x="11" y="2"/>
                    </a:cubicBezTo>
                    <a:cubicBezTo>
                      <a:pt x="12" y="1"/>
                      <a:pt x="11" y="2"/>
                      <a:pt x="12" y="1"/>
                    </a:cubicBezTo>
                    <a:cubicBezTo>
                      <a:pt x="11" y="3"/>
                      <a:pt x="11" y="2"/>
                      <a:pt x="10" y="3"/>
                    </a:cubicBezTo>
                    <a:cubicBezTo>
                      <a:pt x="10" y="4"/>
                      <a:pt x="10" y="4"/>
                      <a:pt x="9" y="5"/>
                    </a:cubicBezTo>
                    <a:cubicBezTo>
                      <a:pt x="9" y="5"/>
                      <a:pt x="10" y="4"/>
                      <a:pt x="10" y="4"/>
                    </a:cubicBezTo>
                    <a:cubicBezTo>
                      <a:pt x="11" y="3"/>
                      <a:pt x="9" y="4"/>
                      <a:pt x="11" y="3"/>
                    </a:cubicBezTo>
                    <a:cubicBezTo>
                      <a:pt x="10" y="3"/>
                      <a:pt x="10" y="4"/>
                      <a:pt x="10" y="4"/>
                    </a:cubicBezTo>
                    <a:cubicBezTo>
                      <a:pt x="9" y="5"/>
                      <a:pt x="9" y="4"/>
                      <a:pt x="9" y="5"/>
                    </a:cubicBezTo>
                    <a:cubicBezTo>
                      <a:pt x="9" y="5"/>
                      <a:pt x="10" y="4"/>
                      <a:pt x="11" y="3"/>
                    </a:cubicBezTo>
                    <a:cubicBezTo>
                      <a:pt x="11" y="3"/>
                      <a:pt x="10" y="3"/>
                      <a:pt x="10" y="4"/>
                    </a:cubicBezTo>
                    <a:cubicBezTo>
                      <a:pt x="10" y="4"/>
                      <a:pt x="9" y="5"/>
                      <a:pt x="9" y="5"/>
                    </a:cubicBezTo>
                    <a:cubicBezTo>
                      <a:pt x="9" y="5"/>
                      <a:pt x="9" y="5"/>
                      <a:pt x="9" y="6"/>
                    </a:cubicBezTo>
                    <a:cubicBezTo>
                      <a:pt x="8" y="6"/>
                      <a:pt x="9" y="5"/>
                      <a:pt x="9" y="5"/>
                    </a:cubicBezTo>
                    <a:cubicBezTo>
                      <a:pt x="9" y="6"/>
                      <a:pt x="9" y="6"/>
                      <a:pt x="8" y="6"/>
                    </a:cubicBezTo>
                    <a:cubicBezTo>
                      <a:pt x="9" y="6"/>
                      <a:pt x="9" y="5"/>
                      <a:pt x="10" y="5"/>
                    </a:cubicBezTo>
                    <a:cubicBezTo>
                      <a:pt x="10" y="5"/>
                      <a:pt x="9" y="5"/>
                      <a:pt x="11" y="4"/>
                    </a:cubicBezTo>
                    <a:cubicBezTo>
                      <a:pt x="11" y="4"/>
                      <a:pt x="10" y="4"/>
                      <a:pt x="10" y="4"/>
                    </a:cubicBezTo>
                    <a:cubicBezTo>
                      <a:pt x="10" y="4"/>
                      <a:pt x="11" y="4"/>
                      <a:pt x="10" y="5"/>
                    </a:cubicBezTo>
                    <a:cubicBezTo>
                      <a:pt x="10" y="5"/>
                      <a:pt x="10" y="4"/>
                      <a:pt x="10" y="4"/>
                    </a:cubicBezTo>
                    <a:cubicBezTo>
                      <a:pt x="11" y="4"/>
                      <a:pt x="11" y="4"/>
                      <a:pt x="11" y="4"/>
                    </a:cubicBezTo>
                    <a:cubicBezTo>
                      <a:pt x="12" y="3"/>
                      <a:pt x="10" y="5"/>
                      <a:pt x="11" y="4"/>
                    </a:cubicBezTo>
                    <a:cubicBezTo>
                      <a:pt x="11" y="3"/>
                      <a:pt x="11" y="4"/>
                      <a:pt x="11" y="4"/>
                    </a:cubicBezTo>
                    <a:cubicBezTo>
                      <a:pt x="11" y="4"/>
                      <a:pt x="11" y="4"/>
                      <a:pt x="10" y="5"/>
                    </a:cubicBezTo>
                    <a:cubicBezTo>
                      <a:pt x="12" y="3"/>
                      <a:pt x="11" y="4"/>
                      <a:pt x="13" y="3"/>
                    </a:cubicBezTo>
                    <a:cubicBezTo>
                      <a:pt x="12" y="4"/>
                      <a:pt x="11" y="5"/>
                      <a:pt x="10" y="7"/>
                    </a:cubicBezTo>
                    <a:cubicBezTo>
                      <a:pt x="11" y="7"/>
                      <a:pt x="10" y="8"/>
                      <a:pt x="11" y="8"/>
                    </a:cubicBezTo>
                    <a:cubicBezTo>
                      <a:pt x="11" y="8"/>
                      <a:pt x="12" y="6"/>
                      <a:pt x="12" y="7"/>
                    </a:cubicBezTo>
                    <a:cubicBezTo>
                      <a:pt x="12" y="7"/>
                      <a:pt x="12" y="6"/>
                      <a:pt x="13" y="6"/>
                    </a:cubicBezTo>
                    <a:cubicBezTo>
                      <a:pt x="13" y="6"/>
                      <a:pt x="14" y="5"/>
                      <a:pt x="12" y="7"/>
                    </a:cubicBezTo>
                    <a:cubicBezTo>
                      <a:pt x="13" y="6"/>
                      <a:pt x="14" y="5"/>
                      <a:pt x="14" y="5"/>
                    </a:cubicBezTo>
                    <a:cubicBezTo>
                      <a:pt x="13" y="6"/>
                      <a:pt x="13" y="6"/>
                      <a:pt x="13" y="6"/>
                    </a:cubicBezTo>
                    <a:cubicBezTo>
                      <a:pt x="13" y="6"/>
                      <a:pt x="13" y="6"/>
                      <a:pt x="13" y="6"/>
                    </a:cubicBezTo>
                    <a:cubicBezTo>
                      <a:pt x="13" y="7"/>
                      <a:pt x="13" y="6"/>
                      <a:pt x="12" y="7"/>
                    </a:cubicBezTo>
                    <a:cubicBezTo>
                      <a:pt x="13" y="6"/>
                      <a:pt x="12" y="7"/>
                      <a:pt x="12" y="7"/>
                    </a:cubicBezTo>
                    <a:cubicBezTo>
                      <a:pt x="12" y="8"/>
                      <a:pt x="12" y="7"/>
                      <a:pt x="11" y="8"/>
                    </a:cubicBezTo>
                    <a:cubicBezTo>
                      <a:pt x="11" y="8"/>
                      <a:pt x="11" y="8"/>
                      <a:pt x="11" y="8"/>
                    </a:cubicBezTo>
                    <a:cubicBezTo>
                      <a:pt x="12" y="8"/>
                      <a:pt x="12" y="8"/>
                      <a:pt x="11" y="9"/>
                    </a:cubicBezTo>
                    <a:cubicBezTo>
                      <a:pt x="12" y="8"/>
                      <a:pt x="13" y="7"/>
                      <a:pt x="13" y="6"/>
                    </a:cubicBezTo>
                    <a:cubicBezTo>
                      <a:pt x="13" y="6"/>
                      <a:pt x="12" y="8"/>
                      <a:pt x="13" y="7"/>
                    </a:cubicBezTo>
                    <a:cubicBezTo>
                      <a:pt x="13" y="6"/>
                      <a:pt x="13" y="7"/>
                      <a:pt x="13" y="7"/>
                    </a:cubicBezTo>
                    <a:cubicBezTo>
                      <a:pt x="13" y="7"/>
                      <a:pt x="13" y="7"/>
                      <a:pt x="13" y="7"/>
                    </a:cubicBezTo>
                    <a:cubicBezTo>
                      <a:pt x="12" y="8"/>
                      <a:pt x="12" y="8"/>
                      <a:pt x="12" y="8"/>
                    </a:cubicBezTo>
                    <a:cubicBezTo>
                      <a:pt x="12" y="8"/>
                      <a:pt x="12" y="8"/>
                      <a:pt x="12" y="8"/>
                    </a:cubicBezTo>
                    <a:cubicBezTo>
                      <a:pt x="12" y="9"/>
                      <a:pt x="12" y="8"/>
                      <a:pt x="12" y="8"/>
                    </a:cubicBezTo>
                    <a:cubicBezTo>
                      <a:pt x="12" y="8"/>
                      <a:pt x="12" y="9"/>
                      <a:pt x="11" y="9"/>
                    </a:cubicBezTo>
                    <a:cubicBezTo>
                      <a:pt x="12" y="8"/>
                      <a:pt x="12" y="8"/>
                      <a:pt x="13" y="7"/>
                    </a:cubicBezTo>
                    <a:cubicBezTo>
                      <a:pt x="13" y="7"/>
                      <a:pt x="13" y="7"/>
                      <a:pt x="13" y="7"/>
                    </a:cubicBezTo>
                    <a:cubicBezTo>
                      <a:pt x="13" y="7"/>
                      <a:pt x="13" y="7"/>
                      <a:pt x="13" y="8"/>
                    </a:cubicBezTo>
                    <a:cubicBezTo>
                      <a:pt x="13" y="7"/>
                      <a:pt x="12" y="8"/>
                      <a:pt x="13" y="7"/>
                    </a:cubicBezTo>
                    <a:cubicBezTo>
                      <a:pt x="12" y="8"/>
                      <a:pt x="12" y="8"/>
                      <a:pt x="12" y="9"/>
                    </a:cubicBezTo>
                    <a:cubicBezTo>
                      <a:pt x="12" y="9"/>
                      <a:pt x="13" y="7"/>
                      <a:pt x="12" y="9"/>
                    </a:cubicBezTo>
                    <a:cubicBezTo>
                      <a:pt x="12" y="9"/>
                      <a:pt x="13" y="8"/>
                      <a:pt x="13" y="8"/>
                    </a:cubicBezTo>
                    <a:cubicBezTo>
                      <a:pt x="14" y="7"/>
                      <a:pt x="12" y="9"/>
                      <a:pt x="13" y="8"/>
                    </a:cubicBezTo>
                    <a:cubicBezTo>
                      <a:pt x="13" y="8"/>
                      <a:pt x="13" y="8"/>
                      <a:pt x="12" y="9"/>
                    </a:cubicBezTo>
                    <a:cubicBezTo>
                      <a:pt x="12" y="9"/>
                      <a:pt x="12" y="9"/>
                      <a:pt x="12" y="9"/>
                    </a:cubicBezTo>
                    <a:cubicBezTo>
                      <a:pt x="13" y="7"/>
                      <a:pt x="13" y="8"/>
                      <a:pt x="14" y="7"/>
                    </a:cubicBezTo>
                    <a:cubicBezTo>
                      <a:pt x="13" y="8"/>
                      <a:pt x="14" y="6"/>
                      <a:pt x="13" y="8"/>
                    </a:cubicBezTo>
                    <a:cubicBezTo>
                      <a:pt x="13" y="8"/>
                      <a:pt x="14" y="7"/>
                      <a:pt x="14" y="7"/>
                    </a:cubicBezTo>
                    <a:cubicBezTo>
                      <a:pt x="14" y="7"/>
                      <a:pt x="13" y="8"/>
                      <a:pt x="13" y="8"/>
                    </a:cubicBezTo>
                    <a:cubicBezTo>
                      <a:pt x="15" y="6"/>
                      <a:pt x="13" y="9"/>
                      <a:pt x="14" y="8"/>
                    </a:cubicBezTo>
                    <a:cubicBezTo>
                      <a:pt x="14" y="8"/>
                      <a:pt x="14" y="8"/>
                      <a:pt x="14" y="9"/>
                    </a:cubicBezTo>
                    <a:cubicBezTo>
                      <a:pt x="14" y="8"/>
                      <a:pt x="14" y="8"/>
                      <a:pt x="15" y="8"/>
                    </a:cubicBezTo>
                    <a:cubicBezTo>
                      <a:pt x="15" y="8"/>
                      <a:pt x="14" y="8"/>
                      <a:pt x="14" y="9"/>
                    </a:cubicBezTo>
                    <a:cubicBezTo>
                      <a:pt x="14" y="9"/>
                      <a:pt x="14" y="9"/>
                      <a:pt x="14" y="9"/>
                    </a:cubicBezTo>
                    <a:cubicBezTo>
                      <a:pt x="14" y="9"/>
                      <a:pt x="13" y="11"/>
                      <a:pt x="13" y="11"/>
                    </a:cubicBezTo>
                    <a:cubicBezTo>
                      <a:pt x="13" y="11"/>
                      <a:pt x="13" y="10"/>
                      <a:pt x="13" y="10"/>
                    </a:cubicBezTo>
                    <a:cubicBezTo>
                      <a:pt x="14" y="10"/>
                      <a:pt x="13" y="11"/>
                      <a:pt x="14" y="9"/>
                    </a:cubicBezTo>
                    <a:cubicBezTo>
                      <a:pt x="14" y="10"/>
                      <a:pt x="14" y="10"/>
                      <a:pt x="14" y="10"/>
                    </a:cubicBezTo>
                    <a:cubicBezTo>
                      <a:pt x="14" y="10"/>
                      <a:pt x="14" y="10"/>
                      <a:pt x="13" y="11"/>
                    </a:cubicBezTo>
                    <a:cubicBezTo>
                      <a:pt x="14" y="11"/>
                      <a:pt x="15" y="9"/>
                      <a:pt x="14" y="11"/>
                    </a:cubicBezTo>
                    <a:cubicBezTo>
                      <a:pt x="14" y="10"/>
                      <a:pt x="14" y="10"/>
                      <a:pt x="14" y="9"/>
                    </a:cubicBezTo>
                    <a:cubicBezTo>
                      <a:pt x="14" y="10"/>
                      <a:pt x="14" y="10"/>
                      <a:pt x="15" y="9"/>
                    </a:cubicBezTo>
                    <a:cubicBezTo>
                      <a:pt x="15" y="8"/>
                      <a:pt x="14" y="10"/>
                      <a:pt x="14" y="10"/>
                    </a:cubicBezTo>
                    <a:cubicBezTo>
                      <a:pt x="14" y="11"/>
                      <a:pt x="14" y="10"/>
                      <a:pt x="14" y="10"/>
                    </a:cubicBezTo>
                    <a:cubicBezTo>
                      <a:pt x="14" y="11"/>
                      <a:pt x="14" y="11"/>
                      <a:pt x="13" y="11"/>
                    </a:cubicBezTo>
                    <a:cubicBezTo>
                      <a:pt x="14" y="11"/>
                      <a:pt x="14" y="10"/>
                      <a:pt x="15" y="9"/>
                    </a:cubicBezTo>
                    <a:cubicBezTo>
                      <a:pt x="15" y="10"/>
                      <a:pt x="15" y="10"/>
                      <a:pt x="16" y="9"/>
                    </a:cubicBezTo>
                    <a:cubicBezTo>
                      <a:pt x="16" y="9"/>
                      <a:pt x="15" y="10"/>
                      <a:pt x="15" y="10"/>
                    </a:cubicBezTo>
                    <a:cubicBezTo>
                      <a:pt x="15" y="9"/>
                      <a:pt x="16" y="9"/>
                      <a:pt x="16" y="9"/>
                    </a:cubicBezTo>
                    <a:cubicBezTo>
                      <a:pt x="15" y="10"/>
                      <a:pt x="15" y="10"/>
                      <a:pt x="15" y="10"/>
                    </a:cubicBezTo>
                    <a:cubicBezTo>
                      <a:pt x="14" y="11"/>
                      <a:pt x="16" y="9"/>
                      <a:pt x="15" y="11"/>
                    </a:cubicBezTo>
                    <a:cubicBezTo>
                      <a:pt x="16" y="10"/>
                      <a:pt x="16" y="9"/>
                      <a:pt x="15" y="10"/>
                    </a:cubicBezTo>
                    <a:cubicBezTo>
                      <a:pt x="16" y="9"/>
                      <a:pt x="17" y="9"/>
                      <a:pt x="17" y="8"/>
                    </a:cubicBezTo>
                    <a:cubicBezTo>
                      <a:pt x="17" y="8"/>
                      <a:pt x="17" y="8"/>
                      <a:pt x="17" y="8"/>
                    </a:cubicBezTo>
                    <a:cubicBezTo>
                      <a:pt x="17" y="8"/>
                      <a:pt x="17" y="8"/>
                      <a:pt x="17" y="9"/>
                    </a:cubicBezTo>
                    <a:cubicBezTo>
                      <a:pt x="17" y="9"/>
                      <a:pt x="16" y="9"/>
                      <a:pt x="16" y="9"/>
                    </a:cubicBezTo>
                    <a:cubicBezTo>
                      <a:pt x="15" y="10"/>
                      <a:pt x="17" y="9"/>
                      <a:pt x="15" y="11"/>
                    </a:cubicBezTo>
                    <a:cubicBezTo>
                      <a:pt x="15" y="11"/>
                      <a:pt x="15" y="11"/>
                      <a:pt x="16" y="11"/>
                    </a:cubicBezTo>
                    <a:cubicBezTo>
                      <a:pt x="16" y="10"/>
                      <a:pt x="17" y="10"/>
                      <a:pt x="17" y="9"/>
                    </a:cubicBezTo>
                    <a:cubicBezTo>
                      <a:pt x="17" y="9"/>
                      <a:pt x="16" y="10"/>
                      <a:pt x="16" y="10"/>
                    </a:cubicBezTo>
                    <a:cubicBezTo>
                      <a:pt x="16" y="11"/>
                      <a:pt x="17" y="9"/>
                      <a:pt x="16" y="10"/>
                    </a:cubicBezTo>
                    <a:cubicBezTo>
                      <a:pt x="16" y="10"/>
                      <a:pt x="17" y="10"/>
                      <a:pt x="17" y="8"/>
                    </a:cubicBezTo>
                    <a:cubicBezTo>
                      <a:pt x="16" y="10"/>
                      <a:pt x="18" y="8"/>
                      <a:pt x="17" y="9"/>
                    </a:cubicBezTo>
                    <a:cubicBezTo>
                      <a:pt x="17" y="9"/>
                      <a:pt x="18" y="9"/>
                      <a:pt x="18" y="8"/>
                    </a:cubicBezTo>
                    <a:cubicBezTo>
                      <a:pt x="18" y="8"/>
                      <a:pt x="17" y="9"/>
                      <a:pt x="17" y="9"/>
                    </a:cubicBezTo>
                    <a:cubicBezTo>
                      <a:pt x="18" y="9"/>
                      <a:pt x="18" y="8"/>
                      <a:pt x="18" y="8"/>
                    </a:cubicBezTo>
                    <a:cubicBezTo>
                      <a:pt x="18" y="8"/>
                      <a:pt x="18" y="8"/>
                      <a:pt x="18" y="8"/>
                    </a:cubicBezTo>
                    <a:cubicBezTo>
                      <a:pt x="19" y="7"/>
                      <a:pt x="18" y="8"/>
                      <a:pt x="18" y="8"/>
                    </a:cubicBezTo>
                    <a:cubicBezTo>
                      <a:pt x="18" y="9"/>
                      <a:pt x="18" y="9"/>
                      <a:pt x="17" y="9"/>
                    </a:cubicBezTo>
                    <a:cubicBezTo>
                      <a:pt x="17" y="9"/>
                      <a:pt x="18" y="9"/>
                      <a:pt x="18" y="9"/>
                    </a:cubicBezTo>
                    <a:cubicBezTo>
                      <a:pt x="18" y="8"/>
                      <a:pt x="18" y="9"/>
                      <a:pt x="18" y="9"/>
                    </a:cubicBezTo>
                    <a:cubicBezTo>
                      <a:pt x="19" y="7"/>
                      <a:pt x="18" y="9"/>
                      <a:pt x="19" y="8"/>
                    </a:cubicBezTo>
                    <a:cubicBezTo>
                      <a:pt x="19" y="8"/>
                      <a:pt x="19" y="8"/>
                      <a:pt x="18" y="9"/>
                    </a:cubicBezTo>
                    <a:cubicBezTo>
                      <a:pt x="19" y="8"/>
                      <a:pt x="19" y="8"/>
                      <a:pt x="19" y="8"/>
                    </a:cubicBezTo>
                    <a:cubicBezTo>
                      <a:pt x="18" y="9"/>
                      <a:pt x="19" y="8"/>
                      <a:pt x="18" y="9"/>
                    </a:cubicBezTo>
                    <a:cubicBezTo>
                      <a:pt x="17" y="10"/>
                      <a:pt x="20" y="6"/>
                      <a:pt x="19" y="8"/>
                    </a:cubicBezTo>
                    <a:cubicBezTo>
                      <a:pt x="20" y="6"/>
                      <a:pt x="19" y="9"/>
                      <a:pt x="20" y="8"/>
                    </a:cubicBezTo>
                    <a:cubicBezTo>
                      <a:pt x="19" y="8"/>
                      <a:pt x="19" y="9"/>
                      <a:pt x="18" y="10"/>
                    </a:cubicBezTo>
                    <a:cubicBezTo>
                      <a:pt x="18" y="10"/>
                      <a:pt x="19" y="9"/>
                      <a:pt x="19" y="8"/>
                    </a:cubicBezTo>
                    <a:cubicBezTo>
                      <a:pt x="19" y="9"/>
                      <a:pt x="19" y="10"/>
                      <a:pt x="18" y="10"/>
                    </a:cubicBezTo>
                    <a:cubicBezTo>
                      <a:pt x="18" y="10"/>
                      <a:pt x="19" y="9"/>
                      <a:pt x="19" y="9"/>
                    </a:cubicBezTo>
                    <a:cubicBezTo>
                      <a:pt x="19" y="9"/>
                      <a:pt x="19" y="9"/>
                      <a:pt x="19" y="9"/>
                    </a:cubicBezTo>
                    <a:cubicBezTo>
                      <a:pt x="19" y="9"/>
                      <a:pt x="19" y="10"/>
                      <a:pt x="19" y="10"/>
                    </a:cubicBezTo>
                    <a:cubicBezTo>
                      <a:pt x="19" y="9"/>
                      <a:pt x="20" y="9"/>
                      <a:pt x="19" y="9"/>
                    </a:cubicBezTo>
                    <a:cubicBezTo>
                      <a:pt x="19" y="9"/>
                      <a:pt x="20" y="9"/>
                      <a:pt x="20" y="9"/>
                    </a:cubicBezTo>
                    <a:cubicBezTo>
                      <a:pt x="20" y="8"/>
                      <a:pt x="20" y="8"/>
                      <a:pt x="21" y="8"/>
                    </a:cubicBezTo>
                    <a:cubicBezTo>
                      <a:pt x="20" y="9"/>
                      <a:pt x="20" y="9"/>
                      <a:pt x="20" y="9"/>
                    </a:cubicBezTo>
                    <a:cubicBezTo>
                      <a:pt x="19" y="10"/>
                      <a:pt x="20" y="9"/>
                      <a:pt x="20" y="9"/>
                    </a:cubicBezTo>
                    <a:cubicBezTo>
                      <a:pt x="19" y="10"/>
                      <a:pt x="19" y="10"/>
                      <a:pt x="19" y="11"/>
                    </a:cubicBezTo>
                    <a:cubicBezTo>
                      <a:pt x="20" y="10"/>
                      <a:pt x="19" y="11"/>
                      <a:pt x="20" y="10"/>
                    </a:cubicBezTo>
                    <a:cubicBezTo>
                      <a:pt x="19" y="12"/>
                      <a:pt x="21" y="11"/>
                      <a:pt x="21" y="11"/>
                    </a:cubicBezTo>
                    <a:cubicBezTo>
                      <a:pt x="22" y="10"/>
                      <a:pt x="21" y="11"/>
                      <a:pt x="22" y="10"/>
                    </a:cubicBezTo>
                    <a:cubicBezTo>
                      <a:pt x="22" y="10"/>
                      <a:pt x="21" y="11"/>
                      <a:pt x="22" y="10"/>
                    </a:cubicBezTo>
                    <a:cubicBezTo>
                      <a:pt x="21" y="11"/>
                      <a:pt x="22" y="9"/>
                      <a:pt x="21" y="10"/>
                    </a:cubicBezTo>
                    <a:cubicBezTo>
                      <a:pt x="22" y="10"/>
                      <a:pt x="22" y="9"/>
                      <a:pt x="22" y="9"/>
                    </a:cubicBezTo>
                    <a:cubicBezTo>
                      <a:pt x="21" y="10"/>
                      <a:pt x="22" y="9"/>
                      <a:pt x="22" y="9"/>
                    </a:cubicBezTo>
                    <a:cubicBezTo>
                      <a:pt x="21" y="10"/>
                      <a:pt x="22" y="10"/>
                      <a:pt x="22" y="9"/>
                    </a:cubicBezTo>
                    <a:cubicBezTo>
                      <a:pt x="23" y="8"/>
                      <a:pt x="22" y="10"/>
                      <a:pt x="22" y="9"/>
                    </a:cubicBezTo>
                    <a:cubicBezTo>
                      <a:pt x="22" y="10"/>
                      <a:pt x="22" y="10"/>
                      <a:pt x="21" y="11"/>
                    </a:cubicBezTo>
                    <a:cubicBezTo>
                      <a:pt x="21" y="11"/>
                      <a:pt x="22" y="9"/>
                      <a:pt x="22" y="10"/>
                    </a:cubicBezTo>
                    <a:cubicBezTo>
                      <a:pt x="22" y="9"/>
                      <a:pt x="22" y="10"/>
                      <a:pt x="22" y="9"/>
                    </a:cubicBezTo>
                    <a:cubicBezTo>
                      <a:pt x="22" y="9"/>
                      <a:pt x="22" y="10"/>
                      <a:pt x="22" y="10"/>
                    </a:cubicBezTo>
                    <a:cubicBezTo>
                      <a:pt x="22" y="10"/>
                      <a:pt x="21" y="11"/>
                      <a:pt x="21" y="11"/>
                    </a:cubicBezTo>
                    <a:cubicBezTo>
                      <a:pt x="21" y="11"/>
                      <a:pt x="22" y="11"/>
                      <a:pt x="22" y="10"/>
                    </a:cubicBezTo>
                    <a:cubicBezTo>
                      <a:pt x="22" y="11"/>
                      <a:pt x="23" y="9"/>
                      <a:pt x="22" y="11"/>
                    </a:cubicBezTo>
                    <a:cubicBezTo>
                      <a:pt x="23" y="10"/>
                      <a:pt x="22" y="12"/>
                      <a:pt x="23" y="10"/>
                    </a:cubicBezTo>
                    <a:cubicBezTo>
                      <a:pt x="23" y="10"/>
                      <a:pt x="22" y="12"/>
                      <a:pt x="22" y="13"/>
                    </a:cubicBezTo>
                    <a:close/>
                    <a:moveTo>
                      <a:pt x="7" y="6"/>
                    </a:moveTo>
                    <a:cubicBezTo>
                      <a:pt x="7" y="6"/>
                      <a:pt x="8" y="5"/>
                      <a:pt x="8" y="5"/>
                    </a:cubicBezTo>
                    <a:cubicBezTo>
                      <a:pt x="8" y="5"/>
                      <a:pt x="8" y="5"/>
                      <a:pt x="7" y="6"/>
                    </a:cubicBezTo>
                    <a:cubicBezTo>
                      <a:pt x="7" y="6"/>
                      <a:pt x="7" y="6"/>
                      <a:pt x="7" y="6"/>
                    </a:cubicBezTo>
                    <a:cubicBezTo>
                      <a:pt x="7" y="6"/>
                      <a:pt x="8" y="5"/>
                      <a:pt x="8" y="5"/>
                    </a:cubicBezTo>
                    <a:cubicBezTo>
                      <a:pt x="8" y="6"/>
                      <a:pt x="7" y="7"/>
                      <a:pt x="7" y="6"/>
                    </a:cubicBezTo>
                    <a:close/>
                    <a:moveTo>
                      <a:pt x="9" y="5"/>
                    </a:moveTo>
                    <a:cubicBezTo>
                      <a:pt x="9" y="5"/>
                      <a:pt x="9" y="5"/>
                      <a:pt x="9" y="5"/>
                    </a:cubicBezTo>
                    <a:cubicBezTo>
                      <a:pt x="8" y="5"/>
                      <a:pt x="7" y="6"/>
                      <a:pt x="7" y="6"/>
                    </a:cubicBezTo>
                    <a:cubicBezTo>
                      <a:pt x="8" y="6"/>
                      <a:pt x="8" y="5"/>
                      <a:pt x="8" y="5"/>
                    </a:cubicBezTo>
                    <a:cubicBezTo>
                      <a:pt x="8" y="5"/>
                      <a:pt x="8" y="5"/>
                      <a:pt x="9" y="5"/>
                    </a:cubicBezTo>
                    <a:close/>
                    <a:moveTo>
                      <a:pt x="8" y="6"/>
                    </a:moveTo>
                    <a:cubicBezTo>
                      <a:pt x="8" y="6"/>
                      <a:pt x="7" y="7"/>
                      <a:pt x="8" y="6"/>
                    </a:cubicBezTo>
                    <a:cubicBezTo>
                      <a:pt x="7" y="7"/>
                      <a:pt x="7" y="7"/>
                      <a:pt x="7" y="7"/>
                    </a:cubicBezTo>
                    <a:cubicBezTo>
                      <a:pt x="7" y="7"/>
                      <a:pt x="7" y="7"/>
                      <a:pt x="8" y="6"/>
                    </a:cubicBezTo>
                    <a:close/>
                    <a:moveTo>
                      <a:pt x="15" y="10"/>
                    </a:moveTo>
                    <a:cubicBezTo>
                      <a:pt x="15" y="11"/>
                      <a:pt x="14" y="12"/>
                      <a:pt x="13" y="12"/>
                    </a:cubicBezTo>
                    <a:cubicBezTo>
                      <a:pt x="14" y="12"/>
                      <a:pt x="16" y="9"/>
                      <a:pt x="15" y="10"/>
                    </a:cubicBezTo>
                    <a:close/>
                    <a:moveTo>
                      <a:pt x="16" y="12"/>
                    </a:moveTo>
                    <a:cubicBezTo>
                      <a:pt x="16" y="11"/>
                      <a:pt x="17" y="10"/>
                      <a:pt x="17" y="10"/>
                    </a:cubicBezTo>
                    <a:cubicBezTo>
                      <a:pt x="16" y="11"/>
                      <a:pt x="16" y="11"/>
                      <a:pt x="16" y="12"/>
                    </a:cubicBezTo>
                    <a:cubicBezTo>
                      <a:pt x="16" y="12"/>
                      <a:pt x="16" y="12"/>
                      <a:pt x="15" y="12"/>
                    </a:cubicBezTo>
                    <a:cubicBezTo>
                      <a:pt x="15" y="12"/>
                      <a:pt x="16" y="12"/>
                      <a:pt x="16" y="12"/>
                    </a:cubicBezTo>
                    <a:close/>
                  </a:path>
                </a:pathLst>
              </a:custGeom>
              <a:solidFill>
                <a:srgbClr val="FF5E72"/>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4" name="MG-任意多边形 67"/>
              <p:cNvSpPr/>
              <p:nvPr>
                <p:custDataLst>
                  <p:tags r:id="rId29"/>
                </p:custDataLst>
              </p:nvPr>
            </p:nvSpPr>
            <p:spPr bwMode="auto">
              <a:xfrm rot="976095">
                <a:off x="4971118" y="18230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5" name="MG-任意多边形 65"/>
              <p:cNvSpPr/>
              <p:nvPr>
                <p:custDataLst>
                  <p:tags r:id="rId30"/>
                </p:custDataLst>
              </p:nvPr>
            </p:nvSpPr>
            <p:spPr bwMode="auto">
              <a:xfrm rot="976095">
                <a:off x="5061468" y="1783733"/>
                <a:ext cx="37854" cy="50472"/>
              </a:xfrm>
              <a:custGeom>
                <a:avLst/>
                <a:gdLst>
                  <a:gd name="T0" fmla="*/ 0 w 2"/>
                  <a:gd name="T1" fmla="*/ 3 h 3"/>
                  <a:gd name="T2" fmla="*/ 1 w 2"/>
                  <a:gd name="T3" fmla="*/ 1 h 3"/>
                  <a:gd name="T4" fmla="*/ 1 w 2"/>
                  <a:gd name="T5" fmla="*/ 1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0" y="2"/>
                      <a:pt x="1" y="1"/>
                      <a:pt x="1" y="1"/>
                    </a:cubicBezTo>
                    <a:cubicBezTo>
                      <a:pt x="0" y="2"/>
                      <a:pt x="2" y="0"/>
                      <a:pt x="1" y="1"/>
                    </a:cubicBezTo>
                    <a:cubicBezTo>
                      <a:pt x="1" y="2"/>
                      <a:pt x="0" y="2"/>
                      <a:pt x="0" y="3"/>
                    </a:cubicBezTo>
                    <a:cubicBezTo>
                      <a:pt x="0" y="3"/>
                      <a:pt x="0" y="2"/>
                      <a:pt x="0" y="3"/>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6" name="MG-任意多边形 68"/>
              <p:cNvSpPr/>
              <p:nvPr>
                <p:custDataLst>
                  <p:tags r:id="rId31"/>
                </p:custDataLst>
              </p:nvPr>
            </p:nvSpPr>
            <p:spPr bwMode="auto">
              <a:xfrm rot="976095">
                <a:off x="5216144" y="1937443"/>
                <a:ext cx="18929" cy="31547"/>
              </a:xfrm>
              <a:custGeom>
                <a:avLst/>
                <a:gdLst>
                  <a:gd name="T0" fmla="*/ 1 w 1"/>
                  <a:gd name="T1" fmla="*/ 0 h 2"/>
                  <a:gd name="T2" fmla="*/ 0 w 1"/>
                  <a:gd name="T3" fmla="*/ 0 h 2"/>
                  <a:gd name="T4" fmla="*/ 1 w 1"/>
                  <a:gd name="T5" fmla="*/ 0 h 2"/>
                  <a:gd name="T6" fmla="*/ 0 w 1"/>
                  <a:gd name="T7" fmla="*/ 1 h 2"/>
                  <a:gd name="T8" fmla="*/ 0 w 1"/>
                  <a:gd name="T9" fmla="*/ 1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cubicBezTo>
                      <a:pt x="1" y="0"/>
                      <a:pt x="0" y="1"/>
                      <a:pt x="0" y="0"/>
                    </a:cubicBezTo>
                    <a:cubicBezTo>
                      <a:pt x="0" y="0"/>
                      <a:pt x="1" y="0"/>
                      <a:pt x="1" y="0"/>
                    </a:cubicBezTo>
                    <a:cubicBezTo>
                      <a:pt x="0" y="1"/>
                      <a:pt x="0" y="0"/>
                      <a:pt x="0" y="1"/>
                    </a:cubicBezTo>
                    <a:cubicBezTo>
                      <a:pt x="0" y="1"/>
                      <a:pt x="0" y="2"/>
                      <a:pt x="0" y="1"/>
                    </a:cubicBezTo>
                    <a:cubicBezTo>
                      <a:pt x="0" y="0"/>
                      <a:pt x="0" y="1"/>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7" name="MG-任意多边形 69"/>
              <p:cNvSpPr/>
              <p:nvPr>
                <p:custDataLst>
                  <p:tags r:id="rId32"/>
                </p:custDataLst>
              </p:nvPr>
            </p:nvSpPr>
            <p:spPr bwMode="auto">
              <a:xfrm rot="976095">
                <a:off x="5223214" y="1919525"/>
                <a:ext cx="18929" cy="18929"/>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0"/>
                      <a:pt x="0" y="1"/>
                    </a:cubicBezTo>
                    <a:cubicBezTo>
                      <a:pt x="0" y="1"/>
                      <a:pt x="0" y="1"/>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grpSp>
          <p:nvGrpSpPr>
            <p:cNvPr id="35" name="组合 34"/>
            <p:cNvGrpSpPr/>
            <p:nvPr/>
          </p:nvGrpSpPr>
          <p:grpSpPr>
            <a:xfrm>
              <a:off x="5529346" y="1631642"/>
              <a:ext cx="271290" cy="334380"/>
              <a:chOff x="5529346" y="1631642"/>
              <a:chExt cx="271290" cy="334380"/>
            </a:xfrm>
          </p:grpSpPr>
          <p:sp>
            <p:nvSpPr>
              <p:cNvPr id="48" name="MG-任意多边形 70"/>
              <p:cNvSpPr/>
              <p:nvPr>
                <p:custDataLst>
                  <p:tags r:id="rId33"/>
                </p:custDataLst>
              </p:nvPr>
            </p:nvSpPr>
            <p:spPr bwMode="auto">
              <a:xfrm rot="976095">
                <a:off x="5690615" y="1707863"/>
                <a:ext cx="63090" cy="37854"/>
              </a:xfrm>
              <a:custGeom>
                <a:avLst/>
                <a:gdLst>
                  <a:gd name="T0" fmla="*/ 1 w 4"/>
                  <a:gd name="T1" fmla="*/ 2 h 2"/>
                  <a:gd name="T2" fmla="*/ 2 w 4"/>
                  <a:gd name="T3" fmla="*/ 1 h 2"/>
                  <a:gd name="T4" fmla="*/ 2 w 4"/>
                  <a:gd name="T5" fmla="*/ 1 h 2"/>
                  <a:gd name="T6" fmla="*/ 0 w 4"/>
                  <a:gd name="T7" fmla="*/ 1 h 2"/>
                  <a:gd name="T8" fmla="*/ 1 w 4"/>
                  <a:gd name="T9" fmla="*/ 2 h 2"/>
                </a:gdLst>
                <a:ahLst/>
                <a:cxnLst>
                  <a:cxn ang="0">
                    <a:pos x="T0" y="T1"/>
                  </a:cxn>
                  <a:cxn ang="0">
                    <a:pos x="T2" y="T3"/>
                  </a:cxn>
                  <a:cxn ang="0">
                    <a:pos x="T4" y="T5"/>
                  </a:cxn>
                  <a:cxn ang="0">
                    <a:pos x="T6" y="T7"/>
                  </a:cxn>
                  <a:cxn ang="0">
                    <a:pos x="T8" y="T9"/>
                  </a:cxn>
                </a:cxnLst>
                <a:rect l="0" t="0" r="r" b="b"/>
                <a:pathLst>
                  <a:path w="4" h="2">
                    <a:moveTo>
                      <a:pt x="1" y="2"/>
                    </a:moveTo>
                    <a:cubicBezTo>
                      <a:pt x="1" y="1"/>
                      <a:pt x="2" y="1"/>
                      <a:pt x="2" y="1"/>
                    </a:cubicBezTo>
                    <a:cubicBezTo>
                      <a:pt x="1" y="1"/>
                      <a:pt x="4" y="0"/>
                      <a:pt x="2" y="1"/>
                    </a:cubicBezTo>
                    <a:cubicBezTo>
                      <a:pt x="2" y="1"/>
                      <a:pt x="1" y="1"/>
                      <a:pt x="0" y="1"/>
                    </a:cubicBezTo>
                    <a:cubicBezTo>
                      <a:pt x="0" y="2"/>
                      <a:pt x="1" y="1"/>
                      <a:pt x="1"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9" name="MG-任意多边形 71"/>
              <p:cNvSpPr>
                <a:spLocks noEditPoints="1"/>
              </p:cNvSpPr>
              <p:nvPr>
                <p:custDataLst>
                  <p:tags r:id="rId34"/>
                </p:custDataLst>
              </p:nvPr>
            </p:nvSpPr>
            <p:spPr bwMode="auto">
              <a:xfrm rot="976095">
                <a:off x="5529346" y="1631642"/>
                <a:ext cx="271290" cy="334380"/>
              </a:xfrm>
              <a:custGeom>
                <a:avLst/>
                <a:gdLst>
                  <a:gd name="T0" fmla="*/ 13 w 16"/>
                  <a:gd name="T1" fmla="*/ 17 h 20"/>
                  <a:gd name="T2" fmla="*/ 11 w 16"/>
                  <a:gd name="T3" fmla="*/ 17 h 20"/>
                  <a:gd name="T4" fmla="*/ 9 w 16"/>
                  <a:gd name="T5" fmla="*/ 16 h 20"/>
                  <a:gd name="T6" fmla="*/ 7 w 16"/>
                  <a:gd name="T7" fmla="*/ 16 h 20"/>
                  <a:gd name="T8" fmla="*/ 7 w 16"/>
                  <a:gd name="T9" fmla="*/ 16 h 20"/>
                  <a:gd name="T10" fmla="*/ 6 w 16"/>
                  <a:gd name="T11" fmla="*/ 15 h 20"/>
                  <a:gd name="T12" fmla="*/ 9 w 16"/>
                  <a:gd name="T13" fmla="*/ 13 h 20"/>
                  <a:gd name="T14" fmla="*/ 5 w 16"/>
                  <a:gd name="T15" fmla="*/ 13 h 20"/>
                  <a:gd name="T16" fmla="*/ 5 w 16"/>
                  <a:gd name="T17" fmla="*/ 12 h 20"/>
                  <a:gd name="T18" fmla="*/ 5 w 16"/>
                  <a:gd name="T19" fmla="*/ 11 h 20"/>
                  <a:gd name="T20" fmla="*/ 5 w 16"/>
                  <a:gd name="T21" fmla="*/ 11 h 20"/>
                  <a:gd name="T22" fmla="*/ 3 w 16"/>
                  <a:gd name="T23" fmla="*/ 11 h 20"/>
                  <a:gd name="T24" fmla="*/ 5 w 16"/>
                  <a:gd name="T25" fmla="*/ 9 h 20"/>
                  <a:gd name="T26" fmla="*/ 5 w 16"/>
                  <a:gd name="T27" fmla="*/ 9 h 20"/>
                  <a:gd name="T28" fmla="*/ 2 w 16"/>
                  <a:gd name="T29" fmla="*/ 8 h 20"/>
                  <a:gd name="T30" fmla="*/ 7 w 16"/>
                  <a:gd name="T31" fmla="*/ 8 h 20"/>
                  <a:gd name="T32" fmla="*/ 6 w 16"/>
                  <a:gd name="T33" fmla="*/ 8 h 20"/>
                  <a:gd name="T34" fmla="*/ 5 w 16"/>
                  <a:gd name="T35" fmla="*/ 7 h 20"/>
                  <a:gd name="T36" fmla="*/ 7 w 16"/>
                  <a:gd name="T37" fmla="*/ 6 h 20"/>
                  <a:gd name="T38" fmla="*/ 2 w 16"/>
                  <a:gd name="T39" fmla="*/ 7 h 20"/>
                  <a:gd name="T40" fmla="*/ 3 w 16"/>
                  <a:gd name="T41" fmla="*/ 6 h 20"/>
                  <a:gd name="T42" fmla="*/ 3 w 16"/>
                  <a:gd name="T43" fmla="*/ 3 h 20"/>
                  <a:gd name="T44" fmla="*/ 5 w 16"/>
                  <a:gd name="T45" fmla="*/ 2 h 20"/>
                  <a:gd name="T46" fmla="*/ 5 w 16"/>
                  <a:gd name="T47" fmla="*/ 1 h 20"/>
                  <a:gd name="T48" fmla="*/ 9 w 16"/>
                  <a:gd name="T49" fmla="*/ 3 h 20"/>
                  <a:gd name="T50" fmla="*/ 9 w 16"/>
                  <a:gd name="T51" fmla="*/ 4 h 20"/>
                  <a:gd name="T52" fmla="*/ 10 w 16"/>
                  <a:gd name="T53" fmla="*/ 3 h 20"/>
                  <a:gd name="T54" fmla="*/ 12 w 16"/>
                  <a:gd name="T55" fmla="*/ 3 h 20"/>
                  <a:gd name="T56" fmla="*/ 7 w 16"/>
                  <a:gd name="T57" fmla="*/ 6 h 20"/>
                  <a:gd name="T58" fmla="*/ 7 w 16"/>
                  <a:gd name="T59" fmla="*/ 7 h 20"/>
                  <a:gd name="T60" fmla="*/ 10 w 16"/>
                  <a:gd name="T61" fmla="*/ 5 h 20"/>
                  <a:gd name="T62" fmla="*/ 8 w 16"/>
                  <a:gd name="T63" fmla="*/ 9 h 20"/>
                  <a:gd name="T64" fmla="*/ 11 w 16"/>
                  <a:gd name="T65" fmla="*/ 8 h 20"/>
                  <a:gd name="T66" fmla="*/ 11 w 16"/>
                  <a:gd name="T67" fmla="*/ 9 h 20"/>
                  <a:gd name="T68" fmla="*/ 8 w 16"/>
                  <a:gd name="T69" fmla="*/ 10 h 20"/>
                  <a:gd name="T70" fmla="*/ 8 w 16"/>
                  <a:gd name="T71" fmla="*/ 10 h 20"/>
                  <a:gd name="T72" fmla="*/ 11 w 16"/>
                  <a:gd name="T73" fmla="*/ 9 h 20"/>
                  <a:gd name="T74" fmla="*/ 11 w 16"/>
                  <a:gd name="T75" fmla="*/ 11 h 20"/>
                  <a:gd name="T76" fmla="*/ 9 w 16"/>
                  <a:gd name="T77" fmla="*/ 12 h 20"/>
                  <a:gd name="T78" fmla="*/ 9 w 16"/>
                  <a:gd name="T79" fmla="*/ 12 h 20"/>
                  <a:gd name="T80" fmla="*/ 10 w 16"/>
                  <a:gd name="T81" fmla="*/ 12 h 20"/>
                  <a:gd name="T82" fmla="*/ 11 w 16"/>
                  <a:gd name="T83" fmla="*/ 12 h 20"/>
                  <a:gd name="T84" fmla="*/ 13 w 16"/>
                  <a:gd name="T85" fmla="*/ 12 h 20"/>
                  <a:gd name="T86" fmla="*/ 14 w 16"/>
                  <a:gd name="T87" fmla="*/ 12 h 20"/>
                  <a:gd name="T88" fmla="*/ 13 w 16"/>
                  <a:gd name="T89" fmla="*/ 12 h 20"/>
                  <a:gd name="T90" fmla="*/ 13 w 16"/>
                  <a:gd name="T91" fmla="*/ 14 h 20"/>
                  <a:gd name="T92" fmla="*/ 15 w 16"/>
                  <a:gd name="T93" fmla="*/ 11 h 20"/>
                  <a:gd name="T94" fmla="*/ 14 w 16"/>
                  <a:gd name="T95" fmla="*/ 14 h 20"/>
                  <a:gd name="T96" fmla="*/ 15 w 16"/>
                  <a:gd name="T97" fmla="*/ 12 h 20"/>
                  <a:gd name="T98" fmla="*/ 15 w 16"/>
                  <a:gd name="T99" fmla="*/ 14 h 20"/>
                  <a:gd name="T100" fmla="*/ 7 w 16"/>
                  <a:gd name="T101" fmla="*/ 5 h 20"/>
                  <a:gd name="T102" fmla="*/ 8 w 16"/>
                  <a:gd name="T103" fmla="*/ 5 h 20"/>
                  <a:gd name="T104" fmla="*/ 5 w 16"/>
                  <a:gd name="T105" fmla="*/ 7 h 20"/>
                  <a:gd name="T106" fmla="*/ 12 w 16"/>
                  <a:gd name="T10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20">
                    <a:moveTo>
                      <a:pt x="15" y="15"/>
                    </a:moveTo>
                    <a:cubicBezTo>
                      <a:pt x="15" y="16"/>
                      <a:pt x="14" y="18"/>
                      <a:pt x="13" y="18"/>
                    </a:cubicBezTo>
                    <a:cubicBezTo>
                      <a:pt x="14" y="18"/>
                      <a:pt x="14" y="18"/>
                      <a:pt x="14" y="17"/>
                    </a:cubicBezTo>
                    <a:cubicBezTo>
                      <a:pt x="14" y="17"/>
                      <a:pt x="13" y="18"/>
                      <a:pt x="13" y="18"/>
                    </a:cubicBezTo>
                    <a:cubicBezTo>
                      <a:pt x="13" y="18"/>
                      <a:pt x="13" y="17"/>
                      <a:pt x="13" y="19"/>
                    </a:cubicBezTo>
                    <a:cubicBezTo>
                      <a:pt x="13" y="17"/>
                      <a:pt x="12" y="20"/>
                      <a:pt x="13" y="17"/>
                    </a:cubicBezTo>
                    <a:cubicBezTo>
                      <a:pt x="12" y="19"/>
                      <a:pt x="12" y="19"/>
                      <a:pt x="11" y="19"/>
                    </a:cubicBezTo>
                    <a:cubicBezTo>
                      <a:pt x="12" y="17"/>
                      <a:pt x="12" y="18"/>
                      <a:pt x="11" y="19"/>
                    </a:cubicBezTo>
                    <a:cubicBezTo>
                      <a:pt x="11" y="19"/>
                      <a:pt x="12" y="17"/>
                      <a:pt x="11" y="18"/>
                    </a:cubicBezTo>
                    <a:cubicBezTo>
                      <a:pt x="12" y="17"/>
                      <a:pt x="11" y="19"/>
                      <a:pt x="11" y="17"/>
                    </a:cubicBezTo>
                    <a:cubicBezTo>
                      <a:pt x="11" y="18"/>
                      <a:pt x="10" y="19"/>
                      <a:pt x="11" y="17"/>
                    </a:cubicBezTo>
                    <a:cubicBezTo>
                      <a:pt x="11" y="17"/>
                      <a:pt x="10" y="18"/>
                      <a:pt x="11" y="17"/>
                    </a:cubicBezTo>
                    <a:cubicBezTo>
                      <a:pt x="10" y="18"/>
                      <a:pt x="10" y="18"/>
                      <a:pt x="9" y="18"/>
                    </a:cubicBezTo>
                    <a:cubicBezTo>
                      <a:pt x="10" y="17"/>
                      <a:pt x="10" y="18"/>
                      <a:pt x="10" y="17"/>
                    </a:cubicBezTo>
                    <a:cubicBezTo>
                      <a:pt x="10" y="18"/>
                      <a:pt x="10" y="18"/>
                      <a:pt x="9" y="18"/>
                    </a:cubicBezTo>
                    <a:cubicBezTo>
                      <a:pt x="9" y="18"/>
                      <a:pt x="10" y="18"/>
                      <a:pt x="10" y="17"/>
                    </a:cubicBezTo>
                    <a:cubicBezTo>
                      <a:pt x="9" y="17"/>
                      <a:pt x="9" y="18"/>
                      <a:pt x="9" y="17"/>
                    </a:cubicBezTo>
                    <a:cubicBezTo>
                      <a:pt x="8" y="18"/>
                      <a:pt x="9" y="16"/>
                      <a:pt x="9" y="16"/>
                    </a:cubicBezTo>
                    <a:cubicBezTo>
                      <a:pt x="8" y="17"/>
                      <a:pt x="10" y="16"/>
                      <a:pt x="8" y="17"/>
                    </a:cubicBezTo>
                    <a:cubicBezTo>
                      <a:pt x="8" y="17"/>
                      <a:pt x="8" y="17"/>
                      <a:pt x="8" y="17"/>
                    </a:cubicBezTo>
                    <a:cubicBezTo>
                      <a:pt x="8" y="17"/>
                      <a:pt x="9" y="16"/>
                      <a:pt x="9" y="16"/>
                    </a:cubicBezTo>
                    <a:cubicBezTo>
                      <a:pt x="9" y="16"/>
                      <a:pt x="8" y="16"/>
                      <a:pt x="8" y="17"/>
                    </a:cubicBezTo>
                    <a:cubicBezTo>
                      <a:pt x="8" y="16"/>
                      <a:pt x="9" y="16"/>
                      <a:pt x="9" y="15"/>
                    </a:cubicBezTo>
                    <a:cubicBezTo>
                      <a:pt x="8" y="16"/>
                      <a:pt x="8" y="16"/>
                      <a:pt x="7" y="16"/>
                    </a:cubicBezTo>
                    <a:cubicBezTo>
                      <a:pt x="8" y="16"/>
                      <a:pt x="9" y="15"/>
                      <a:pt x="9" y="15"/>
                    </a:cubicBezTo>
                    <a:cubicBezTo>
                      <a:pt x="10" y="14"/>
                      <a:pt x="9" y="15"/>
                      <a:pt x="9" y="15"/>
                    </a:cubicBezTo>
                    <a:cubicBezTo>
                      <a:pt x="9" y="15"/>
                      <a:pt x="8" y="15"/>
                      <a:pt x="8" y="16"/>
                    </a:cubicBezTo>
                    <a:cubicBezTo>
                      <a:pt x="7" y="17"/>
                      <a:pt x="9" y="15"/>
                      <a:pt x="8" y="15"/>
                    </a:cubicBezTo>
                    <a:cubicBezTo>
                      <a:pt x="7" y="16"/>
                      <a:pt x="7" y="15"/>
                      <a:pt x="8" y="15"/>
                    </a:cubicBezTo>
                    <a:cubicBezTo>
                      <a:pt x="8" y="15"/>
                      <a:pt x="7" y="16"/>
                      <a:pt x="7" y="16"/>
                    </a:cubicBezTo>
                    <a:cubicBezTo>
                      <a:pt x="8" y="15"/>
                      <a:pt x="6" y="16"/>
                      <a:pt x="7" y="15"/>
                    </a:cubicBezTo>
                    <a:cubicBezTo>
                      <a:pt x="7" y="15"/>
                      <a:pt x="7" y="15"/>
                      <a:pt x="8" y="14"/>
                    </a:cubicBezTo>
                    <a:cubicBezTo>
                      <a:pt x="7" y="15"/>
                      <a:pt x="6" y="15"/>
                      <a:pt x="6" y="15"/>
                    </a:cubicBezTo>
                    <a:cubicBezTo>
                      <a:pt x="8" y="14"/>
                      <a:pt x="7" y="15"/>
                      <a:pt x="7" y="14"/>
                    </a:cubicBezTo>
                    <a:cubicBezTo>
                      <a:pt x="7" y="14"/>
                      <a:pt x="7" y="15"/>
                      <a:pt x="6" y="15"/>
                    </a:cubicBezTo>
                    <a:cubicBezTo>
                      <a:pt x="6" y="15"/>
                      <a:pt x="7" y="14"/>
                      <a:pt x="6" y="15"/>
                    </a:cubicBezTo>
                    <a:cubicBezTo>
                      <a:pt x="6" y="15"/>
                      <a:pt x="7" y="14"/>
                      <a:pt x="7" y="14"/>
                    </a:cubicBezTo>
                    <a:cubicBezTo>
                      <a:pt x="8" y="14"/>
                      <a:pt x="6" y="15"/>
                      <a:pt x="7" y="14"/>
                    </a:cubicBezTo>
                    <a:cubicBezTo>
                      <a:pt x="7" y="14"/>
                      <a:pt x="7" y="14"/>
                      <a:pt x="6" y="15"/>
                    </a:cubicBezTo>
                    <a:cubicBezTo>
                      <a:pt x="6" y="15"/>
                      <a:pt x="6" y="15"/>
                      <a:pt x="6" y="15"/>
                    </a:cubicBezTo>
                    <a:cubicBezTo>
                      <a:pt x="6" y="14"/>
                      <a:pt x="7" y="14"/>
                      <a:pt x="6" y="14"/>
                    </a:cubicBezTo>
                    <a:cubicBezTo>
                      <a:pt x="8" y="14"/>
                      <a:pt x="8" y="14"/>
                      <a:pt x="9" y="13"/>
                    </a:cubicBezTo>
                    <a:cubicBezTo>
                      <a:pt x="8" y="13"/>
                      <a:pt x="8" y="14"/>
                      <a:pt x="6" y="14"/>
                    </a:cubicBezTo>
                    <a:cubicBezTo>
                      <a:pt x="6" y="14"/>
                      <a:pt x="7" y="14"/>
                      <a:pt x="7" y="13"/>
                    </a:cubicBezTo>
                    <a:cubicBezTo>
                      <a:pt x="6" y="14"/>
                      <a:pt x="7" y="13"/>
                      <a:pt x="6" y="14"/>
                    </a:cubicBezTo>
                    <a:cubicBezTo>
                      <a:pt x="7" y="13"/>
                      <a:pt x="6" y="14"/>
                      <a:pt x="6" y="13"/>
                    </a:cubicBezTo>
                    <a:cubicBezTo>
                      <a:pt x="6" y="13"/>
                      <a:pt x="6" y="13"/>
                      <a:pt x="7" y="13"/>
                    </a:cubicBezTo>
                    <a:cubicBezTo>
                      <a:pt x="7" y="12"/>
                      <a:pt x="5" y="13"/>
                      <a:pt x="5" y="13"/>
                    </a:cubicBezTo>
                    <a:cubicBezTo>
                      <a:pt x="7" y="12"/>
                      <a:pt x="4" y="14"/>
                      <a:pt x="6" y="13"/>
                    </a:cubicBezTo>
                    <a:cubicBezTo>
                      <a:pt x="5" y="13"/>
                      <a:pt x="5" y="13"/>
                      <a:pt x="5" y="13"/>
                    </a:cubicBezTo>
                    <a:cubicBezTo>
                      <a:pt x="6" y="12"/>
                      <a:pt x="6" y="12"/>
                      <a:pt x="6" y="12"/>
                    </a:cubicBezTo>
                    <a:cubicBezTo>
                      <a:pt x="4" y="13"/>
                      <a:pt x="5" y="12"/>
                      <a:pt x="3" y="13"/>
                    </a:cubicBezTo>
                    <a:cubicBezTo>
                      <a:pt x="4" y="12"/>
                      <a:pt x="4" y="12"/>
                      <a:pt x="5" y="12"/>
                    </a:cubicBezTo>
                    <a:cubicBezTo>
                      <a:pt x="4" y="12"/>
                      <a:pt x="3" y="12"/>
                      <a:pt x="5" y="12"/>
                    </a:cubicBezTo>
                    <a:cubicBezTo>
                      <a:pt x="5" y="12"/>
                      <a:pt x="4" y="12"/>
                      <a:pt x="3" y="12"/>
                    </a:cubicBezTo>
                    <a:cubicBezTo>
                      <a:pt x="3" y="12"/>
                      <a:pt x="6" y="11"/>
                      <a:pt x="3" y="12"/>
                    </a:cubicBezTo>
                    <a:cubicBezTo>
                      <a:pt x="3" y="12"/>
                      <a:pt x="4" y="12"/>
                      <a:pt x="3" y="12"/>
                    </a:cubicBezTo>
                    <a:cubicBezTo>
                      <a:pt x="3" y="12"/>
                      <a:pt x="4" y="12"/>
                      <a:pt x="4" y="12"/>
                    </a:cubicBezTo>
                    <a:cubicBezTo>
                      <a:pt x="4" y="12"/>
                      <a:pt x="4" y="12"/>
                      <a:pt x="4" y="12"/>
                    </a:cubicBezTo>
                    <a:cubicBezTo>
                      <a:pt x="4" y="12"/>
                      <a:pt x="4" y="12"/>
                      <a:pt x="5" y="11"/>
                    </a:cubicBezTo>
                    <a:cubicBezTo>
                      <a:pt x="3" y="12"/>
                      <a:pt x="5" y="11"/>
                      <a:pt x="3" y="12"/>
                    </a:cubicBezTo>
                    <a:cubicBezTo>
                      <a:pt x="5" y="11"/>
                      <a:pt x="3" y="12"/>
                      <a:pt x="5" y="11"/>
                    </a:cubicBezTo>
                    <a:cubicBezTo>
                      <a:pt x="4" y="11"/>
                      <a:pt x="4" y="11"/>
                      <a:pt x="4" y="11"/>
                    </a:cubicBezTo>
                    <a:cubicBezTo>
                      <a:pt x="5" y="11"/>
                      <a:pt x="5" y="11"/>
                      <a:pt x="5" y="11"/>
                    </a:cubicBezTo>
                    <a:cubicBezTo>
                      <a:pt x="5" y="11"/>
                      <a:pt x="4" y="11"/>
                      <a:pt x="3" y="11"/>
                    </a:cubicBezTo>
                    <a:cubicBezTo>
                      <a:pt x="4" y="11"/>
                      <a:pt x="3" y="11"/>
                      <a:pt x="5" y="11"/>
                    </a:cubicBezTo>
                    <a:cubicBezTo>
                      <a:pt x="5" y="11"/>
                      <a:pt x="4" y="11"/>
                      <a:pt x="4" y="11"/>
                    </a:cubicBezTo>
                    <a:cubicBezTo>
                      <a:pt x="4" y="11"/>
                      <a:pt x="5" y="11"/>
                      <a:pt x="6" y="10"/>
                    </a:cubicBezTo>
                    <a:cubicBezTo>
                      <a:pt x="6" y="10"/>
                      <a:pt x="6" y="10"/>
                      <a:pt x="6" y="10"/>
                    </a:cubicBezTo>
                    <a:cubicBezTo>
                      <a:pt x="6" y="10"/>
                      <a:pt x="5" y="10"/>
                      <a:pt x="4" y="11"/>
                    </a:cubicBezTo>
                    <a:cubicBezTo>
                      <a:pt x="4" y="11"/>
                      <a:pt x="3" y="11"/>
                      <a:pt x="4" y="11"/>
                    </a:cubicBezTo>
                    <a:cubicBezTo>
                      <a:pt x="6" y="10"/>
                      <a:pt x="2" y="11"/>
                      <a:pt x="3" y="11"/>
                    </a:cubicBezTo>
                    <a:cubicBezTo>
                      <a:pt x="4" y="11"/>
                      <a:pt x="4" y="11"/>
                      <a:pt x="5" y="10"/>
                    </a:cubicBezTo>
                    <a:cubicBezTo>
                      <a:pt x="4" y="10"/>
                      <a:pt x="4" y="11"/>
                      <a:pt x="4" y="10"/>
                    </a:cubicBezTo>
                    <a:cubicBezTo>
                      <a:pt x="4" y="11"/>
                      <a:pt x="4" y="11"/>
                      <a:pt x="3" y="11"/>
                    </a:cubicBezTo>
                    <a:cubicBezTo>
                      <a:pt x="3" y="11"/>
                      <a:pt x="5" y="10"/>
                      <a:pt x="3" y="10"/>
                    </a:cubicBezTo>
                    <a:cubicBezTo>
                      <a:pt x="3" y="10"/>
                      <a:pt x="4" y="10"/>
                      <a:pt x="5" y="10"/>
                    </a:cubicBezTo>
                    <a:cubicBezTo>
                      <a:pt x="3" y="10"/>
                      <a:pt x="3" y="10"/>
                      <a:pt x="5" y="9"/>
                    </a:cubicBezTo>
                    <a:cubicBezTo>
                      <a:pt x="3" y="10"/>
                      <a:pt x="5" y="9"/>
                      <a:pt x="5" y="9"/>
                    </a:cubicBezTo>
                    <a:cubicBezTo>
                      <a:pt x="4" y="9"/>
                      <a:pt x="4" y="10"/>
                      <a:pt x="3" y="10"/>
                    </a:cubicBezTo>
                    <a:cubicBezTo>
                      <a:pt x="4" y="9"/>
                      <a:pt x="3" y="10"/>
                      <a:pt x="5" y="9"/>
                    </a:cubicBezTo>
                    <a:cubicBezTo>
                      <a:pt x="4" y="9"/>
                      <a:pt x="3" y="10"/>
                      <a:pt x="4" y="9"/>
                    </a:cubicBezTo>
                    <a:cubicBezTo>
                      <a:pt x="4" y="9"/>
                      <a:pt x="3" y="10"/>
                      <a:pt x="3" y="10"/>
                    </a:cubicBezTo>
                    <a:cubicBezTo>
                      <a:pt x="3" y="10"/>
                      <a:pt x="4" y="9"/>
                      <a:pt x="5" y="9"/>
                    </a:cubicBezTo>
                    <a:cubicBezTo>
                      <a:pt x="3" y="10"/>
                      <a:pt x="5" y="9"/>
                      <a:pt x="5" y="9"/>
                    </a:cubicBezTo>
                    <a:cubicBezTo>
                      <a:pt x="2" y="10"/>
                      <a:pt x="5" y="8"/>
                      <a:pt x="3" y="9"/>
                    </a:cubicBezTo>
                    <a:cubicBezTo>
                      <a:pt x="6" y="8"/>
                      <a:pt x="2" y="9"/>
                      <a:pt x="4" y="8"/>
                    </a:cubicBezTo>
                    <a:cubicBezTo>
                      <a:pt x="1" y="9"/>
                      <a:pt x="4" y="7"/>
                      <a:pt x="2" y="8"/>
                    </a:cubicBezTo>
                    <a:cubicBezTo>
                      <a:pt x="2" y="8"/>
                      <a:pt x="3" y="7"/>
                      <a:pt x="3" y="7"/>
                    </a:cubicBezTo>
                    <a:cubicBezTo>
                      <a:pt x="3" y="7"/>
                      <a:pt x="3" y="7"/>
                      <a:pt x="2" y="8"/>
                    </a:cubicBezTo>
                    <a:cubicBezTo>
                      <a:pt x="3" y="7"/>
                      <a:pt x="2" y="8"/>
                      <a:pt x="3" y="7"/>
                    </a:cubicBezTo>
                    <a:cubicBezTo>
                      <a:pt x="3" y="7"/>
                      <a:pt x="2" y="7"/>
                      <a:pt x="2" y="7"/>
                    </a:cubicBezTo>
                    <a:cubicBezTo>
                      <a:pt x="3" y="7"/>
                      <a:pt x="3" y="7"/>
                      <a:pt x="3" y="7"/>
                    </a:cubicBezTo>
                    <a:cubicBezTo>
                      <a:pt x="3" y="7"/>
                      <a:pt x="3" y="7"/>
                      <a:pt x="3" y="7"/>
                    </a:cubicBezTo>
                    <a:cubicBezTo>
                      <a:pt x="4" y="7"/>
                      <a:pt x="6" y="7"/>
                      <a:pt x="7" y="8"/>
                    </a:cubicBezTo>
                    <a:cubicBezTo>
                      <a:pt x="7" y="8"/>
                      <a:pt x="7" y="8"/>
                      <a:pt x="7" y="8"/>
                    </a:cubicBezTo>
                    <a:cubicBezTo>
                      <a:pt x="7" y="9"/>
                      <a:pt x="7" y="8"/>
                      <a:pt x="7" y="8"/>
                    </a:cubicBezTo>
                    <a:cubicBezTo>
                      <a:pt x="7" y="8"/>
                      <a:pt x="7" y="8"/>
                      <a:pt x="7" y="8"/>
                    </a:cubicBezTo>
                    <a:cubicBezTo>
                      <a:pt x="7" y="7"/>
                      <a:pt x="7" y="8"/>
                      <a:pt x="6" y="7"/>
                    </a:cubicBezTo>
                    <a:cubicBezTo>
                      <a:pt x="6" y="7"/>
                      <a:pt x="6" y="7"/>
                      <a:pt x="6" y="7"/>
                    </a:cubicBezTo>
                    <a:cubicBezTo>
                      <a:pt x="6" y="6"/>
                      <a:pt x="6" y="7"/>
                      <a:pt x="5" y="7"/>
                    </a:cubicBezTo>
                    <a:cubicBezTo>
                      <a:pt x="6" y="8"/>
                      <a:pt x="6" y="8"/>
                      <a:pt x="6" y="8"/>
                    </a:cubicBezTo>
                    <a:cubicBezTo>
                      <a:pt x="6" y="8"/>
                      <a:pt x="6" y="8"/>
                      <a:pt x="5" y="7"/>
                    </a:cubicBezTo>
                    <a:cubicBezTo>
                      <a:pt x="6" y="8"/>
                      <a:pt x="6" y="8"/>
                      <a:pt x="6" y="8"/>
                    </a:cubicBezTo>
                    <a:cubicBezTo>
                      <a:pt x="6" y="9"/>
                      <a:pt x="6" y="9"/>
                      <a:pt x="6" y="8"/>
                    </a:cubicBezTo>
                    <a:cubicBezTo>
                      <a:pt x="6" y="8"/>
                      <a:pt x="7" y="8"/>
                      <a:pt x="7" y="8"/>
                    </a:cubicBezTo>
                    <a:cubicBezTo>
                      <a:pt x="7" y="7"/>
                      <a:pt x="6" y="7"/>
                      <a:pt x="6" y="7"/>
                    </a:cubicBezTo>
                    <a:cubicBezTo>
                      <a:pt x="5" y="7"/>
                      <a:pt x="5" y="7"/>
                      <a:pt x="5" y="7"/>
                    </a:cubicBezTo>
                    <a:cubicBezTo>
                      <a:pt x="5" y="7"/>
                      <a:pt x="5" y="7"/>
                      <a:pt x="5" y="7"/>
                    </a:cubicBezTo>
                    <a:cubicBezTo>
                      <a:pt x="6" y="7"/>
                      <a:pt x="6" y="7"/>
                      <a:pt x="6" y="7"/>
                    </a:cubicBezTo>
                    <a:cubicBezTo>
                      <a:pt x="6" y="6"/>
                      <a:pt x="6" y="6"/>
                      <a:pt x="5" y="6"/>
                    </a:cubicBezTo>
                    <a:cubicBezTo>
                      <a:pt x="6" y="6"/>
                      <a:pt x="6" y="6"/>
                      <a:pt x="7" y="6"/>
                    </a:cubicBezTo>
                    <a:cubicBezTo>
                      <a:pt x="6" y="6"/>
                      <a:pt x="6" y="6"/>
                      <a:pt x="5" y="6"/>
                    </a:cubicBezTo>
                    <a:cubicBezTo>
                      <a:pt x="6" y="6"/>
                      <a:pt x="6" y="6"/>
                      <a:pt x="7" y="6"/>
                    </a:cubicBezTo>
                    <a:cubicBezTo>
                      <a:pt x="7" y="6"/>
                      <a:pt x="6" y="7"/>
                      <a:pt x="7" y="7"/>
                    </a:cubicBezTo>
                    <a:cubicBezTo>
                      <a:pt x="7" y="6"/>
                      <a:pt x="4" y="7"/>
                      <a:pt x="6" y="7"/>
                    </a:cubicBezTo>
                    <a:cubicBezTo>
                      <a:pt x="6" y="7"/>
                      <a:pt x="5" y="7"/>
                      <a:pt x="4" y="7"/>
                    </a:cubicBezTo>
                    <a:cubicBezTo>
                      <a:pt x="4" y="7"/>
                      <a:pt x="5" y="7"/>
                      <a:pt x="5" y="7"/>
                    </a:cubicBezTo>
                    <a:cubicBezTo>
                      <a:pt x="4" y="7"/>
                      <a:pt x="4" y="7"/>
                      <a:pt x="3" y="7"/>
                    </a:cubicBezTo>
                    <a:cubicBezTo>
                      <a:pt x="3" y="7"/>
                      <a:pt x="2" y="7"/>
                      <a:pt x="2" y="7"/>
                    </a:cubicBezTo>
                    <a:cubicBezTo>
                      <a:pt x="2" y="7"/>
                      <a:pt x="3" y="7"/>
                      <a:pt x="3" y="7"/>
                    </a:cubicBezTo>
                    <a:cubicBezTo>
                      <a:pt x="0" y="7"/>
                      <a:pt x="3" y="7"/>
                      <a:pt x="1" y="6"/>
                    </a:cubicBezTo>
                    <a:cubicBezTo>
                      <a:pt x="1" y="6"/>
                      <a:pt x="1" y="6"/>
                      <a:pt x="2" y="6"/>
                    </a:cubicBezTo>
                    <a:cubicBezTo>
                      <a:pt x="2" y="6"/>
                      <a:pt x="2" y="6"/>
                      <a:pt x="2" y="6"/>
                    </a:cubicBezTo>
                    <a:cubicBezTo>
                      <a:pt x="2" y="6"/>
                      <a:pt x="2" y="5"/>
                      <a:pt x="1" y="5"/>
                    </a:cubicBezTo>
                    <a:cubicBezTo>
                      <a:pt x="3" y="6"/>
                      <a:pt x="2" y="5"/>
                      <a:pt x="3" y="6"/>
                    </a:cubicBezTo>
                    <a:cubicBezTo>
                      <a:pt x="3" y="6"/>
                      <a:pt x="2" y="5"/>
                      <a:pt x="1" y="4"/>
                    </a:cubicBezTo>
                    <a:cubicBezTo>
                      <a:pt x="2" y="5"/>
                      <a:pt x="2" y="4"/>
                      <a:pt x="2" y="4"/>
                    </a:cubicBezTo>
                    <a:cubicBezTo>
                      <a:pt x="2" y="4"/>
                      <a:pt x="2" y="3"/>
                      <a:pt x="3" y="4"/>
                    </a:cubicBezTo>
                    <a:cubicBezTo>
                      <a:pt x="2" y="4"/>
                      <a:pt x="2" y="3"/>
                      <a:pt x="2" y="3"/>
                    </a:cubicBezTo>
                    <a:cubicBezTo>
                      <a:pt x="2" y="4"/>
                      <a:pt x="3" y="3"/>
                      <a:pt x="3" y="2"/>
                    </a:cubicBezTo>
                    <a:cubicBezTo>
                      <a:pt x="3" y="2"/>
                      <a:pt x="3" y="3"/>
                      <a:pt x="3" y="3"/>
                    </a:cubicBezTo>
                    <a:cubicBezTo>
                      <a:pt x="3" y="3"/>
                      <a:pt x="3" y="2"/>
                      <a:pt x="3" y="2"/>
                    </a:cubicBezTo>
                    <a:cubicBezTo>
                      <a:pt x="3" y="2"/>
                      <a:pt x="4" y="3"/>
                      <a:pt x="3" y="2"/>
                    </a:cubicBezTo>
                    <a:cubicBezTo>
                      <a:pt x="3" y="2"/>
                      <a:pt x="3" y="2"/>
                      <a:pt x="3" y="2"/>
                    </a:cubicBezTo>
                    <a:cubicBezTo>
                      <a:pt x="3" y="1"/>
                      <a:pt x="3" y="1"/>
                      <a:pt x="3" y="0"/>
                    </a:cubicBezTo>
                    <a:cubicBezTo>
                      <a:pt x="5" y="4"/>
                      <a:pt x="4" y="3"/>
                      <a:pt x="5" y="4"/>
                    </a:cubicBezTo>
                    <a:cubicBezTo>
                      <a:pt x="5" y="3"/>
                      <a:pt x="5" y="3"/>
                      <a:pt x="5" y="2"/>
                    </a:cubicBezTo>
                    <a:cubicBezTo>
                      <a:pt x="5" y="3"/>
                      <a:pt x="5" y="4"/>
                      <a:pt x="5" y="2"/>
                    </a:cubicBezTo>
                    <a:cubicBezTo>
                      <a:pt x="5" y="2"/>
                      <a:pt x="5" y="4"/>
                      <a:pt x="6" y="4"/>
                    </a:cubicBezTo>
                    <a:cubicBezTo>
                      <a:pt x="6" y="4"/>
                      <a:pt x="5" y="4"/>
                      <a:pt x="5" y="3"/>
                    </a:cubicBezTo>
                    <a:cubicBezTo>
                      <a:pt x="5" y="3"/>
                      <a:pt x="5" y="3"/>
                      <a:pt x="5" y="3"/>
                    </a:cubicBezTo>
                    <a:cubicBezTo>
                      <a:pt x="4" y="1"/>
                      <a:pt x="5" y="2"/>
                      <a:pt x="5" y="1"/>
                    </a:cubicBezTo>
                    <a:cubicBezTo>
                      <a:pt x="5" y="1"/>
                      <a:pt x="5" y="1"/>
                      <a:pt x="5" y="1"/>
                    </a:cubicBezTo>
                    <a:cubicBezTo>
                      <a:pt x="9" y="2"/>
                      <a:pt x="9" y="2"/>
                      <a:pt x="9" y="2"/>
                    </a:cubicBezTo>
                    <a:cubicBezTo>
                      <a:pt x="9" y="3"/>
                      <a:pt x="9" y="2"/>
                      <a:pt x="10" y="2"/>
                    </a:cubicBezTo>
                    <a:cubicBezTo>
                      <a:pt x="9" y="3"/>
                      <a:pt x="9" y="3"/>
                      <a:pt x="8" y="3"/>
                    </a:cubicBezTo>
                    <a:cubicBezTo>
                      <a:pt x="9" y="3"/>
                      <a:pt x="9" y="3"/>
                      <a:pt x="10" y="3"/>
                    </a:cubicBezTo>
                    <a:cubicBezTo>
                      <a:pt x="9" y="3"/>
                      <a:pt x="9" y="3"/>
                      <a:pt x="9" y="3"/>
                    </a:cubicBezTo>
                    <a:cubicBezTo>
                      <a:pt x="9" y="3"/>
                      <a:pt x="9" y="3"/>
                      <a:pt x="9" y="3"/>
                    </a:cubicBezTo>
                    <a:cubicBezTo>
                      <a:pt x="8" y="4"/>
                      <a:pt x="9" y="3"/>
                      <a:pt x="8" y="3"/>
                    </a:cubicBezTo>
                    <a:cubicBezTo>
                      <a:pt x="8" y="4"/>
                      <a:pt x="7" y="4"/>
                      <a:pt x="7" y="4"/>
                    </a:cubicBezTo>
                    <a:cubicBezTo>
                      <a:pt x="8" y="4"/>
                      <a:pt x="10" y="3"/>
                      <a:pt x="10" y="2"/>
                    </a:cubicBezTo>
                    <a:cubicBezTo>
                      <a:pt x="9" y="3"/>
                      <a:pt x="10" y="2"/>
                      <a:pt x="11" y="3"/>
                    </a:cubicBezTo>
                    <a:cubicBezTo>
                      <a:pt x="10" y="3"/>
                      <a:pt x="10" y="3"/>
                      <a:pt x="10" y="3"/>
                    </a:cubicBezTo>
                    <a:cubicBezTo>
                      <a:pt x="9" y="3"/>
                      <a:pt x="9" y="3"/>
                      <a:pt x="9" y="4"/>
                    </a:cubicBezTo>
                    <a:cubicBezTo>
                      <a:pt x="9" y="4"/>
                      <a:pt x="10" y="3"/>
                      <a:pt x="11" y="3"/>
                    </a:cubicBezTo>
                    <a:cubicBezTo>
                      <a:pt x="12" y="2"/>
                      <a:pt x="10" y="3"/>
                      <a:pt x="9" y="3"/>
                    </a:cubicBezTo>
                    <a:cubicBezTo>
                      <a:pt x="9" y="3"/>
                      <a:pt x="9" y="4"/>
                      <a:pt x="10" y="3"/>
                    </a:cubicBezTo>
                    <a:cubicBezTo>
                      <a:pt x="10" y="3"/>
                      <a:pt x="9" y="4"/>
                      <a:pt x="10" y="3"/>
                    </a:cubicBezTo>
                    <a:cubicBezTo>
                      <a:pt x="11" y="3"/>
                      <a:pt x="11" y="3"/>
                      <a:pt x="11" y="3"/>
                    </a:cubicBezTo>
                    <a:cubicBezTo>
                      <a:pt x="10" y="3"/>
                      <a:pt x="10" y="3"/>
                      <a:pt x="10" y="3"/>
                    </a:cubicBezTo>
                    <a:cubicBezTo>
                      <a:pt x="10" y="3"/>
                      <a:pt x="11" y="3"/>
                      <a:pt x="10" y="4"/>
                    </a:cubicBezTo>
                    <a:cubicBezTo>
                      <a:pt x="11" y="3"/>
                      <a:pt x="9" y="4"/>
                      <a:pt x="11" y="3"/>
                    </a:cubicBezTo>
                    <a:cubicBezTo>
                      <a:pt x="11" y="3"/>
                      <a:pt x="11" y="3"/>
                      <a:pt x="11" y="3"/>
                    </a:cubicBezTo>
                    <a:cubicBezTo>
                      <a:pt x="11" y="3"/>
                      <a:pt x="10" y="4"/>
                      <a:pt x="10" y="4"/>
                    </a:cubicBezTo>
                    <a:cubicBezTo>
                      <a:pt x="11" y="4"/>
                      <a:pt x="10" y="4"/>
                      <a:pt x="10" y="4"/>
                    </a:cubicBezTo>
                    <a:cubicBezTo>
                      <a:pt x="11" y="3"/>
                      <a:pt x="11" y="3"/>
                      <a:pt x="12" y="3"/>
                    </a:cubicBezTo>
                    <a:cubicBezTo>
                      <a:pt x="10" y="4"/>
                      <a:pt x="11" y="4"/>
                      <a:pt x="9" y="4"/>
                    </a:cubicBezTo>
                    <a:cubicBezTo>
                      <a:pt x="9" y="5"/>
                      <a:pt x="9" y="5"/>
                      <a:pt x="7" y="6"/>
                    </a:cubicBezTo>
                    <a:cubicBezTo>
                      <a:pt x="8" y="5"/>
                      <a:pt x="9" y="5"/>
                      <a:pt x="9" y="5"/>
                    </a:cubicBezTo>
                    <a:cubicBezTo>
                      <a:pt x="10" y="4"/>
                      <a:pt x="8" y="5"/>
                      <a:pt x="10" y="4"/>
                    </a:cubicBezTo>
                    <a:cubicBezTo>
                      <a:pt x="10" y="5"/>
                      <a:pt x="9" y="5"/>
                      <a:pt x="9" y="5"/>
                    </a:cubicBezTo>
                    <a:cubicBezTo>
                      <a:pt x="8" y="6"/>
                      <a:pt x="8" y="5"/>
                      <a:pt x="7" y="6"/>
                    </a:cubicBezTo>
                    <a:cubicBezTo>
                      <a:pt x="8" y="5"/>
                      <a:pt x="9" y="5"/>
                      <a:pt x="10" y="4"/>
                    </a:cubicBezTo>
                    <a:cubicBezTo>
                      <a:pt x="11" y="4"/>
                      <a:pt x="10" y="5"/>
                      <a:pt x="10" y="5"/>
                    </a:cubicBezTo>
                    <a:cubicBezTo>
                      <a:pt x="9" y="5"/>
                      <a:pt x="8" y="6"/>
                      <a:pt x="8" y="6"/>
                    </a:cubicBezTo>
                    <a:cubicBezTo>
                      <a:pt x="7" y="6"/>
                      <a:pt x="8" y="6"/>
                      <a:pt x="7" y="6"/>
                    </a:cubicBezTo>
                    <a:cubicBezTo>
                      <a:pt x="7" y="6"/>
                      <a:pt x="8" y="6"/>
                      <a:pt x="8" y="6"/>
                    </a:cubicBezTo>
                    <a:cubicBezTo>
                      <a:pt x="7" y="6"/>
                      <a:pt x="7" y="6"/>
                      <a:pt x="7" y="7"/>
                    </a:cubicBezTo>
                    <a:cubicBezTo>
                      <a:pt x="7" y="6"/>
                      <a:pt x="8" y="6"/>
                      <a:pt x="8" y="6"/>
                    </a:cubicBezTo>
                    <a:cubicBezTo>
                      <a:pt x="9" y="6"/>
                      <a:pt x="8" y="6"/>
                      <a:pt x="10" y="5"/>
                    </a:cubicBezTo>
                    <a:cubicBezTo>
                      <a:pt x="10" y="5"/>
                      <a:pt x="9" y="5"/>
                      <a:pt x="9" y="5"/>
                    </a:cubicBezTo>
                    <a:cubicBezTo>
                      <a:pt x="9" y="6"/>
                      <a:pt x="10" y="5"/>
                      <a:pt x="9" y="6"/>
                    </a:cubicBezTo>
                    <a:cubicBezTo>
                      <a:pt x="9" y="6"/>
                      <a:pt x="9" y="6"/>
                      <a:pt x="9" y="6"/>
                    </a:cubicBezTo>
                    <a:cubicBezTo>
                      <a:pt x="10" y="5"/>
                      <a:pt x="10" y="5"/>
                      <a:pt x="10" y="5"/>
                    </a:cubicBezTo>
                    <a:cubicBezTo>
                      <a:pt x="11" y="5"/>
                      <a:pt x="9" y="6"/>
                      <a:pt x="10" y="5"/>
                    </a:cubicBezTo>
                    <a:cubicBezTo>
                      <a:pt x="10" y="5"/>
                      <a:pt x="10" y="6"/>
                      <a:pt x="10" y="5"/>
                    </a:cubicBezTo>
                    <a:cubicBezTo>
                      <a:pt x="10" y="5"/>
                      <a:pt x="10" y="6"/>
                      <a:pt x="9" y="6"/>
                    </a:cubicBezTo>
                    <a:cubicBezTo>
                      <a:pt x="11" y="5"/>
                      <a:pt x="10" y="6"/>
                      <a:pt x="12" y="6"/>
                    </a:cubicBezTo>
                    <a:cubicBezTo>
                      <a:pt x="11" y="6"/>
                      <a:pt x="9" y="7"/>
                      <a:pt x="8" y="8"/>
                    </a:cubicBezTo>
                    <a:cubicBezTo>
                      <a:pt x="8" y="8"/>
                      <a:pt x="7" y="9"/>
                      <a:pt x="8" y="9"/>
                    </a:cubicBezTo>
                    <a:cubicBezTo>
                      <a:pt x="8" y="9"/>
                      <a:pt x="10" y="8"/>
                      <a:pt x="9" y="9"/>
                    </a:cubicBezTo>
                    <a:cubicBezTo>
                      <a:pt x="9" y="8"/>
                      <a:pt x="10" y="8"/>
                      <a:pt x="10" y="8"/>
                    </a:cubicBezTo>
                    <a:cubicBezTo>
                      <a:pt x="10" y="8"/>
                      <a:pt x="12" y="8"/>
                      <a:pt x="10" y="9"/>
                    </a:cubicBezTo>
                    <a:cubicBezTo>
                      <a:pt x="10" y="8"/>
                      <a:pt x="11" y="8"/>
                      <a:pt x="11" y="8"/>
                    </a:cubicBezTo>
                    <a:cubicBezTo>
                      <a:pt x="11" y="8"/>
                      <a:pt x="11" y="8"/>
                      <a:pt x="11" y="8"/>
                    </a:cubicBezTo>
                    <a:cubicBezTo>
                      <a:pt x="11" y="8"/>
                      <a:pt x="11" y="8"/>
                      <a:pt x="11" y="8"/>
                    </a:cubicBezTo>
                    <a:cubicBezTo>
                      <a:pt x="10" y="9"/>
                      <a:pt x="10" y="9"/>
                      <a:pt x="9" y="9"/>
                    </a:cubicBezTo>
                    <a:cubicBezTo>
                      <a:pt x="11" y="8"/>
                      <a:pt x="9" y="9"/>
                      <a:pt x="10" y="9"/>
                    </a:cubicBezTo>
                    <a:cubicBezTo>
                      <a:pt x="9" y="9"/>
                      <a:pt x="9" y="9"/>
                      <a:pt x="8" y="9"/>
                    </a:cubicBezTo>
                    <a:cubicBezTo>
                      <a:pt x="8" y="9"/>
                      <a:pt x="8" y="9"/>
                      <a:pt x="8" y="10"/>
                    </a:cubicBezTo>
                    <a:cubicBezTo>
                      <a:pt x="9" y="9"/>
                      <a:pt x="9" y="9"/>
                      <a:pt x="8" y="10"/>
                    </a:cubicBezTo>
                    <a:cubicBezTo>
                      <a:pt x="8" y="9"/>
                      <a:pt x="10" y="9"/>
                      <a:pt x="11" y="9"/>
                    </a:cubicBezTo>
                    <a:cubicBezTo>
                      <a:pt x="11" y="9"/>
                      <a:pt x="9" y="9"/>
                      <a:pt x="9" y="9"/>
                    </a:cubicBezTo>
                    <a:cubicBezTo>
                      <a:pt x="11" y="9"/>
                      <a:pt x="10" y="9"/>
                      <a:pt x="10" y="9"/>
                    </a:cubicBezTo>
                    <a:cubicBezTo>
                      <a:pt x="10" y="9"/>
                      <a:pt x="10" y="9"/>
                      <a:pt x="10" y="9"/>
                    </a:cubicBezTo>
                    <a:cubicBezTo>
                      <a:pt x="9" y="10"/>
                      <a:pt x="8" y="10"/>
                      <a:pt x="9" y="9"/>
                    </a:cubicBezTo>
                    <a:cubicBezTo>
                      <a:pt x="8" y="10"/>
                      <a:pt x="8" y="10"/>
                      <a:pt x="8" y="10"/>
                    </a:cubicBezTo>
                    <a:cubicBezTo>
                      <a:pt x="8" y="10"/>
                      <a:pt x="8" y="10"/>
                      <a:pt x="8" y="10"/>
                    </a:cubicBezTo>
                    <a:cubicBezTo>
                      <a:pt x="8" y="10"/>
                      <a:pt x="8" y="10"/>
                      <a:pt x="7" y="10"/>
                    </a:cubicBezTo>
                    <a:cubicBezTo>
                      <a:pt x="8" y="10"/>
                      <a:pt x="8" y="10"/>
                      <a:pt x="10" y="9"/>
                    </a:cubicBezTo>
                    <a:cubicBezTo>
                      <a:pt x="10" y="9"/>
                      <a:pt x="10" y="9"/>
                      <a:pt x="10" y="9"/>
                    </a:cubicBezTo>
                    <a:cubicBezTo>
                      <a:pt x="10" y="9"/>
                      <a:pt x="10" y="9"/>
                      <a:pt x="9" y="9"/>
                    </a:cubicBezTo>
                    <a:cubicBezTo>
                      <a:pt x="10" y="9"/>
                      <a:pt x="9" y="10"/>
                      <a:pt x="10" y="9"/>
                    </a:cubicBezTo>
                    <a:cubicBezTo>
                      <a:pt x="8" y="10"/>
                      <a:pt x="9" y="10"/>
                      <a:pt x="8" y="10"/>
                    </a:cubicBezTo>
                    <a:cubicBezTo>
                      <a:pt x="8" y="10"/>
                      <a:pt x="10" y="9"/>
                      <a:pt x="8" y="10"/>
                    </a:cubicBezTo>
                    <a:cubicBezTo>
                      <a:pt x="7" y="10"/>
                      <a:pt x="10" y="10"/>
                      <a:pt x="9" y="10"/>
                    </a:cubicBezTo>
                    <a:cubicBezTo>
                      <a:pt x="11" y="9"/>
                      <a:pt x="8" y="10"/>
                      <a:pt x="10" y="10"/>
                    </a:cubicBezTo>
                    <a:cubicBezTo>
                      <a:pt x="10" y="10"/>
                      <a:pt x="9" y="10"/>
                      <a:pt x="8" y="10"/>
                    </a:cubicBezTo>
                    <a:cubicBezTo>
                      <a:pt x="9" y="10"/>
                      <a:pt x="8" y="10"/>
                      <a:pt x="8" y="10"/>
                    </a:cubicBezTo>
                    <a:cubicBezTo>
                      <a:pt x="10" y="9"/>
                      <a:pt x="9" y="10"/>
                      <a:pt x="11" y="9"/>
                    </a:cubicBezTo>
                    <a:cubicBezTo>
                      <a:pt x="9" y="10"/>
                      <a:pt x="11" y="9"/>
                      <a:pt x="10" y="10"/>
                    </a:cubicBezTo>
                    <a:cubicBezTo>
                      <a:pt x="10" y="10"/>
                      <a:pt x="10" y="10"/>
                      <a:pt x="11" y="9"/>
                    </a:cubicBezTo>
                    <a:cubicBezTo>
                      <a:pt x="11" y="10"/>
                      <a:pt x="9" y="10"/>
                      <a:pt x="10" y="10"/>
                    </a:cubicBezTo>
                    <a:cubicBezTo>
                      <a:pt x="12" y="9"/>
                      <a:pt x="9" y="11"/>
                      <a:pt x="11" y="10"/>
                    </a:cubicBezTo>
                    <a:cubicBezTo>
                      <a:pt x="11" y="10"/>
                      <a:pt x="10" y="10"/>
                      <a:pt x="9" y="11"/>
                    </a:cubicBezTo>
                    <a:cubicBezTo>
                      <a:pt x="10" y="11"/>
                      <a:pt x="10" y="11"/>
                      <a:pt x="11" y="11"/>
                    </a:cubicBezTo>
                    <a:cubicBezTo>
                      <a:pt x="10" y="11"/>
                      <a:pt x="10" y="11"/>
                      <a:pt x="10" y="11"/>
                    </a:cubicBezTo>
                    <a:cubicBezTo>
                      <a:pt x="10" y="11"/>
                      <a:pt x="10" y="11"/>
                      <a:pt x="10" y="11"/>
                    </a:cubicBezTo>
                    <a:cubicBezTo>
                      <a:pt x="10" y="11"/>
                      <a:pt x="8" y="12"/>
                      <a:pt x="7" y="12"/>
                    </a:cubicBezTo>
                    <a:cubicBezTo>
                      <a:pt x="7" y="12"/>
                      <a:pt x="8" y="12"/>
                      <a:pt x="8" y="12"/>
                    </a:cubicBezTo>
                    <a:cubicBezTo>
                      <a:pt x="9" y="12"/>
                      <a:pt x="8" y="12"/>
                      <a:pt x="9" y="12"/>
                    </a:cubicBezTo>
                    <a:cubicBezTo>
                      <a:pt x="9" y="12"/>
                      <a:pt x="8" y="12"/>
                      <a:pt x="9" y="12"/>
                    </a:cubicBezTo>
                    <a:cubicBezTo>
                      <a:pt x="9" y="12"/>
                      <a:pt x="9" y="12"/>
                      <a:pt x="8" y="12"/>
                    </a:cubicBezTo>
                    <a:cubicBezTo>
                      <a:pt x="8" y="12"/>
                      <a:pt x="10" y="12"/>
                      <a:pt x="8" y="12"/>
                    </a:cubicBezTo>
                    <a:cubicBezTo>
                      <a:pt x="9" y="12"/>
                      <a:pt x="9" y="12"/>
                      <a:pt x="10" y="12"/>
                    </a:cubicBezTo>
                    <a:cubicBezTo>
                      <a:pt x="10" y="12"/>
                      <a:pt x="9" y="12"/>
                      <a:pt x="10" y="11"/>
                    </a:cubicBezTo>
                    <a:cubicBezTo>
                      <a:pt x="11" y="11"/>
                      <a:pt x="9" y="12"/>
                      <a:pt x="9" y="12"/>
                    </a:cubicBezTo>
                    <a:cubicBezTo>
                      <a:pt x="8" y="13"/>
                      <a:pt x="9" y="12"/>
                      <a:pt x="9" y="12"/>
                    </a:cubicBezTo>
                    <a:cubicBezTo>
                      <a:pt x="8" y="12"/>
                      <a:pt x="8" y="13"/>
                      <a:pt x="8" y="13"/>
                    </a:cubicBezTo>
                    <a:cubicBezTo>
                      <a:pt x="8" y="13"/>
                      <a:pt x="9" y="12"/>
                      <a:pt x="10" y="12"/>
                    </a:cubicBezTo>
                    <a:cubicBezTo>
                      <a:pt x="10" y="12"/>
                      <a:pt x="9" y="12"/>
                      <a:pt x="11" y="12"/>
                    </a:cubicBezTo>
                    <a:cubicBezTo>
                      <a:pt x="11" y="12"/>
                      <a:pt x="10" y="12"/>
                      <a:pt x="9" y="13"/>
                    </a:cubicBezTo>
                    <a:cubicBezTo>
                      <a:pt x="11" y="12"/>
                      <a:pt x="12" y="12"/>
                      <a:pt x="11" y="12"/>
                    </a:cubicBezTo>
                    <a:cubicBezTo>
                      <a:pt x="10" y="12"/>
                      <a:pt x="10" y="13"/>
                      <a:pt x="10" y="12"/>
                    </a:cubicBezTo>
                    <a:cubicBezTo>
                      <a:pt x="9" y="13"/>
                      <a:pt x="11" y="12"/>
                      <a:pt x="9" y="13"/>
                    </a:cubicBezTo>
                    <a:cubicBezTo>
                      <a:pt x="10" y="12"/>
                      <a:pt x="11" y="12"/>
                      <a:pt x="10" y="13"/>
                    </a:cubicBezTo>
                    <a:cubicBezTo>
                      <a:pt x="11" y="12"/>
                      <a:pt x="12" y="12"/>
                      <a:pt x="12" y="11"/>
                    </a:cubicBezTo>
                    <a:cubicBezTo>
                      <a:pt x="13" y="11"/>
                      <a:pt x="13" y="11"/>
                      <a:pt x="13" y="11"/>
                    </a:cubicBezTo>
                    <a:cubicBezTo>
                      <a:pt x="12" y="12"/>
                      <a:pt x="12" y="12"/>
                      <a:pt x="12" y="12"/>
                    </a:cubicBezTo>
                    <a:cubicBezTo>
                      <a:pt x="12" y="12"/>
                      <a:pt x="11" y="12"/>
                      <a:pt x="11" y="12"/>
                    </a:cubicBezTo>
                    <a:cubicBezTo>
                      <a:pt x="10" y="13"/>
                      <a:pt x="12" y="12"/>
                      <a:pt x="9" y="13"/>
                    </a:cubicBezTo>
                    <a:cubicBezTo>
                      <a:pt x="10" y="13"/>
                      <a:pt x="10" y="14"/>
                      <a:pt x="11" y="13"/>
                    </a:cubicBezTo>
                    <a:cubicBezTo>
                      <a:pt x="11" y="13"/>
                      <a:pt x="11" y="13"/>
                      <a:pt x="12" y="13"/>
                    </a:cubicBezTo>
                    <a:cubicBezTo>
                      <a:pt x="11" y="13"/>
                      <a:pt x="11" y="13"/>
                      <a:pt x="11" y="13"/>
                    </a:cubicBezTo>
                    <a:cubicBezTo>
                      <a:pt x="10" y="13"/>
                      <a:pt x="12" y="12"/>
                      <a:pt x="10" y="13"/>
                    </a:cubicBezTo>
                    <a:cubicBezTo>
                      <a:pt x="11" y="13"/>
                      <a:pt x="11" y="13"/>
                      <a:pt x="13" y="12"/>
                    </a:cubicBezTo>
                    <a:cubicBezTo>
                      <a:pt x="11" y="13"/>
                      <a:pt x="13" y="12"/>
                      <a:pt x="12" y="12"/>
                    </a:cubicBezTo>
                    <a:cubicBezTo>
                      <a:pt x="12" y="12"/>
                      <a:pt x="13" y="12"/>
                      <a:pt x="13" y="12"/>
                    </a:cubicBezTo>
                    <a:cubicBezTo>
                      <a:pt x="13" y="12"/>
                      <a:pt x="12" y="12"/>
                      <a:pt x="12" y="12"/>
                    </a:cubicBezTo>
                    <a:cubicBezTo>
                      <a:pt x="13" y="12"/>
                      <a:pt x="13" y="12"/>
                      <a:pt x="13" y="12"/>
                    </a:cubicBezTo>
                    <a:cubicBezTo>
                      <a:pt x="13" y="11"/>
                      <a:pt x="13" y="11"/>
                      <a:pt x="13" y="11"/>
                    </a:cubicBezTo>
                    <a:cubicBezTo>
                      <a:pt x="14" y="11"/>
                      <a:pt x="13" y="12"/>
                      <a:pt x="14" y="12"/>
                    </a:cubicBezTo>
                    <a:cubicBezTo>
                      <a:pt x="13" y="12"/>
                      <a:pt x="13" y="12"/>
                      <a:pt x="12" y="13"/>
                    </a:cubicBezTo>
                    <a:cubicBezTo>
                      <a:pt x="12" y="13"/>
                      <a:pt x="12" y="12"/>
                      <a:pt x="12" y="12"/>
                    </a:cubicBezTo>
                    <a:cubicBezTo>
                      <a:pt x="13" y="12"/>
                      <a:pt x="13" y="12"/>
                      <a:pt x="13" y="12"/>
                    </a:cubicBezTo>
                    <a:cubicBezTo>
                      <a:pt x="14" y="11"/>
                      <a:pt x="13" y="12"/>
                      <a:pt x="14" y="11"/>
                    </a:cubicBezTo>
                    <a:cubicBezTo>
                      <a:pt x="14" y="12"/>
                      <a:pt x="14" y="12"/>
                      <a:pt x="13" y="12"/>
                    </a:cubicBezTo>
                    <a:cubicBezTo>
                      <a:pt x="14" y="12"/>
                      <a:pt x="14" y="12"/>
                      <a:pt x="13" y="12"/>
                    </a:cubicBezTo>
                    <a:cubicBezTo>
                      <a:pt x="13" y="13"/>
                      <a:pt x="14" y="12"/>
                      <a:pt x="13" y="13"/>
                    </a:cubicBezTo>
                    <a:cubicBezTo>
                      <a:pt x="12" y="13"/>
                      <a:pt x="16" y="10"/>
                      <a:pt x="14" y="12"/>
                    </a:cubicBezTo>
                    <a:cubicBezTo>
                      <a:pt x="16" y="10"/>
                      <a:pt x="14" y="12"/>
                      <a:pt x="15" y="11"/>
                    </a:cubicBezTo>
                    <a:cubicBezTo>
                      <a:pt x="14" y="12"/>
                      <a:pt x="14" y="12"/>
                      <a:pt x="12" y="13"/>
                    </a:cubicBezTo>
                    <a:cubicBezTo>
                      <a:pt x="13" y="13"/>
                      <a:pt x="14" y="12"/>
                      <a:pt x="14" y="12"/>
                    </a:cubicBezTo>
                    <a:cubicBezTo>
                      <a:pt x="14" y="12"/>
                      <a:pt x="13" y="13"/>
                      <a:pt x="13" y="14"/>
                    </a:cubicBezTo>
                    <a:cubicBezTo>
                      <a:pt x="13" y="13"/>
                      <a:pt x="14" y="12"/>
                      <a:pt x="14" y="12"/>
                    </a:cubicBezTo>
                    <a:cubicBezTo>
                      <a:pt x="13" y="13"/>
                      <a:pt x="14" y="13"/>
                      <a:pt x="13" y="13"/>
                    </a:cubicBezTo>
                    <a:cubicBezTo>
                      <a:pt x="13" y="13"/>
                      <a:pt x="13" y="13"/>
                      <a:pt x="13" y="13"/>
                    </a:cubicBezTo>
                    <a:cubicBezTo>
                      <a:pt x="14" y="12"/>
                      <a:pt x="14" y="12"/>
                      <a:pt x="14" y="13"/>
                    </a:cubicBezTo>
                    <a:cubicBezTo>
                      <a:pt x="14" y="13"/>
                      <a:pt x="14" y="12"/>
                      <a:pt x="14" y="12"/>
                    </a:cubicBezTo>
                    <a:cubicBezTo>
                      <a:pt x="14" y="12"/>
                      <a:pt x="15" y="12"/>
                      <a:pt x="15" y="11"/>
                    </a:cubicBezTo>
                    <a:cubicBezTo>
                      <a:pt x="14" y="12"/>
                      <a:pt x="14" y="13"/>
                      <a:pt x="14" y="13"/>
                    </a:cubicBezTo>
                    <a:cubicBezTo>
                      <a:pt x="13" y="13"/>
                      <a:pt x="14" y="13"/>
                      <a:pt x="14" y="13"/>
                    </a:cubicBezTo>
                    <a:cubicBezTo>
                      <a:pt x="13" y="13"/>
                      <a:pt x="13" y="14"/>
                      <a:pt x="13" y="14"/>
                    </a:cubicBezTo>
                    <a:cubicBezTo>
                      <a:pt x="14" y="13"/>
                      <a:pt x="12" y="15"/>
                      <a:pt x="14" y="13"/>
                    </a:cubicBezTo>
                    <a:cubicBezTo>
                      <a:pt x="13" y="14"/>
                      <a:pt x="13" y="14"/>
                      <a:pt x="14" y="14"/>
                    </a:cubicBezTo>
                    <a:cubicBezTo>
                      <a:pt x="14" y="14"/>
                      <a:pt x="14" y="14"/>
                      <a:pt x="14" y="14"/>
                    </a:cubicBezTo>
                    <a:cubicBezTo>
                      <a:pt x="15" y="13"/>
                      <a:pt x="14" y="14"/>
                      <a:pt x="15" y="13"/>
                    </a:cubicBezTo>
                    <a:cubicBezTo>
                      <a:pt x="15" y="13"/>
                      <a:pt x="14" y="14"/>
                      <a:pt x="15" y="13"/>
                    </a:cubicBezTo>
                    <a:cubicBezTo>
                      <a:pt x="14" y="14"/>
                      <a:pt x="15" y="12"/>
                      <a:pt x="14" y="13"/>
                    </a:cubicBezTo>
                    <a:cubicBezTo>
                      <a:pt x="15" y="12"/>
                      <a:pt x="15" y="12"/>
                      <a:pt x="15" y="12"/>
                    </a:cubicBezTo>
                    <a:cubicBezTo>
                      <a:pt x="15" y="13"/>
                      <a:pt x="15" y="11"/>
                      <a:pt x="15" y="12"/>
                    </a:cubicBezTo>
                    <a:cubicBezTo>
                      <a:pt x="15" y="13"/>
                      <a:pt x="15" y="13"/>
                      <a:pt x="15" y="12"/>
                    </a:cubicBezTo>
                    <a:cubicBezTo>
                      <a:pt x="15" y="11"/>
                      <a:pt x="15" y="12"/>
                      <a:pt x="15" y="12"/>
                    </a:cubicBezTo>
                    <a:cubicBezTo>
                      <a:pt x="15" y="12"/>
                      <a:pt x="15" y="13"/>
                      <a:pt x="14" y="14"/>
                    </a:cubicBezTo>
                    <a:cubicBezTo>
                      <a:pt x="14" y="14"/>
                      <a:pt x="15" y="12"/>
                      <a:pt x="15" y="12"/>
                    </a:cubicBezTo>
                    <a:cubicBezTo>
                      <a:pt x="15" y="12"/>
                      <a:pt x="15" y="12"/>
                      <a:pt x="15" y="12"/>
                    </a:cubicBezTo>
                    <a:cubicBezTo>
                      <a:pt x="15" y="12"/>
                      <a:pt x="15" y="13"/>
                      <a:pt x="15" y="13"/>
                    </a:cubicBezTo>
                    <a:cubicBezTo>
                      <a:pt x="15" y="13"/>
                      <a:pt x="15" y="14"/>
                      <a:pt x="15" y="14"/>
                    </a:cubicBezTo>
                    <a:cubicBezTo>
                      <a:pt x="15" y="14"/>
                      <a:pt x="15" y="13"/>
                      <a:pt x="15" y="12"/>
                    </a:cubicBezTo>
                    <a:cubicBezTo>
                      <a:pt x="15" y="13"/>
                      <a:pt x="15" y="11"/>
                      <a:pt x="15" y="14"/>
                    </a:cubicBezTo>
                    <a:cubicBezTo>
                      <a:pt x="15" y="13"/>
                      <a:pt x="15" y="14"/>
                      <a:pt x="15" y="12"/>
                    </a:cubicBezTo>
                    <a:cubicBezTo>
                      <a:pt x="15" y="12"/>
                      <a:pt x="15" y="14"/>
                      <a:pt x="15" y="15"/>
                    </a:cubicBezTo>
                    <a:close/>
                    <a:moveTo>
                      <a:pt x="6" y="6"/>
                    </a:moveTo>
                    <a:cubicBezTo>
                      <a:pt x="6" y="6"/>
                      <a:pt x="7" y="6"/>
                      <a:pt x="7" y="5"/>
                    </a:cubicBezTo>
                    <a:cubicBezTo>
                      <a:pt x="7" y="5"/>
                      <a:pt x="6" y="5"/>
                      <a:pt x="6" y="6"/>
                    </a:cubicBezTo>
                    <a:cubicBezTo>
                      <a:pt x="6" y="6"/>
                      <a:pt x="5" y="6"/>
                      <a:pt x="5" y="6"/>
                    </a:cubicBezTo>
                    <a:cubicBezTo>
                      <a:pt x="6" y="6"/>
                      <a:pt x="6" y="6"/>
                      <a:pt x="6" y="6"/>
                    </a:cubicBezTo>
                    <a:cubicBezTo>
                      <a:pt x="6" y="6"/>
                      <a:pt x="5" y="7"/>
                      <a:pt x="6" y="6"/>
                    </a:cubicBezTo>
                    <a:close/>
                    <a:moveTo>
                      <a:pt x="8" y="5"/>
                    </a:moveTo>
                    <a:cubicBezTo>
                      <a:pt x="8" y="5"/>
                      <a:pt x="8" y="5"/>
                      <a:pt x="8" y="5"/>
                    </a:cubicBezTo>
                    <a:cubicBezTo>
                      <a:pt x="7" y="6"/>
                      <a:pt x="6" y="6"/>
                      <a:pt x="6" y="6"/>
                    </a:cubicBezTo>
                    <a:cubicBezTo>
                      <a:pt x="6" y="6"/>
                      <a:pt x="7" y="6"/>
                      <a:pt x="7" y="6"/>
                    </a:cubicBezTo>
                    <a:cubicBezTo>
                      <a:pt x="7" y="6"/>
                      <a:pt x="7" y="6"/>
                      <a:pt x="8" y="5"/>
                    </a:cubicBezTo>
                    <a:close/>
                    <a:moveTo>
                      <a:pt x="6" y="6"/>
                    </a:moveTo>
                    <a:cubicBezTo>
                      <a:pt x="7" y="6"/>
                      <a:pt x="6" y="7"/>
                      <a:pt x="6" y="6"/>
                    </a:cubicBezTo>
                    <a:cubicBezTo>
                      <a:pt x="5" y="7"/>
                      <a:pt x="5" y="7"/>
                      <a:pt x="5" y="7"/>
                    </a:cubicBezTo>
                    <a:cubicBezTo>
                      <a:pt x="6" y="7"/>
                      <a:pt x="6" y="7"/>
                      <a:pt x="6" y="6"/>
                    </a:cubicBezTo>
                    <a:close/>
                    <a:moveTo>
                      <a:pt x="9" y="13"/>
                    </a:moveTo>
                    <a:cubicBezTo>
                      <a:pt x="9" y="13"/>
                      <a:pt x="8" y="14"/>
                      <a:pt x="7" y="14"/>
                    </a:cubicBezTo>
                    <a:cubicBezTo>
                      <a:pt x="8" y="14"/>
                      <a:pt x="11" y="12"/>
                      <a:pt x="9" y="13"/>
                    </a:cubicBezTo>
                    <a:close/>
                    <a:moveTo>
                      <a:pt x="10" y="14"/>
                    </a:moveTo>
                    <a:cubicBezTo>
                      <a:pt x="10" y="14"/>
                      <a:pt x="11" y="13"/>
                      <a:pt x="12" y="13"/>
                    </a:cubicBezTo>
                    <a:cubicBezTo>
                      <a:pt x="10" y="14"/>
                      <a:pt x="10" y="14"/>
                      <a:pt x="10" y="14"/>
                    </a:cubicBezTo>
                    <a:cubicBezTo>
                      <a:pt x="10" y="14"/>
                      <a:pt x="10" y="14"/>
                      <a:pt x="9" y="14"/>
                    </a:cubicBezTo>
                    <a:cubicBezTo>
                      <a:pt x="9" y="15"/>
                      <a:pt x="10" y="14"/>
                      <a:pt x="10" y="14"/>
                    </a:cubicBezTo>
                    <a:close/>
                  </a:path>
                </a:pathLst>
              </a:custGeom>
              <a:solidFill>
                <a:srgbClr val="73ADC9"/>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0" name="MG-任意多边形 72"/>
              <p:cNvSpPr/>
              <p:nvPr>
                <p:custDataLst>
                  <p:tags r:id="rId35"/>
                </p:custDataLst>
              </p:nvPr>
            </p:nvSpPr>
            <p:spPr bwMode="auto">
              <a:xfrm rot="976095">
                <a:off x="5646324" y="1740282"/>
                <a:ext cx="1892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1" name="MG-任意多边形 73"/>
              <p:cNvSpPr/>
              <p:nvPr>
                <p:custDataLst>
                  <p:tags r:id="rId36"/>
                </p:custDataLst>
              </p:nvPr>
            </p:nvSpPr>
            <p:spPr bwMode="auto">
              <a:xfrm rot="976095">
                <a:off x="5755705" y="1845155"/>
                <a:ext cx="18929" cy="31547"/>
              </a:xfrm>
              <a:custGeom>
                <a:avLst/>
                <a:gdLst>
                  <a:gd name="T0" fmla="*/ 1 w 1"/>
                  <a:gd name="T1" fmla="*/ 0 h 2"/>
                  <a:gd name="T2" fmla="*/ 1 w 1"/>
                  <a:gd name="T3" fmla="*/ 1 h 2"/>
                  <a:gd name="T4" fmla="*/ 1 w 1"/>
                  <a:gd name="T5" fmla="*/ 0 h 2"/>
                  <a:gd name="T6" fmla="*/ 1 w 1"/>
                  <a:gd name="T7" fmla="*/ 1 h 2"/>
                  <a:gd name="T8" fmla="*/ 0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cubicBezTo>
                      <a:pt x="1" y="0"/>
                      <a:pt x="1" y="1"/>
                      <a:pt x="1" y="1"/>
                    </a:cubicBezTo>
                    <a:cubicBezTo>
                      <a:pt x="1" y="1"/>
                      <a:pt x="1" y="0"/>
                      <a:pt x="1" y="0"/>
                    </a:cubicBezTo>
                    <a:cubicBezTo>
                      <a:pt x="1" y="1"/>
                      <a:pt x="1" y="1"/>
                      <a:pt x="1" y="1"/>
                    </a:cubicBezTo>
                    <a:cubicBezTo>
                      <a:pt x="1" y="1"/>
                      <a:pt x="0" y="2"/>
                      <a:pt x="0" y="2"/>
                    </a:cubicBezTo>
                    <a:cubicBezTo>
                      <a:pt x="1" y="1"/>
                      <a:pt x="1" y="1"/>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52" name="MG-任意多边形 74"/>
              <p:cNvSpPr/>
              <p:nvPr>
                <p:custDataLst>
                  <p:tags r:id="rId37"/>
                </p:custDataLst>
              </p:nvPr>
            </p:nvSpPr>
            <p:spPr bwMode="auto">
              <a:xfrm rot="976095">
                <a:off x="5775766" y="1849825"/>
                <a:ext cx="12618" cy="18929"/>
              </a:xfrm>
              <a:custGeom>
                <a:avLst/>
                <a:gdLst>
                  <a:gd name="T0" fmla="*/ 1 w 1"/>
                  <a:gd name="T1" fmla="*/ 0 h 1"/>
                  <a:gd name="T2" fmla="*/ 0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0"/>
                      <a:pt x="0" y="1"/>
                    </a:cubicBezTo>
                    <a:cubicBezTo>
                      <a:pt x="0" y="0"/>
                      <a:pt x="0" y="0"/>
                      <a:pt x="0" y="0"/>
                    </a:cubicBezTo>
                    <a:cubicBezTo>
                      <a:pt x="0" y="0"/>
                      <a:pt x="0" y="0"/>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grpSp>
          <p:nvGrpSpPr>
            <p:cNvPr id="36" name="组合 35"/>
            <p:cNvGrpSpPr/>
            <p:nvPr/>
          </p:nvGrpSpPr>
          <p:grpSpPr>
            <a:xfrm>
              <a:off x="6194573" y="1624920"/>
              <a:ext cx="252361" cy="290215"/>
              <a:chOff x="6194573" y="1624920"/>
              <a:chExt cx="252361" cy="290215"/>
            </a:xfrm>
          </p:grpSpPr>
          <p:sp>
            <p:nvSpPr>
              <p:cNvPr id="43" name="MG-任意多边形 75"/>
              <p:cNvSpPr/>
              <p:nvPr>
                <p:custDataLst>
                  <p:tags r:id="rId38"/>
                </p:custDataLst>
              </p:nvPr>
            </p:nvSpPr>
            <p:spPr bwMode="auto">
              <a:xfrm rot="976095">
                <a:off x="6361383" y="1763225"/>
                <a:ext cx="50472" cy="12618"/>
              </a:xfrm>
              <a:custGeom>
                <a:avLst/>
                <a:gdLst>
                  <a:gd name="T0" fmla="*/ 0 w 3"/>
                  <a:gd name="T1" fmla="*/ 0 h 1"/>
                  <a:gd name="T2" fmla="*/ 2 w 3"/>
                  <a:gd name="T3" fmla="*/ 1 h 1"/>
                  <a:gd name="T4" fmla="*/ 2 w 3"/>
                  <a:gd name="T5" fmla="*/ 1 h 1"/>
                  <a:gd name="T6" fmla="*/ 0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0" y="0"/>
                      <a:pt x="1" y="1"/>
                      <a:pt x="2" y="1"/>
                    </a:cubicBezTo>
                    <a:cubicBezTo>
                      <a:pt x="0" y="0"/>
                      <a:pt x="3" y="1"/>
                      <a:pt x="2" y="1"/>
                    </a:cubicBezTo>
                    <a:cubicBezTo>
                      <a:pt x="1" y="1"/>
                      <a:pt x="1" y="0"/>
                      <a:pt x="0" y="0"/>
                    </a:cubicBezTo>
                    <a:cubicBezTo>
                      <a:pt x="0" y="0"/>
                      <a:pt x="1"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4" name="MG-任意多边形 76"/>
              <p:cNvSpPr>
                <a:spLocks noEditPoints="1"/>
              </p:cNvSpPr>
              <p:nvPr>
                <p:custDataLst>
                  <p:tags r:id="rId39"/>
                </p:custDataLst>
              </p:nvPr>
            </p:nvSpPr>
            <p:spPr bwMode="auto">
              <a:xfrm rot="976095">
                <a:off x="6194573" y="1624920"/>
                <a:ext cx="252361" cy="290215"/>
              </a:xfrm>
              <a:custGeom>
                <a:avLst/>
                <a:gdLst>
                  <a:gd name="T0" fmla="*/ 2 w 15"/>
                  <a:gd name="T1" fmla="*/ 16 h 17"/>
                  <a:gd name="T2" fmla="*/ 3 w 15"/>
                  <a:gd name="T3" fmla="*/ 15 h 17"/>
                  <a:gd name="T4" fmla="*/ 1 w 15"/>
                  <a:gd name="T5" fmla="*/ 14 h 17"/>
                  <a:gd name="T6" fmla="*/ 1 w 15"/>
                  <a:gd name="T7" fmla="*/ 13 h 17"/>
                  <a:gd name="T8" fmla="*/ 4 w 15"/>
                  <a:gd name="T9" fmla="*/ 12 h 17"/>
                  <a:gd name="T10" fmla="*/ 2 w 15"/>
                  <a:gd name="T11" fmla="*/ 11 h 17"/>
                  <a:gd name="T12" fmla="*/ 2 w 15"/>
                  <a:gd name="T13" fmla="*/ 11 h 17"/>
                  <a:gd name="T14" fmla="*/ 1 w 15"/>
                  <a:gd name="T15" fmla="*/ 10 h 17"/>
                  <a:gd name="T16" fmla="*/ 2 w 15"/>
                  <a:gd name="T17" fmla="*/ 10 h 17"/>
                  <a:gd name="T18" fmla="*/ 2 w 15"/>
                  <a:gd name="T19" fmla="*/ 9 h 17"/>
                  <a:gd name="T20" fmla="*/ 2 w 15"/>
                  <a:gd name="T21" fmla="*/ 7 h 17"/>
                  <a:gd name="T22" fmla="*/ 3 w 15"/>
                  <a:gd name="T23" fmla="*/ 8 h 17"/>
                  <a:gd name="T24" fmla="*/ 2 w 15"/>
                  <a:gd name="T25" fmla="*/ 7 h 17"/>
                  <a:gd name="T26" fmla="*/ 3 w 15"/>
                  <a:gd name="T27" fmla="*/ 7 h 17"/>
                  <a:gd name="T28" fmla="*/ 3 w 15"/>
                  <a:gd name="T29" fmla="*/ 6 h 17"/>
                  <a:gd name="T30" fmla="*/ 4 w 15"/>
                  <a:gd name="T31" fmla="*/ 6 h 17"/>
                  <a:gd name="T32" fmla="*/ 5 w 15"/>
                  <a:gd name="T33" fmla="*/ 6 h 17"/>
                  <a:gd name="T34" fmla="*/ 5 w 15"/>
                  <a:gd name="T35" fmla="*/ 3 h 17"/>
                  <a:gd name="T36" fmla="*/ 6 w 15"/>
                  <a:gd name="T37" fmla="*/ 3 h 17"/>
                  <a:gd name="T38" fmla="*/ 10 w 15"/>
                  <a:gd name="T39" fmla="*/ 7 h 17"/>
                  <a:gd name="T40" fmla="*/ 7 w 15"/>
                  <a:gd name="T41" fmla="*/ 7 h 17"/>
                  <a:gd name="T42" fmla="*/ 7 w 15"/>
                  <a:gd name="T43" fmla="*/ 9 h 17"/>
                  <a:gd name="T44" fmla="*/ 6 w 15"/>
                  <a:gd name="T45" fmla="*/ 5 h 17"/>
                  <a:gd name="T46" fmla="*/ 7 w 15"/>
                  <a:gd name="T47" fmla="*/ 6 h 17"/>
                  <a:gd name="T48" fmla="*/ 8 w 15"/>
                  <a:gd name="T49" fmla="*/ 3 h 17"/>
                  <a:gd name="T50" fmla="*/ 9 w 15"/>
                  <a:gd name="T51" fmla="*/ 3 h 17"/>
                  <a:gd name="T52" fmla="*/ 9 w 15"/>
                  <a:gd name="T53" fmla="*/ 2 h 17"/>
                  <a:gd name="T54" fmla="*/ 13 w 15"/>
                  <a:gd name="T55" fmla="*/ 7 h 17"/>
                  <a:gd name="T56" fmla="*/ 13 w 15"/>
                  <a:gd name="T57" fmla="*/ 7 h 17"/>
                  <a:gd name="T58" fmla="*/ 12 w 15"/>
                  <a:gd name="T59" fmla="*/ 7 h 17"/>
                  <a:gd name="T60" fmla="*/ 12 w 15"/>
                  <a:gd name="T61" fmla="*/ 7 h 17"/>
                  <a:gd name="T62" fmla="*/ 14 w 15"/>
                  <a:gd name="T63" fmla="*/ 8 h 17"/>
                  <a:gd name="T64" fmla="*/ 11 w 15"/>
                  <a:gd name="T65" fmla="*/ 7 h 17"/>
                  <a:gd name="T66" fmla="*/ 9 w 15"/>
                  <a:gd name="T67" fmla="*/ 6 h 17"/>
                  <a:gd name="T68" fmla="*/ 10 w 15"/>
                  <a:gd name="T69" fmla="*/ 7 h 17"/>
                  <a:gd name="T70" fmla="*/ 11 w 15"/>
                  <a:gd name="T71" fmla="*/ 8 h 17"/>
                  <a:gd name="T72" fmla="*/ 8 w 15"/>
                  <a:gd name="T73" fmla="*/ 9 h 17"/>
                  <a:gd name="T74" fmla="*/ 9 w 15"/>
                  <a:gd name="T75" fmla="*/ 10 h 17"/>
                  <a:gd name="T76" fmla="*/ 7 w 15"/>
                  <a:gd name="T77" fmla="*/ 9 h 17"/>
                  <a:gd name="T78" fmla="*/ 8 w 15"/>
                  <a:gd name="T79" fmla="*/ 9 h 17"/>
                  <a:gd name="T80" fmla="*/ 9 w 15"/>
                  <a:gd name="T81" fmla="*/ 10 h 17"/>
                  <a:gd name="T82" fmla="*/ 8 w 15"/>
                  <a:gd name="T83" fmla="*/ 10 h 17"/>
                  <a:gd name="T84" fmla="*/ 8 w 15"/>
                  <a:gd name="T85" fmla="*/ 10 h 17"/>
                  <a:gd name="T86" fmla="*/ 8 w 15"/>
                  <a:gd name="T87" fmla="*/ 11 h 17"/>
                  <a:gd name="T88" fmla="*/ 6 w 15"/>
                  <a:gd name="T89" fmla="*/ 11 h 17"/>
                  <a:gd name="T90" fmla="*/ 7 w 15"/>
                  <a:gd name="T91" fmla="*/ 11 h 17"/>
                  <a:gd name="T92" fmla="*/ 7 w 15"/>
                  <a:gd name="T93" fmla="*/ 12 h 17"/>
                  <a:gd name="T94" fmla="*/ 6 w 15"/>
                  <a:gd name="T95" fmla="*/ 12 h 17"/>
                  <a:gd name="T96" fmla="*/ 5 w 15"/>
                  <a:gd name="T97" fmla="*/ 12 h 17"/>
                  <a:gd name="T98" fmla="*/ 8 w 15"/>
                  <a:gd name="T99" fmla="*/ 13 h 17"/>
                  <a:gd name="T100" fmla="*/ 9 w 15"/>
                  <a:gd name="T101" fmla="*/ 13 h 17"/>
                  <a:gd name="T102" fmla="*/ 9 w 15"/>
                  <a:gd name="T103" fmla="*/ 14 h 17"/>
                  <a:gd name="T104" fmla="*/ 10 w 15"/>
                  <a:gd name="T105" fmla="*/ 14 h 17"/>
                  <a:gd name="T106" fmla="*/ 8 w 15"/>
                  <a:gd name="T107" fmla="*/ 14 h 17"/>
                  <a:gd name="T108" fmla="*/ 8 w 15"/>
                  <a:gd name="T109" fmla="*/ 14 h 17"/>
                  <a:gd name="T110" fmla="*/ 7 w 15"/>
                  <a:gd name="T111" fmla="*/ 15 h 17"/>
                  <a:gd name="T112" fmla="*/ 9 w 15"/>
                  <a:gd name="T113" fmla="*/ 15 h 17"/>
                  <a:gd name="T114" fmla="*/ 10 w 15"/>
                  <a:gd name="T115" fmla="*/ 15 h 17"/>
                  <a:gd name="T116" fmla="*/ 9 w 15"/>
                  <a:gd name="T117" fmla="*/ 16 h 17"/>
                  <a:gd name="T118" fmla="*/ 8 w 15"/>
                  <a:gd name="T119" fmla="*/ 5 h 17"/>
                  <a:gd name="T120" fmla="*/ 8 w 15"/>
                  <a:gd name="T121" fmla="*/ 5 h 17"/>
                  <a:gd name="T122" fmla="*/ 7 w 15"/>
                  <a:gd name="T123" fmla="*/ 5 h 17"/>
                  <a:gd name="T124" fmla="*/ 4 w 15"/>
                  <a:gd name="T1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7">
                    <a:moveTo>
                      <a:pt x="6" y="16"/>
                    </a:moveTo>
                    <a:cubicBezTo>
                      <a:pt x="5" y="17"/>
                      <a:pt x="3" y="17"/>
                      <a:pt x="3" y="16"/>
                    </a:cubicBezTo>
                    <a:cubicBezTo>
                      <a:pt x="3" y="16"/>
                      <a:pt x="3" y="16"/>
                      <a:pt x="4" y="16"/>
                    </a:cubicBezTo>
                    <a:cubicBezTo>
                      <a:pt x="4" y="16"/>
                      <a:pt x="3" y="16"/>
                      <a:pt x="3" y="16"/>
                    </a:cubicBezTo>
                    <a:cubicBezTo>
                      <a:pt x="3" y="16"/>
                      <a:pt x="4" y="16"/>
                      <a:pt x="2" y="16"/>
                    </a:cubicBezTo>
                    <a:cubicBezTo>
                      <a:pt x="3" y="16"/>
                      <a:pt x="1" y="16"/>
                      <a:pt x="3" y="15"/>
                    </a:cubicBezTo>
                    <a:cubicBezTo>
                      <a:pt x="1" y="16"/>
                      <a:pt x="2" y="15"/>
                      <a:pt x="2" y="15"/>
                    </a:cubicBezTo>
                    <a:cubicBezTo>
                      <a:pt x="4" y="15"/>
                      <a:pt x="2" y="15"/>
                      <a:pt x="2" y="15"/>
                    </a:cubicBezTo>
                    <a:cubicBezTo>
                      <a:pt x="1" y="15"/>
                      <a:pt x="3" y="15"/>
                      <a:pt x="2" y="15"/>
                    </a:cubicBezTo>
                    <a:cubicBezTo>
                      <a:pt x="3" y="15"/>
                      <a:pt x="1" y="15"/>
                      <a:pt x="3" y="15"/>
                    </a:cubicBezTo>
                    <a:cubicBezTo>
                      <a:pt x="2" y="15"/>
                      <a:pt x="1" y="14"/>
                      <a:pt x="3" y="14"/>
                    </a:cubicBezTo>
                    <a:cubicBezTo>
                      <a:pt x="3" y="14"/>
                      <a:pt x="1" y="14"/>
                      <a:pt x="2" y="14"/>
                    </a:cubicBezTo>
                    <a:cubicBezTo>
                      <a:pt x="2" y="14"/>
                      <a:pt x="2" y="14"/>
                      <a:pt x="1" y="14"/>
                    </a:cubicBezTo>
                    <a:cubicBezTo>
                      <a:pt x="2" y="14"/>
                      <a:pt x="2" y="14"/>
                      <a:pt x="2" y="14"/>
                    </a:cubicBezTo>
                    <a:cubicBezTo>
                      <a:pt x="2" y="14"/>
                      <a:pt x="2" y="14"/>
                      <a:pt x="1" y="14"/>
                    </a:cubicBezTo>
                    <a:cubicBezTo>
                      <a:pt x="1" y="14"/>
                      <a:pt x="2" y="14"/>
                      <a:pt x="2" y="14"/>
                    </a:cubicBezTo>
                    <a:cubicBezTo>
                      <a:pt x="2" y="13"/>
                      <a:pt x="1" y="13"/>
                      <a:pt x="2" y="13"/>
                    </a:cubicBezTo>
                    <a:cubicBezTo>
                      <a:pt x="0" y="13"/>
                      <a:pt x="2" y="13"/>
                      <a:pt x="2" y="13"/>
                    </a:cubicBezTo>
                    <a:cubicBezTo>
                      <a:pt x="1" y="13"/>
                      <a:pt x="3" y="13"/>
                      <a:pt x="1" y="13"/>
                    </a:cubicBezTo>
                    <a:cubicBezTo>
                      <a:pt x="1" y="13"/>
                      <a:pt x="1" y="13"/>
                      <a:pt x="1" y="13"/>
                    </a:cubicBezTo>
                    <a:cubicBezTo>
                      <a:pt x="2" y="13"/>
                      <a:pt x="3" y="13"/>
                      <a:pt x="3" y="13"/>
                    </a:cubicBezTo>
                    <a:cubicBezTo>
                      <a:pt x="2" y="13"/>
                      <a:pt x="2" y="13"/>
                      <a:pt x="1" y="12"/>
                    </a:cubicBezTo>
                    <a:cubicBezTo>
                      <a:pt x="2" y="12"/>
                      <a:pt x="2" y="12"/>
                      <a:pt x="3" y="12"/>
                    </a:cubicBezTo>
                    <a:cubicBezTo>
                      <a:pt x="2" y="12"/>
                      <a:pt x="2" y="12"/>
                      <a:pt x="1" y="12"/>
                    </a:cubicBezTo>
                    <a:cubicBezTo>
                      <a:pt x="3" y="12"/>
                      <a:pt x="3" y="12"/>
                      <a:pt x="4" y="12"/>
                    </a:cubicBezTo>
                    <a:cubicBezTo>
                      <a:pt x="5" y="13"/>
                      <a:pt x="4" y="12"/>
                      <a:pt x="4" y="12"/>
                    </a:cubicBezTo>
                    <a:cubicBezTo>
                      <a:pt x="3" y="12"/>
                      <a:pt x="3" y="12"/>
                      <a:pt x="2" y="12"/>
                    </a:cubicBezTo>
                    <a:cubicBezTo>
                      <a:pt x="1" y="12"/>
                      <a:pt x="3" y="12"/>
                      <a:pt x="3" y="12"/>
                    </a:cubicBezTo>
                    <a:cubicBezTo>
                      <a:pt x="1" y="12"/>
                      <a:pt x="2" y="11"/>
                      <a:pt x="3" y="12"/>
                    </a:cubicBezTo>
                    <a:cubicBezTo>
                      <a:pt x="3" y="11"/>
                      <a:pt x="1" y="11"/>
                      <a:pt x="2" y="11"/>
                    </a:cubicBezTo>
                    <a:cubicBezTo>
                      <a:pt x="3" y="12"/>
                      <a:pt x="1" y="11"/>
                      <a:pt x="2" y="11"/>
                    </a:cubicBezTo>
                    <a:cubicBezTo>
                      <a:pt x="2" y="11"/>
                      <a:pt x="2" y="11"/>
                      <a:pt x="3" y="11"/>
                    </a:cubicBezTo>
                    <a:cubicBezTo>
                      <a:pt x="2" y="11"/>
                      <a:pt x="2" y="11"/>
                      <a:pt x="2" y="11"/>
                    </a:cubicBezTo>
                    <a:cubicBezTo>
                      <a:pt x="3" y="11"/>
                      <a:pt x="3" y="11"/>
                      <a:pt x="3" y="11"/>
                    </a:cubicBezTo>
                    <a:cubicBezTo>
                      <a:pt x="3" y="11"/>
                      <a:pt x="3" y="11"/>
                      <a:pt x="2" y="11"/>
                    </a:cubicBezTo>
                    <a:cubicBezTo>
                      <a:pt x="2" y="11"/>
                      <a:pt x="3" y="11"/>
                      <a:pt x="2" y="11"/>
                    </a:cubicBezTo>
                    <a:cubicBezTo>
                      <a:pt x="2" y="11"/>
                      <a:pt x="3" y="11"/>
                      <a:pt x="3" y="11"/>
                    </a:cubicBezTo>
                    <a:cubicBezTo>
                      <a:pt x="4" y="11"/>
                      <a:pt x="2" y="10"/>
                      <a:pt x="3" y="11"/>
                    </a:cubicBezTo>
                    <a:cubicBezTo>
                      <a:pt x="3" y="11"/>
                      <a:pt x="2" y="11"/>
                      <a:pt x="2" y="10"/>
                    </a:cubicBezTo>
                    <a:cubicBezTo>
                      <a:pt x="2" y="10"/>
                      <a:pt x="2" y="10"/>
                      <a:pt x="1" y="10"/>
                    </a:cubicBezTo>
                    <a:cubicBezTo>
                      <a:pt x="2" y="10"/>
                      <a:pt x="2" y="11"/>
                      <a:pt x="2" y="10"/>
                    </a:cubicBezTo>
                    <a:cubicBezTo>
                      <a:pt x="4" y="11"/>
                      <a:pt x="3" y="11"/>
                      <a:pt x="5" y="11"/>
                    </a:cubicBezTo>
                    <a:cubicBezTo>
                      <a:pt x="4" y="11"/>
                      <a:pt x="4" y="11"/>
                      <a:pt x="2" y="10"/>
                    </a:cubicBezTo>
                    <a:cubicBezTo>
                      <a:pt x="3" y="10"/>
                      <a:pt x="3" y="10"/>
                      <a:pt x="4" y="11"/>
                    </a:cubicBezTo>
                    <a:cubicBezTo>
                      <a:pt x="2" y="10"/>
                      <a:pt x="3" y="10"/>
                      <a:pt x="2" y="10"/>
                    </a:cubicBezTo>
                    <a:cubicBezTo>
                      <a:pt x="4" y="10"/>
                      <a:pt x="2" y="9"/>
                      <a:pt x="3" y="9"/>
                    </a:cubicBezTo>
                    <a:cubicBezTo>
                      <a:pt x="3" y="9"/>
                      <a:pt x="3" y="9"/>
                      <a:pt x="4" y="10"/>
                    </a:cubicBezTo>
                    <a:cubicBezTo>
                      <a:pt x="4" y="10"/>
                      <a:pt x="2" y="9"/>
                      <a:pt x="2" y="9"/>
                    </a:cubicBezTo>
                    <a:cubicBezTo>
                      <a:pt x="4" y="10"/>
                      <a:pt x="1" y="8"/>
                      <a:pt x="3" y="9"/>
                    </a:cubicBezTo>
                    <a:cubicBezTo>
                      <a:pt x="2" y="9"/>
                      <a:pt x="2" y="9"/>
                      <a:pt x="2" y="9"/>
                    </a:cubicBezTo>
                    <a:cubicBezTo>
                      <a:pt x="3" y="9"/>
                      <a:pt x="3" y="9"/>
                      <a:pt x="3" y="9"/>
                    </a:cubicBezTo>
                    <a:cubicBezTo>
                      <a:pt x="1" y="8"/>
                      <a:pt x="3" y="9"/>
                      <a:pt x="1" y="8"/>
                    </a:cubicBezTo>
                    <a:cubicBezTo>
                      <a:pt x="2" y="8"/>
                      <a:pt x="2" y="8"/>
                      <a:pt x="3" y="8"/>
                    </a:cubicBezTo>
                    <a:cubicBezTo>
                      <a:pt x="2" y="8"/>
                      <a:pt x="2" y="7"/>
                      <a:pt x="3" y="8"/>
                    </a:cubicBezTo>
                    <a:cubicBezTo>
                      <a:pt x="3" y="8"/>
                      <a:pt x="2" y="8"/>
                      <a:pt x="2" y="7"/>
                    </a:cubicBezTo>
                    <a:cubicBezTo>
                      <a:pt x="2" y="7"/>
                      <a:pt x="4" y="8"/>
                      <a:pt x="2" y="7"/>
                    </a:cubicBezTo>
                    <a:cubicBezTo>
                      <a:pt x="2" y="7"/>
                      <a:pt x="2" y="7"/>
                      <a:pt x="2" y="7"/>
                    </a:cubicBezTo>
                    <a:cubicBezTo>
                      <a:pt x="2" y="7"/>
                      <a:pt x="2" y="7"/>
                      <a:pt x="3" y="8"/>
                    </a:cubicBezTo>
                    <a:cubicBezTo>
                      <a:pt x="3" y="8"/>
                      <a:pt x="2" y="7"/>
                      <a:pt x="2" y="7"/>
                    </a:cubicBezTo>
                    <a:cubicBezTo>
                      <a:pt x="2" y="7"/>
                      <a:pt x="3" y="7"/>
                      <a:pt x="3" y="8"/>
                    </a:cubicBezTo>
                    <a:cubicBezTo>
                      <a:pt x="1" y="7"/>
                      <a:pt x="3" y="8"/>
                      <a:pt x="2" y="7"/>
                    </a:cubicBezTo>
                    <a:cubicBezTo>
                      <a:pt x="3" y="8"/>
                      <a:pt x="2" y="7"/>
                      <a:pt x="3" y="7"/>
                    </a:cubicBezTo>
                    <a:cubicBezTo>
                      <a:pt x="2" y="7"/>
                      <a:pt x="3" y="7"/>
                      <a:pt x="3" y="7"/>
                    </a:cubicBezTo>
                    <a:cubicBezTo>
                      <a:pt x="3" y="7"/>
                      <a:pt x="3" y="7"/>
                      <a:pt x="4" y="7"/>
                    </a:cubicBezTo>
                    <a:cubicBezTo>
                      <a:pt x="4" y="7"/>
                      <a:pt x="2" y="7"/>
                      <a:pt x="2" y="7"/>
                    </a:cubicBezTo>
                    <a:cubicBezTo>
                      <a:pt x="3" y="7"/>
                      <a:pt x="2" y="7"/>
                      <a:pt x="4" y="7"/>
                    </a:cubicBezTo>
                    <a:cubicBezTo>
                      <a:pt x="4" y="7"/>
                      <a:pt x="3" y="7"/>
                      <a:pt x="3" y="7"/>
                    </a:cubicBezTo>
                    <a:cubicBezTo>
                      <a:pt x="3" y="7"/>
                      <a:pt x="4" y="7"/>
                      <a:pt x="5" y="7"/>
                    </a:cubicBezTo>
                    <a:cubicBezTo>
                      <a:pt x="5" y="8"/>
                      <a:pt x="5" y="8"/>
                      <a:pt x="6" y="8"/>
                    </a:cubicBezTo>
                    <a:cubicBezTo>
                      <a:pt x="5" y="8"/>
                      <a:pt x="4" y="7"/>
                      <a:pt x="3" y="7"/>
                    </a:cubicBezTo>
                    <a:cubicBezTo>
                      <a:pt x="4" y="7"/>
                      <a:pt x="3" y="7"/>
                      <a:pt x="3" y="7"/>
                    </a:cubicBezTo>
                    <a:cubicBezTo>
                      <a:pt x="5" y="7"/>
                      <a:pt x="2" y="6"/>
                      <a:pt x="3" y="6"/>
                    </a:cubicBezTo>
                    <a:cubicBezTo>
                      <a:pt x="3" y="7"/>
                      <a:pt x="3" y="7"/>
                      <a:pt x="4" y="7"/>
                    </a:cubicBezTo>
                    <a:cubicBezTo>
                      <a:pt x="4" y="7"/>
                      <a:pt x="3" y="6"/>
                      <a:pt x="4" y="7"/>
                    </a:cubicBezTo>
                    <a:cubicBezTo>
                      <a:pt x="3" y="6"/>
                      <a:pt x="3" y="6"/>
                      <a:pt x="3" y="6"/>
                    </a:cubicBezTo>
                    <a:cubicBezTo>
                      <a:pt x="2" y="6"/>
                      <a:pt x="4" y="7"/>
                      <a:pt x="3" y="6"/>
                    </a:cubicBezTo>
                    <a:cubicBezTo>
                      <a:pt x="3" y="6"/>
                      <a:pt x="4" y="7"/>
                      <a:pt x="5" y="7"/>
                    </a:cubicBezTo>
                    <a:cubicBezTo>
                      <a:pt x="3" y="6"/>
                      <a:pt x="3" y="6"/>
                      <a:pt x="5" y="6"/>
                    </a:cubicBezTo>
                    <a:cubicBezTo>
                      <a:pt x="3" y="6"/>
                      <a:pt x="5" y="6"/>
                      <a:pt x="5" y="6"/>
                    </a:cubicBezTo>
                    <a:cubicBezTo>
                      <a:pt x="5" y="6"/>
                      <a:pt x="4" y="6"/>
                      <a:pt x="4" y="6"/>
                    </a:cubicBezTo>
                    <a:cubicBezTo>
                      <a:pt x="5" y="6"/>
                      <a:pt x="3" y="5"/>
                      <a:pt x="5" y="6"/>
                    </a:cubicBezTo>
                    <a:cubicBezTo>
                      <a:pt x="5" y="6"/>
                      <a:pt x="4" y="6"/>
                      <a:pt x="4" y="6"/>
                    </a:cubicBezTo>
                    <a:cubicBezTo>
                      <a:pt x="4" y="6"/>
                      <a:pt x="3" y="5"/>
                      <a:pt x="3" y="5"/>
                    </a:cubicBezTo>
                    <a:cubicBezTo>
                      <a:pt x="3" y="5"/>
                      <a:pt x="4" y="6"/>
                      <a:pt x="5" y="6"/>
                    </a:cubicBezTo>
                    <a:cubicBezTo>
                      <a:pt x="3" y="5"/>
                      <a:pt x="5" y="6"/>
                      <a:pt x="5" y="6"/>
                    </a:cubicBezTo>
                    <a:cubicBezTo>
                      <a:pt x="3" y="5"/>
                      <a:pt x="6" y="6"/>
                      <a:pt x="4" y="5"/>
                    </a:cubicBezTo>
                    <a:cubicBezTo>
                      <a:pt x="7" y="6"/>
                      <a:pt x="3" y="4"/>
                      <a:pt x="5" y="5"/>
                    </a:cubicBezTo>
                    <a:cubicBezTo>
                      <a:pt x="3" y="4"/>
                      <a:pt x="6" y="5"/>
                      <a:pt x="5" y="4"/>
                    </a:cubicBezTo>
                    <a:cubicBezTo>
                      <a:pt x="5" y="4"/>
                      <a:pt x="6" y="4"/>
                      <a:pt x="6" y="4"/>
                    </a:cubicBezTo>
                    <a:cubicBezTo>
                      <a:pt x="6" y="4"/>
                      <a:pt x="5" y="4"/>
                      <a:pt x="5" y="3"/>
                    </a:cubicBezTo>
                    <a:cubicBezTo>
                      <a:pt x="6" y="4"/>
                      <a:pt x="5" y="3"/>
                      <a:pt x="6" y="4"/>
                    </a:cubicBezTo>
                    <a:cubicBezTo>
                      <a:pt x="6" y="4"/>
                      <a:pt x="5" y="3"/>
                      <a:pt x="5" y="3"/>
                    </a:cubicBezTo>
                    <a:cubicBezTo>
                      <a:pt x="6" y="4"/>
                      <a:pt x="6" y="4"/>
                      <a:pt x="6" y="4"/>
                    </a:cubicBezTo>
                    <a:cubicBezTo>
                      <a:pt x="6" y="3"/>
                      <a:pt x="6" y="3"/>
                      <a:pt x="7" y="3"/>
                    </a:cubicBezTo>
                    <a:cubicBezTo>
                      <a:pt x="6" y="3"/>
                      <a:pt x="6" y="3"/>
                      <a:pt x="6" y="3"/>
                    </a:cubicBezTo>
                    <a:cubicBezTo>
                      <a:pt x="8" y="5"/>
                      <a:pt x="9" y="7"/>
                      <a:pt x="11" y="8"/>
                    </a:cubicBezTo>
                    <a:cubicBezTo>
                      <a:pt x="11" y="8"/>
                      <a:pt x="11" y="8"/>
                      <a:pt x="11" y="8"/>
                    </a:cubicBezTo>
                    <a:cubicBezTo>
                      <a:pt x="10" y="8"/>
                      <a:pt x="11" y="8"/>
                      <a:pt x="11" y="8"/>
                    </a:cubicBezTo>
                    <a:cubicBezTo>
                      <a:pt x="10" y="7"/>
                      <a:pt x="11" y="8"/>
                      <a:pt x="10" y="7"/>
                    </a:cubicBezTo>
                    <a:cubicBezTo>
                      <a:pt x="10" y="7"/>
                      <a:pt x="10" y="7"/>
                      <a:pt x="10" y="7"/>
                    </a:cubicBezTo>
                    <a:cubicBezTo>
                      <a:pt x="10" y="7"/>
                      <a:pt x="10" y="8"/>
                      <a:pt x="9" y="7"/>
                    </a:cubicBezTo>
                    <a:cubicBezTo>
                      <a:pt x="9" y="8"/>
                      <a:pt x="9" y="9"/>
                      <a:pt x="9" y="8"/>
                    </a:cubicBezTo>
                    <a:cubicBezTo>
                      <a:pt x="9" y="10"/>
                      <a:pt x="8" y="9"/>
                      <a:pt x="8" y="9"/>
                    </a:cubicBezTo>
                    <a:cubicBezTo>
                      <a:pt x="7" y="7"/>
                      <a:pt x="7" y="7"/>
                      <a:pt x="7" y="7"/>
                    </a:cubicBezTo>
                    <a:cubicBezTo>
                      <a:pt x="8" y="8"/>
                      <a:pt x="7" y="7"/>
                      <a:pt x="7" y="7"/>
                    </a:cubicBezTo>
                    <a:cubicBezTo>
                      <a:pt x="8" y="9"/>
                      <a:pt x="8" y="10"/>
                      <a:pt x="7" y="7"/>
                    </a:cubicBezTo>
                    <a:cubicBezTo>
                      <a:pt x="7" y="8"/>
                      <a:pt x="7" y="9"/>
                      <a:pt x="7" y="9"/>
                    </a:cubicBezTo>
                    <a:cubicBezTo>
                      <a:pt x="7" y="9"/>
                      <a:pt x="7" y="8"/>
                      <a:pt x="7" y="8"/>
                    </a:cubicBezTo>
                    <a:cubicBezTo>
                      <a:pt x="7" y="8"/>
                      <a:pt x="7" y="9"/>
                      <a:pt x="7" y="9"/>
                    </a:cubicBezTo>
                    <a:cubicBezTo>
                      <a:pt x="7" y="9"/>
                      <a:pt x="7" y="9"/>
                      <a:pt x="7" y="9"/>
                    </a:cubicBezTo>
                    <a:cubicBezTo>
                      <a:pt x="7" y="10"/>
                      <a:pt x="7" y="7"/>
                      <a:pt x="7" y="8"/>
                    </a:cubicBezTo>
                    <a:cubicBezTo>
                      <a:pt x="7" y="8"/>
                      <a:pt x="7" y="8"/>
                      <a:pt x="6" y="7"/>
                    </a:cubicBezTo>
                    <a:cubicBezTo>
                      <a:pt x="7" y="7"/>
                      <a:pt x="7" y="8"/>
                      <a:pt x="7" y="8"/>
                    </a:cubicBezTo>
                    <a:cubicBezTo>
                      <a:pt x="7" y="7"/>
                      <a:pt x="6" y="7"/>
                      <a:pt x="6" y="6"/>
                    </a:cubicBezTo>
                    <a:cubicBezTo>
                      <a:pt x="6" y="5"/>
                      <a:pt x="6" y="5"/>
                      <a:pt x="6" y="5"/>
                    </a:cubicBezTo>
                    <a:cubicBezTo>
                      <a:pt x="6" y="5"/>
                      <a:pt x="6" y="6"/>
                      <a:pt x="6" y="6"/>
                    </a:cubicBezTo>
                    <a:cubicBezTo>
                      <a:pt x="5" y="3"/>
                      <a:pt x="7" y="6"/>
                      <a:pt x="6" y="4"/>
                    </a:cubicBezTo>
                    <a:cubicBezTo>
                      <a:pt x="6" y="3"/>
                      <a:pt x="6" y="4"/>
                      <a:pt x="7" y="5"/>
                    </a:cubicBezTo>
                    <a:cubicBezTo>
                      <a:pt x="6" y="4"/>
                      <a:pt x="7" y="4"/>
                      <a:pt x="7" y="4"/>
                    </a:cubicBezTo>
                    <a:cubicBezTo>
                      <a:pt x="7" y="5"/>
                      <a:pt x="7" y="4"/>
                      <a:pt x="7" y="6"/>
                    </a:cubicBezTo>
                    <a:cubicBezTo>
                      <a:pt x="7" y="5"/>
                      <a:pt x="7" y="5"/>
                      <a:pt x="7" y="3"/>
                    </a:cubicBezTo>
                    <a:cubicBezTo>
                      <a:pt x="7" y="5"/>
                      <a:pt x="7" y="2"/>
                      <a:pt x="7" y="4"/>
                    </a:cubicBezTo>
                    <a:cubicBezTo>
                      <a:pt x="7" y="3"/>
                      <a:pt x="7" y="3"/>
                      <a:pt x="7" y="3"/>
                    </a:cubicBezTo>
                    <a:cubicBezTo>
                      <a:pt x="7" y="3"/>
                      <a:pt x="7" y="3"/>
                      <a:pt x="7" y="2"/>
                    </a:cubicBezTo>
                    <a:cubicBezTo>
                      <a:pt x="7" y="2"/>
                      <a:pt x="7" y="2"/>
                      <a:pt x="8" y="3"/>
                    </a:cubicBezTo>
                    <a:cubicBezTo>
                      <a:pt x="8" y="3"/>
                      <a:pt x="7" y="2"/>
                      <a:pt x="7" y="2"/>
                    </a:cubicBezTo>
                    <a:cubicBezTo>
                      <a:pt x="7" y="2"/>
                      <a:pt x="8" y="3"/>
                      <a:pt x="7" y="2"/>
                    </a:cubicBezTo>
                    <a:cubicBezTo>
                      <a:pt x="8" y="3"/>
                      <a:pt x="7" y="1"/>
                      <a:pt x="7" y="0"/>
                    </a:cubicBezTo>
                    <a:cubicBezTo>
                      <a:pt x="8" y="4"/>
                      <a:pt x="8" y="3"/>
                      <a:pt x="9" y="4"/>
                    </a:cubicBezTo>
                    <a:cubicBezTo>
                      <a:pt x="9" y="3"/>
                      <a:pt x="9" y="3"/>
                      <a:pt x="9" y="3"/>
                    </a:cubicBezTo>
                    <a:cubicBezTo>
                      <a:pt x="9" y="3"/>
                      <a:pt x="9" y="4"/>
                      <a:pt x="9" y="3"/>
                    </a:cubicBezTo>
                    <a:cubicBezTo>
                      <a:pt x="9" y="3"/>
                      <a:pt x="9" y="4"/>
                      <a:pt x="9" y="5"/>
                    </a:cubicBezTo>
                    <a:cubicBezTo>
                      <a:pt x="9" y="4"/>
                      <a:pt x="9" y="4"/>
                      <a:pt x="9" y="3"/>
                    </a:cubicBezTo>
                    <a:cubicBezTo>
                      <a:pt x="9" y="3"/>
                      <a:pt x="9" y="3"/>
                      <a:pt x="9" y="3"/>
                    </a:cubicBezTo>
                    <a:cubicBezTo>
                      <a:pt x="8" y="1"/>
                      <a:pt x="9" y="2"/>
                      <a:pt x="9" y="2"/>
                    </a:cubicBezTo>
                    <a:cubicBezTo>
                      <a:pt x="13" y="6"/>
                      <a:pt x="13" y="6"/>
                      <a:pt x="13" y="6"/>
                    </a:cubicBezTo>
                    <a:cubicBezTo>
                      <a:pt x="13" y="6"/>
                      <a:pt x="13" y="7"/>
                      <a:pt x="13" y="7"/>
                    </a:cubicBezTo>
                    <a:cubicBezTo>
                      <a:pt x="12" y="6"/>
                      <a:pt x="13" y="7"/>
                      <a:pt x="13" y="7"/>
                    </a:cubicBezTo>
                    <a:cubicBezTo>
                      <a:pt x="13" y="7"/>
                      <a:pt x="12" y="6"/>
                      <a:pt x="12" y="6"/>
                    </a:cubicBezTo>
                    <a:cubicBezTo>
                      <a:pt x="12" y="6"/>
                      <a:pt x="13" y="7"/>
                      <a:pt x="13" y="7"/>
                    </a:cubicBezTo>
                    <a:cubicBezTo>
                      <a:pt x="12" y="7"/>
                      <a:pt x="12" y="6"/>
                      <a:pt x="13" y="7"/>
                    </a:cubicBezTo>
                    <a:cubicBezTo>
                      <a:pt x="12" y="6"/>
                      <a:pt x="12" y="6"/>
                      <a:pt x="12" y="6"/>
                    </a:cubicBezTo>
                    <a:cubicBezTo>
                      <a:pt x="11" y="6"/>
                      <a:pt x="12" y="7"/>
                      <a:pt x="11" y="6"/>
                    </a:cubicBezTo>
                    <a:cubicBezTo>
                      <a:pt x="11" y="6"/>
                      <a:pt x="11" y="6"/>
                      <a:pt x="11" y="6"/>
                    </a:cubicBezTo>
                    <a:cubicBezTo>
                      <a:pt x="11" y="6"/>
                      <a:pt x="13" y="7"/>
                      <a:pt x="13" y="7"/>
                    </a:cubicBezTo>
                    <a:cubicBezTo>
                      <a:pt x="12" y="7"/>
                      <a:pt x="13" y="7"/>
                      <a:pt x="14" y="7"/>
                    </a:cubicBezTo>
                    <a:cubicBezTo>
                      <a:pt x="13" y="7"/>
                      <a:pt x="13" y="7"/>
                      <a:pt x="13" y="7"/>
                    </a:cubicBezTo>
                    <a:cubicBezTo>
                      <a:pt x="12" y="7"/>
                      <a:pt x="12" y="7"/>
                      <a:pt x="12" y="7"/>
                    </a:cubicBezTo>
                    <a:cubicBezTo>
                      <a:pt x="11" y="7"/>
                      <a:pt x="13" y="7"/>
                      <a:pt x="14" y="7"/>
                    </a:cubicBezTo>
                    <a:cubicBezTo>
                      <a:pt x="15" y="8"/>
                      <a:pt x="13" y="7"/>
                      <a:pt x="12" y="7"/>
                    </a:cubicBezTo>
                    <a:cubicBezTo>
                      <a:pt x="12" y="7"/>
                      <a:pt x="12" y="7"/>
                      <a:pt x="12" y="7"/>
                    </a:cubicBezTo>
                    <a:cubicBezTo>
                      <a:pt x="13" y="7"/>
                      <a:pt x="12" y="7"/>
                      <a:pt x="13" y="7"/>
                    </a:cubicBezTo>
                    <a:cubicBezTo>
                      <a:pt x="14" y="8"/>
                      <a:pt x="14" y="8"/>
                      <a:pt x="14" y="8"/>
                    </a:cubicBezTo>
                    <a:cubicBezTo>
                      <a:pt x="13" y="7"/>
                      <a:pt x="13" y="7"/>
                      <a:pt x="12" y="7"/>
                    </a:cubicBezTo>
                    <a:cubicBezTo>
                      <a:pt x="12" y="7"/>
                      <a:pt x="14" y="8"/>
                      <a:pt x="12" y="7"/>
                    </a:cubicBezTo>
                    <a:cubicBezTo>
                      <a:pt x="14" y="8"/>
                      <a:pt x="12" y="7"/>
                      <a:pt x="14" y="8"/>
                    </a:cubicBezTo>
                    <a:cubicBezTo>
                      <a:pt x="14" y="8"/>
                      <a:pt x="14" y="8"/>
                      <a:pt x="14" y="8"/>
                    </a:cubicBezTo>
                    <a:cubicBezTo>
                      <a:pt x="13" y="8"/>
                      <a:pt x="12" y="7"/>
                      <a:pt x="12" y="7"/>
                    </a:cubicBezTo>
                    <a:cubicBezTo>
                      <a:pt x="13" y="8"/>
                      <a:pt x="12" y="8"/>
                      <a:pt x="13" y="8"/>
                    </a:cubicBezTo>
                    <a:cubicBezTo>
                      <a:pt x="14" y="8"/>
                      <a:pt x="13" y="8"/>
                      <a:pt x="14" y="8"/>
                    </a:cubicBezTo>
                    <a:cubicBezTo>
                      <a:pt x="12" y="8"/>
                      <a:pt x="13" y="8"/>
                      <a:pt x="11" y="7"/>
                    </a:cubicBezTo>
                    <a:cubicBezTo>
                      <a:pt x="11" y="7"/>
                      <a:pt x="11" y="7"/>
                      <a:pt x="9" y="6"/>
                    </a:cubicBezTo>
                    <a:cubicBezTo>
                      <a:pt x="10" y="7"/>
                      <a:pt x="11" y="7"/>
                      <a:pt x="11" y="7"/>
                    </a:cubicBezTo>
                    <a:cubicBezTo>
                      <a:pt x="12" y="8"/>
                      <a:pt x="10" y="7"/>
                      <a:pt x="12" y="8"/>
                    </a:cubicBezTo>
                    <a:cubicBezTo>
                      <a:pt x="11" y="7"/>
                      <a:pt x="11" y="7"/>
                      <a:pt x="11" y="7"/>
                    </a:cubicBezTo>
                    <a:cubicBezTo>
                      <a:pt x="10" y="7"/>
                      <a:pt x="10" y="7"/>
                      <a:pt x="9" y="6"/>
                    </a:cubicBezTo>
                    <a:cubicBezTo>
                      <a:pt x="10" y="7"/>
                      <a:pt x="11" y="7"/>
                      <a:pt x="12" y="8"/>
                    </a:cubicBezTo>
                    <a:cubicBezTo>
                      <a:pt x="12" y="8"/>
                      <a:pt x="11" y="7"/>
                      <a:pt x="11" y="7"/>
                    </a:cubicBezTo>
                    <a:cubicBezTo>
                      <a:pt x="11" y="7"/>
                      <a:pt x="9" y="7"/>
                      <a:pt x="10" y="7"/>
                    </a:cubicBezTo>
                    <a:cubicBezTo>
                      <a:pt x="9" y="6"/>
                      <a:pt x="10" y="7"/>
                      <a:pt x="9" y="6"/>
                    </a:cubicBezTo>
                    <a:cubicBezTo>
                      <a:pt x="8" y="6"/>
                      <a:pt x="10" y="7"/>
                      <a:pt x="9" y="7"/>
                    </a:cubicBezTo>
                    <a:cubicBezTo>
                      <a:pt x="9" y="6"/>
                      <a:pt x="9" y="6"/>
                      <a:pt x="8" y="6"/>
                    </a:cubicBezTo>
                    <a:cubicBezTo>
                      <a:pt x="9" y="6"/>
                      <a:pt x="9" y="7"/>
                      <a:pt x="10" y="7"/>
                    </a:cubicBezTo>
                    <a:cubicBezTo>
                      <a:pt x="10" y="7"/>
                      <a:pt x="9" y="7"/>
                      <a:pt x="11" y="8"/>
                    </a:cubicBezTo>
                    <a:cubicBezTo>
                      <a:pt x="11" y="8"/>
                      <a:pt x="11" y="7"/>
                      <a:pt x="10" y="7"/>
                    </a:cubicBezTo>
                    <a:cubicBezTo>
                      <a:pt x="10" y="7"/>
                      <a:pt x="11" y="8"/>
                      <a:pt x="10" y="7"/>
                    </a:cubicBezTo>
                    <a:cubicBezTo>
                      <a:pt x="10" y="7"/>
                      <a:pt x="10" y="7"/>
                      <a:pt x="10" y="7"/>
                    </a:cubicBezTo>
                    <a:cubicBezTo>
                      <a:pt x="11" y="8"/>
                      <a:pt x="11" y="8"/>
                      <a:pt x="11" y="8"/>
                    </a:cubicBezTo>
                    <a:cubicBezTo>
                      <a:pt x="12" y="8"/>
                      <a:pt x="10" y="7"/>
                      <a:pt x="11" y="8"/>
                    </a:cubicBezTo>
                    <a:cubicBezTo>
                      <a:pt x="11" y="8"/>
                      <a:pt x="11" y="8"/>
                      <a:pt x="11" y="8"/>
                    </a:cubicBezTo>
                    <a:cubicBezTo>
                      <a:pt x="11" y="8"/>
                      <a:pt x="11" y="8"/>
                      <a:pt x="10" y="8"/>
                    </a:cubicBezTo>
                    <a:cubicBezTo>
                      <a:pt x="12" y="8"/>
                      <a:pt x="11" y="8"/>
                      <a:pt x="12" y="9"/>
                    </a:cubicBezTo>
                    <a:cubicBezTo>
                      <a:pt x="11" y="9"/>
                      <a:pt x="10" y="8"/>
                      <a:pt x="8" y="8"/>
                    </a:cubicBezTo>
                    <a:cubicBezTo>
                      <a:pt x="8" y="8"/>
                      <a:pt x="7" y="8"/>
                      <a:pt x="7" y="8"/>
                    </a:cubicBezTo>
                    <a:cubicBezTo>
                      <a:pt x="7" y="8"/>
                      <a:pt x="9" y="9"/>
                      <a:pt x="8" y="9"/>
                    </a:cubicBezTo>
                    <a:cubicBezTo>
                      <a:pt x="8" y="9"/>
                      <a:pt x="9" y="9"/>
                      <a:pt x="9" y="9"/>
                    </a:cubicBezTo>
                    <a:cubicBezTo>
                      <a:pt x="9" y="9"/>
                      <a:pt x="11" y="10"/>
                      <a:pt x="9" y="9"/>
                    </a:cubicBezTo>
                    <a:cubicBezTo>
                      <a:pt x="9" y="10"/>
                      <a:pt x="10" y="10"/>
                      <a:pt x="10" y="10"/>
                    </a:cubicBezTo>
                    <a:cubicBezTo>
                      <a:pt x="10" y="10"/>
                      <a:pt x="10" y="10"/>
                      <a:pt x="10" y="10"/>
                    </a:cubicBezTo>
                    <a:cubicBezTo>
                      <a:pt x="9" y="10"/>
                      <a:pt x="9" y="10"/>
                      <a:pt x="9" y="10"/>
                    </a:cubicBezTo>
                    <a:cubicBezTo>
                      <a:pt x="9" y="9"/>
                      <a:pt x="9" y="10"/>
                      <a:pt x="8" y="9"/>
                    </a:cubicBezTo>
                    <a:cubicBezTo>
                      <a:pt x="10" y="10"/>
                      <a:pt x="8" y="9"/>
                      <a:pt x="9" y="9"/>
                    </a:cubicBezTo>
                    <a:cubicBezTo>
                      <a:pt x="8" y="9"/>
                      <a:pt x="8" y="9"/>
                      <a:pt x="7" y="8"/>
                    </a:cubicBezTo>
                    <a:cubicBezTo>
                      <a:pt x="7" y="8"/>
                      <a:pt x="7" y="8"/>
                      <a:pt x="7" y="8"/>
                    </a:cubicBezTo>
                    <a:cubicBezTo>
                      <a:pt x="7" y="9"/>
                      <a:pt x="7" y="9"/>
                      <a:pt x="7" y="9"/>
                    </a:cubicBezTo>
                    <a:cubicBezTo>
                      <a:pt x="7" y="9"/>
                      <a:pt x="9" y="9"/>
                      <a:pt x="9" y="10"/>
                    </a:cubicBezTo>
                    <a:cubicBezTo>
                      <a:pt x="9" y="10"/>
                      <a:pt x="7" y="9"/>
                      <a:pt x="8" y="9"/>
                    </a:cubicBezTo>
                    <a:cubicBezTo>
                      <a:pt x="9" y="10"/>
                      <a:pt x="8" y="9"/>
                      <a:pt x="9" y="10"/>
                    </a:cubicBezTo>
                    <a:cubicBezTo>
                      <a:pt x="8" y="10"/>
                      <a:pt x="8" y="9"/>
                      <a:pt x="8" y="9"/>
                    </a:cubicBezTo>
                    <a:cubicBezTo>
                      <a:pt x="7" y="9"/>
                      <a:pt x="7" y="9"/>
                      <a:pt x="8" y="9"/>
                    </a:cubicBezTo>
                    <a:cubicBezTo>
                      <a:pt x="7" y="9"/>
                      <a:pt x="7" y="9"/>
                      <a:pt x="7" y="9"/>
                    </a:cubicBezTo>
                    <a:cubicBezTo>
                      <a:pt x="6" y="9"/>
                      <a:pt x="7" y="9"/>
                      <a:pt x="7" y="9"/>
                    </a:cubicBezTo>
                    <a:cubicBezTo>
                      <a:pt x="7" y="9"/>
                      <a:pt x="7" y="9"/>
                      <a:pt x="6" y="9"/>
                    </a:cubicBezTo>
                    <a:cubicBezTo>
                      <a:pt x="7" y="9"/>
                      <a:pt x="7" y="9"/>
                      <a:pt x="9" y="10"/>
                    </a:cubicBezTo>
                    <a:cubicBezTo>
                      <a:pt x="9" y="10"/>
                      <a:pt x="8" y="10"/>
                      <a:pt x="9" y="10"/>
                    </a:cubicBezTo>
                    <a:cubicBezTo>
                      <a:pt x="9" y="10"/>
                      <a:pt x="8" y="10"/>
                      <a:pt x="8" y="9"/>
                    </a:cubicBezTo>
                    <a:cubicBezTo>
                      <a:pt x="8" y="10"/>
                      <a:pt x="7" y="9"/>
                      <a:pt x="8" y="10"/>
                    </a:cubicBezTo>
                    <a:cubicBezTo>
                      <a:pt x="7" y="9"/>
                      <a:pt x="7" y="9"/>
                      <a:pt x="6" y="9"/>
                    </a:cubicBezTo>
                    <a:cubicBezTo>
                      <a:pt x="6" y="9"/>
                      <a:pt x="8" y="10"/>
                      <a:pt x="6" y="9"/>
                    </a:cubicBezTo>
                    <a:cubicBezTo>
                      <a:pt x="6" y="9"/>
                      <a:pt x="8" y="10"/>
                      <a:pt x="8" y="10"/>
                    </a:cubicBezTo>
                    <a:cubicBezTo>
                      <a:pt x="9" y="10"/>
                      <a:pt x="7" y="9"/>
                      <a:pt x="8" y="10"/>
                    </a:cubicBezTo>
                    <a:cubicBezTo>
                      <a:pt x="8" y="10"/>
                      <a:pt x="7" y="9"/>
                      <a:pt x="6" y="9"/>
                    </a:cubicBezTo>
                    <a:cubicBezTo>
                      <a:pt x="7" y="9"/>
                      <a:pt x="6" y="9"/>
                      <a:pt x="6" y="9"/>
                    </a:cubicBezTo>
                    <a:cubicBezTo>
                      <a:pt x="8" y="10"/>
                      <a:pt x="7" y="9"/>
                      <a:pt x="9" y="10"/>
                    </a:cubicBezTo>
                    <a:cubicBezTo>
                      <a:pt x="7" y="9"/>
                      <a:pt x="9" y="11"/>
                      <a:pt x="8" y="10"/>
                    </a:cubicBezTo>
                    <a:cubicBezTo>
                      <a:pt x="8" y="10"/>
                      <a:pt x="8" y="10"/>
                      <a:pt x="9" y="10"/>
                    </a:cubicBezTo>
                    <a:cubicBezTo>
                      <a:pt x="9" y="10"/>
                      <a:pt x="7" y="10"/>
                      <a:pt x="7" y="10"/>
                    </a:cubicBezTo>
                    <a:cubicBezTo>
                      <a:pt x="10" y="11"/>
                      <a:pt x="6" y="10"/>
                      <a:pt x="8" y="11"/>
                    </a:cubicBezTo>
                    <a:cubicBezTo>
                      <a:pt x="8" y="11"/>
                      <a:pt x="8" y="11"/>
                      <a:pt x="7" y="10"/>
                    </a:cubicBezTo>
                    <a:cubicBezTo>
                      <a:pt x="8" y="11"/>
                      <a:pt x="8" y="11"/>
                      <a:pt x="8" y="11"/>
                    </a:cubicBezTo>
                    <a:cubicBezTo>
                      <a:pt x="8" y="11"/>
                      <a:pt x="7" y="11"/>
                      <a:pt x="7" y="11"/>
                    </a:cubicBezTo>
                    <a:cubicBezTo>
                      <a:pt x="7" y="11"/>
                      <a:pt x="7" y="11"/>
                      <a:pt x="7" y="11"/>
                    </a:cubicBezTo>
                    <a:cubicBezTo>
                      <a:pt x="7" y="11"/>
                      <a:pt x="5" y="10"/>
                      <a:pt x="4" y="10"/>
                    </a:cubicBezTo>
                    <a:cubicBezTo>
                      <a:pt x="4" y="10"/>
                      <a:pt x="5" y="10"/>
                      <a:pt x="5" y="10"/>
                    </a:cubicBezTo>
                    <a:cubicBezTo>
                      <a:pt x="6" y="11"/>
                      <a:pt x="5" y="10"/>
                      <a:pt x="6" y="11"/>
                    </a:cubicBezTo>
                    <a:cubicBezTo>
                      <a:pt x="6" y="11"/>
                      <a:pt x="5" y="10"/>
                      <a:pt x="6" y="11"/>
                    </a:cubicBezTo>
                    <a:cubicBezTo>
                      <a:pt x="6" y="11"/>
                      <a:pt x="5" y="11"/>
                      <a:pt x="5" y="10"/>
                    </a:cubicBezTo>
                    <a:cubicBezTo>
                      <a:pt x="5" y="10"/>
                      <a:pt x="7" y="11"/>
                      <a:pt x="5" y="10"/>
                    </a:cubicBezTo>
                    <a:cubicBezTo>
                      <a:pt x="5" y="11"/>
                      <a:pt x="6" y="11"/>
                      <a:pt x="7" y="11"/>
                    </a:cubicBezTo>
                    <a:cubicBezTo>
                      <a:pt x="6" y="11"/>
                      <a:pt x="6" y="11"/>
                      <a:pt x="7" y="11"/>
                    </a:cubicBezTo>
                    <a:cubicBezTo>
                      <a:pt x="8" y="11"/>
                      <a:pt x="5" y="11"/>
                      <a:pt x="6" y="11"/>
                    </a:cubicBezTo>
                    <a:cubicBezTo>
                      <a:pt x="5" y="11"/>
                      <a:pt x="5" y="11"/>
                      <a:pt x="5" y="11"/>
                    </a:cubicBezTo>
                    <a:cubicBezTo>
                      <a:pt x="5" y="11"/>
                      <a:pt x="5" y="11"/>
                      <a:pt x="5" y="10"/>
                    </a:cubicBezTo>
                    <a:cubicBezTo>
                      <a:pt x="5" y="11"/>
                      <a:pt x="6" y="11"/>
                      <a:pt x="7" y="11"/>
                    </a:cubicBezTo>
                    <a:cubicBezTo>
                      <a:pt x="6" y="11"/>
                      <a:pt x="6" y="11"/>
                      <a:pt x="7" y="12"/>
                    </a:cubicBezTo>
                    <a:cubicBezTo>
                      <a:pt x="7" y="12"/>
                      <a:pt x="6" y="11"/>
                      <a:pt x="6" y="11"/>
                    </a:cubicBezTo>
                    <a:cubicBezTo>
                      <a:pt x="7" y="12"/>
                      <a:pt x="8" y="12"/>
                      <a:pt x="7" y="12"/>
                    </a:cubicBezTo>
                    <a:cubicBezTo>
                      <a:pt x="6" y="12"/>
                      <a:pt x="6" y="11"/>
                      <a:pt x="6" y="12"/>
                    </a:cubicBezTo>
                    <a:cubicBezTo>
                      <a:pt x="5" y="11"/>
                      <a:pt x="7" y="12"/>
                      <a:pt x="5" y="11"/>
                    </a:cubicBezTo>
                    <a:cubicBezTo>
                      <a:pt x="6" y="12"/>
                      <a:pt x="7" y="12"/>
                      <a:pt x="6" y="12"/>
                    </a:cubicBezTo>
                    <a:cubicBezTo>
                      <a:pt x="7" y="12"/>
                      <a:pt x="8" y="12"/>
                      <a:pt x="8" y="12"/>
                    </a:cubicBezTo>
                    <a:cubicBezTo>
                      <a:pt x="9" y="13"/>
                      <a:pt x="9" y="13"/>
                      <a:pt x="9" y="13"/>
                    </a:cubicBezTo>
                    <a:cubicBezTo>
                      <a:pt x="8" y="12"/>
                      <a:pt x="8" y="12"/>
                      <a:pt x="8" y="12"/>
                    </a:cubicBezTo>
                    <a:cubicBezTo>
                      <a:pt x="8" y="12"/>
                      <a:pt x="7" y="12"/>
                      <a:pt x="7" y="12"/>
                    </a:cubicBezTo>
                    <a:cubicBezTo>
                      <a:pt x="6" y="12"/>
                      <a:pt x="8" y="12"/>
                      <a:pt x="5" y="12"/>
                    </a:cubicBezTo>
                    <a:cubicBezTo>
                      <a:pt x="5" y="12"/>
                      <a:pt x="5" y="12"/>
                      <a:pt x="6" y="12"/>
                    </a:cubicBezTo>
                    <a:cubicBezTo>
                      <a:pt x="6" y="12"/>
                      <a:pt x="7" y="12"/>
                      <a:pt x="7" y="13"/>
                    </a:cubicBezTo>
                    <a:cubicBezTo>
                      <a:pt x="7" y="12"/>
                      <a:pt x="7" y="12"/>
                      <a:pt x="7" y="12"/>
                    </a:cubicBezTo>
                    <a:cubicBezTo>
                      <a:pt x="5" y="12"/>
                      <a:pt x="8" y="13"/>
                      <a:pt x="6" y="12"/>
                    </a:cubicBezTo>
                    <a:cubicBezTo>
                      <a:pt x="6" y="12"/>
                      <a:pt x="7" y="12"/>
                      <a:pt x="8" y="13"/>
                    </a:cubicBezTo>
                    <a:cubicBezTo>
                      <a:pt x="6" y="12"/>
                      <a:pt x="8" y="13"/>
                      <a:pt x="7" y="13"/>
                    </a:cubicBezTo>
                    <a:cubicBezTo>
                      <a:pt x="7" y="13"/>
                      <a:pt x="8" y="13"/>
                      <a:pt x="9" y="13"/>
                    </a:cubicBezTo>
                    <a:cubicBezTo>
                      <a:pt x="8" y="13"/>
                      <a:pt x="8" y="13"/>
                      <a:pt x="8" y="13"/>
                    </a:cubicBezTo>
                    <a:cubicBezTo>
                      <a:pt x="8" y="13"/>
                      <a:pt x="8" y="13"/>
                      <a:pt x="8" y="13"/>
                    </a:cubicBezTo>
                    <a:cubicBezTo>
                      <a:pt x="9" y="13"/>
                      <a:pt x="9" y="13"/>
                      <a:pt x="9" y="13"/>
                    </a:cubicBezTo>
                    <a:cubicBezTo>
                      <a:pt x="10" y="13"/>
                      <a:pt x="9" y="13"/>
                      <a:pt x="9" y="13"/>
                    </a:cubicBezTo>
                    <a:cubicBezTo>
                      <a:pt x="8" y="13"/>
                      <a:pt x="8" y="13"/>
                      <a:pt x="7" y="13"/>
                    </a:cubicBezTo>
                    <a:cubicBezTo>
                      <a:pt x="7" y="13"/>
                      <a:pt x="8" y="13"/>
                      <a:pt x="8" y="13"/>
                    </a:cubicBezTo>
                    <a:cubicBezTo>
                      <a:pt x="9" y="13"/>
                      <a:pt x="8" y="13"/>
                      <a:pt x="8" y="13"/>
                    </a:cubicBezTo>
                    <a:cubicBezTo>
                      <a:pt x="10" y="14"/>
                      <a:pt x="8" y="13"/>
                      <a:pt x="9" y="14"/>
                    </a:cubicBezTo>
                    <a:cubicBezTo>
                      <a:pt x="9" y="14"/>
                      <a:pt x="9" y="13"/>
                      <a:pt x="8" y="13"/>
                    </a:cubicBezTo>
                    <a:cubicBezTo>
                      <a:pt x="9" y="14"/>
                      <a:pt x="9" y="14"/>
                      <a:pt x="9" y="14"/>
                    </a:cubicBezTo>
                    <a:cubicBezTo>
                      <a:pt x="7" y="13"/>
                      <a:pt x="9" y="14"/>
                      <a:pt x="8" y="13"/>
                    </a:cubicBezTo>
                    <a:cubicBezTo>
                      <a:pt x="7" y="13"/>
                      <a:pt x="12" y="14"/>
                      <a:pt x="9" y="14"/>
                    </a:cubicBezTo>
                    <a:cubicBezTo>
                      <a:pt x="11" y="14"/>
                      <a:pt x="9" y="14"/>
                      <a:pt x="10" y="14"/>
                    </a:cubicBezTo>
                    <a:cubicBezTo>
                      <a:pt x="9" y="14"/>
                      <a:pt x="8" y="14"/>
                      <a:pt x="7" y="14"/>
                    </a:cubicBezTo>
                    <a:cubicBezTo>
                      <a:pt x="7" y="14"/>
                      <a:pt x="8" y="14"/>
                      <a:pt x="9" y="14"/>
                    </a:cubicBezTo>
                    <a:cubicBezTo>
                      <a:pt x="9" y="14"/>
                      <a:pt x="7" y="14"/>
                      <a:pt x="7" y="14"/>
                    </a:cubicBezTo>
                    <a:cubicBezTo>
                      <a:pt x="7" y="14"/>
                      <a:pt x="9" y="14"/>
                      <a:pt x="9" y="14"/>
                    </a:cubicBezTo>
                    <a:cubicBezTo>
                      <a:pt x="8" y="14"/>
                      <a:pt x="8" y="14"/>
                      <a:pt x="8" y="14"/>
                    </a:cubicBezTo>
                    <a:cubicBezTo>
                      <a:pt x="8" y="14"/>
                      <a:pt x="8" y="14"/>
                      <a:pt x="7" y="14"/>
                    </a:cubicBezTo>
                    <a:cubicBezTo>
                      <a:pt x="9" y="14"/>
                      <a:pt x="9" y="14"/>
                      <a:pt x="8" y="14"/>
                    </a:cubicBezTo>
                    <a:cubicBezTo>
                      <a:pt x="8" y="14"/>
                      <a:pt x="9" y="14"/>
                      <a:pt x="9" y="14"/>
                    </a:cubicBezTo>
                    <a:cubicBezTo>
                      <a:pt x="9" y="14"/>
                      <a:pt x="9" y="14"/>
                      <a:pt x="10" y="14"/>
                    </a:cubicBezTo>
                    <a:cubicBezTo>
                      <a:pt x="9" y="14"/>
                      <a:pt x="8" y="14"/>
                      <a:pt x="8" y="14"/>
                    </a:cubicBezTo>
                    <a:cubicBezTo>
                      <a:pt x="7" y="14"/>
                      <a:pt x="8" y="14"/>
                      <a:pt x="8" y="14"/>
                    </a:cubicBezTo>
                    <a:cubicBezTo>
                      <a:pt x="7" y="14"/>
                      <a:pt x="7" y="14"/>
                      <a:pt x="6" y="14"/>
                    </a:cubicBezTo>
                    <a:cubicBezTo>
                      <a:pt x="8" y="14"/>
                      <a:pt x="6" y="14"/>
                      <a:pt x="8" y="14"/>
                    </a:cubicBezTo>
                    <a:cubicBezTo>
                      <a:pt x="6" y="14"/>
                      <a:pt x="6" y="15"/>
                      <a:pt x="6" y="15"/>
                    </a:cubicBezTo>
                    <a:cubicBezTo>
                      <a:pt x="7" y="15"/>
                      <a:pt x="7" y="15"/>
                      <a:pt x="7" y="15"/>
                    </a:cubicBezTo>
                    <a:cubicBezTo>
                      <a:pt x="8" y="15"/>
                      <a:pt x="7" y="15"/>
                      <a:pt x="9" y="15"/>
                    </a:cubicBezTo>
                    <a:cubicBezTo>
                      <a:pt x="8" y="15"/>
                      <a:pt x="7" y="15"/>
                      <a:pt x="9" y="15"/>
                    </a:cubicBezTo>
                    <a:cubicBezTo>
                      <a:pt x="7" y="15"/>
                      <a:pt x="9" y="15"/>
                      <a:pt x="8" y="15"/>
                    </a:cubicBezTo>
                    <a:cubicBezTo>
                      <a:pt x="9" y="15"/>
                      <a:pt x="10" y="15"/>
                      <a:pt x="10" y="15"/>
                    </a:cubicBezTo>
                    <a:cubicBezTo>
                      <a:pt x="8" y="15"/>
                      <a:pt x="10" y="15"/>
                      <a:pt x="9" y="15"/>
                    </a:cubicBezTo>
                    <a:cubicBezTo>
                      <a:pt x="8" y="15"/>
                      <a:pt x="9" y="15"/>
                      <a:pt x="10" y="15"/>
                    </a:cubicBezTo>
                    <a:cubicBezTo>
                      <a:pt x="10" y="15"/>
                      <a:pt x="9" y="15"/>
                      <a:pt x="10" y="15"/>
                    </a:cubicBezTo>
                    <a:cubicBezTo>
                      <a:pt x="9" y="15"/>
                      <a:pt x="9" y="15"/>
                      <a:pt x="7" y="15"/>
                    </a:cubicBezTo>
                    <a:cubicBezTo>
                      <a:pt x="7" y="15"/>
                      <a:pt x="10" y="15"/>
                      <a:pt x="9" y="15"/>
                    </a:cubicBezTo>
                    <a:cubicBezTo>
                      <a:pt x="10" y="15"/>
                      <a:pt x="9" y="15"/>
                      <a:pt x="10" y="15"/>
                    </a:cubicBezTo>
                    <a:cubicBezTo>
                      <a:pt x="9" y="15"/>
                      <a:pt x="9" y="15"/>
                      <a:pt x="8" y="15"/>
                    </a:cubicBezTo>
                    <a:cubicBezTo>
                      <a:pt x="8" y="15"/>
                      <a:pt x="7" y="15"/>
                      <a:pt x="7" y="15"/>
                    </a:cubicBezTo>
                    <a:cubicBezTo>
                      <a:pt x="7" y="16"/>
                      <a:pt x="8" y="15"/>
                      <a:pt x="9" y="15"/>
                    </a:cubicBezTo>
                    <a:cubicBezTo>
                      <a:pt x="8" y="15"/>
                      <a:pt x="11" y="15"/>
                      <a:pt x="8" y="16"/>
                    </a:cubicBezTo>
                    <a:cubicBezTo>
                      <a:pt x="9" y="15"/>
                      <a:pt x="7" y="16"/>
                      <a:pt x="9" y="16"/>
                    </a:cubicBezTo>
                    <a:cubicBezTo>
                      <a:pt x="9" y="16"/>
                      <a:pt x="7" y="16"/>
                      <a:pt x="6" y="16"/>
                    </a:cubicBezTo>
                    <a:close/>
                    <a:moveTo>
                      <a:pt x="8" y="5"/>
                    </a:moveTo>
                    <a:cubicBezTo>
                      <a:pt x="8" y="5"/>
                      <a:pt x="9" y="6"/>
                      <a:pt x="10" y="6"/>
                    </a:cubicBezTo>
                    <a:cubicBezTo>
                      <a:pt x="10" y="6"/>
                      <a:pt x="9" y="6"/>
                      <a:pt x="8" y="5"/>
                    </a:cubicBezTo>
                    <a:cubicBezTo>
                      <a:pt x="8" y="5"/>
                      <a:pt x="8" y="5"/>
                      <a:pt x="8" y="5"/>
                    </a:cubicBezTo>
                    <a:cubicBezTo>
                      <a:pt x="8" y="5"/>
                      <a:pt x="9" y="5"/>
                      <a:pt x="9" y="6"/>
                    </a:cubicBezTo>
                    <a:cubicBezTo>
                      <a:pt x="9" y="5"/>
                      <a:pt x="7" y="5"/>
                      <a:pt x="8" y="5"/>
                    </a:cubicBezTo>
                    <a:close/>
                    <a:moveTo>
                      <a:pt x="10" y="6"/>
                    </a:moveTo>
                    <a:cubicBezTo>
                      <a:pt x="10" y="6"/>
                      <a:pt x="10" y="6"/>
                      <a:pt x="10" y="6"/>
                    </a:cubicBezTo>
                    <a:cubicBezTo>
                      <a:pt x="9" y="6"/>
                      <a:pt x="8" y="5"/>
                      <a:pt x="8" y="5"/>
                    </a:cubicBezTo>
                    <a:cubicBezTo>
                      <a:pt x="9" y="6"/>
                      <a:pt x="9" y="6"/>
                      <a:pt x="9" y="6"/>
                    </a:cubicBezTo>
                    <a:cubicBezTo>
                      <a:pt x="9" y="6"/>
                      <a:pt x="9" y="6"/>
                      <a:pt x="10" y="6"/>
                    </a:cubicBezTo>
                    <a:close/>
                    <a:moveTo>
                      <a:pt x="8" y="6"/>
                    </a:moveTo>
                    <a:cubicBezTo>
                      <a:pt x="9" y="6"/>
                      <a:pt x="8" y="5"/>
                      <a:pt x="8" y="6"/>
                    </a:cubicBezTo>
                    <a:cubicBezTo>
                      <a:pt x="7" y="5"/>
                      <a:pt x="7" y="5"/>
                      <a:pt x="7" y="5"/>
                    </a:cubicBezTo>
                    <a:cubicBezTo>
                      <a:pt x="7" y="5"/>
                      <a:pt x="8" y="5"/>
                      <a:pt x="8" y="6"/>
                    </a:cubicBezTo>
                    <a:close/>
                    <a:moveTo>
                      <a:pt x="6" y="11"/>
                    </a:moveTo>
                    <a:cubicBezTo>
                      <a:pt x="5" y="11"/>
                      <a:pt x="4" y="11"/>
                      <a:pt x="3" y="11"/>
                    </a:cubicBezTo>
                    <a:cubicBezTo>
                      <a:pt x="4" y="11"/>
                      <a:pt x="7" y="12"/>
                      <a:pt x="6" y="11"/>
                    </a:cubicBezTo>
                    <a:close/>
                    <a:moveTo>
                      <a:pt x="4" y="12"/>
                    </a:moveTo>
                    <a:cubicBezTo>
                      <a:pt x="5" y="12"/>
                      <a:pt x="6" y="13"/>
                      <a:pt x="7" y="13"/>
                    </a:cubicBezTo>
                    <a:cubicBezTo>
                      <a:pt x="5" y="12"/>
                      <a:pt x="5" y="12"/>
                      <a:pt x="4" y="12"/>
                    </a:cubicBezTo>
                    <a:cubicBezTo>
                      <a:pt x="4" y="12"/>
                      <a:pt x="4" y="12"/>
                      <a:pt x="4" y="12"/>
                    </a:cubicBezTo>
                    <a:cubicBezTo>
                      <a:pt x="4" y="12"/>
                      <a:pt x="5" y="12"/>
                      <a:pt x="4" y="12"/>
                    </a:cubicBezTo>
                    <a:close/>
                  </a:path>
                </a:pathLst>
              </a:custGeom>
              <a:solidFill>
                <a:srgbClr val="FFAE4C"/>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5" name="MG-任意多边形 77"/>
              <p:cNvSpPr/>
              <p:nvPr>
                <p:custDataLst>
                  <p:tags r:id="rId40"/>
                </p:custDataLst>
              </p:nvPr>
            </p:nvSpPr>
            <p:spPr bwMode="auto">
              <a:xfrm rot="976095">
                <a:off x="6362394" y="1756155"/>
                <a:ext cx="0" cy="1261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6" name="MG-任意多边形 78"/>
              <p:cNvSpPr/>
              <p:nvPr>
                <p:custDataLst>
                  <p:tags r:id="rId41"/>
                </p:custDataLst>
              </p:nvPr>
            </p:nvSpPr>
            <p:spPr bwMode="auto">
              <a:xfrm rot="976095">
                <a:off x="6296131" y="1879172"/>
                <a:ext cx="31547" cy="0"/>
              </a:xfrm>
              <a:custGeom>
                <a:avLst/>
                <a:gdLst>
                  <a:gd name="T0" fmla="*/ 2 w 2"/>
                  <a:gd name="T1" fmla="*/ 2 w 2"/>
                  <a:gd name="T2" fmla="*/ 2 w 2"/>
                  <a:gd name="T3" fmla="*/ 1 w 2"/>
                  <a:gd name="T4" fmla="*/ 1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cubicBezTo>
                      <a:pt x="2" y="0"/>
                      <a:pt x="1" y="0"/>
                      <a:pt x="2" y="0"/>
                    </a:cubicBezTo>
                    <a:cubicBezTo>
                      <a:pt x="2" y="0"/>
                      <a:pt x="2" y="0"/>
                      <a:pt x="2" y="0"/>
                    </a:cubicBezTo>
                    <a:cubicBezTo>
                      <a:pt x="2" y="0"/>
                      <a:pt x="2" y="0"/>
                      <a:pt x="1" y="0"/>
                    </a:cubicBezTo>
                    <a:cubicBezTo>
                      <a:pt x="1" y="0"/>
                      <a:pt x="0" y="0"/>
                      <a:pt x="1" y="0"/>
                    </a:cubicBezTo>
                    <a:cubicBezTo>
                      <a:pt x="2" y="0"/>
                      <a:pt x="2" y="0"/>
                      <a:pt x="2"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7" name="MG-任意多边形 79"/>
              <p:cNvSpPr/>
              <p:nvPr>
                <p:custDataLst>
                  <p:tags r:id="rId42"/>
                </p:custDataLst>
              </p:nvPr>
            </p:nvSpPr>
            <p:spPr bwMode="auto">
              <a:xfrm rot="976095">
                <a:off x="6328056" y="1876527"/>
                <a:ext cx="37854" cy="12618"/>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0" y="1"/>
                      <a:pt x="1" y="1"/>
                      <a:pt x="0" y="0"/>
                    </a:cubicBezTo>
                    <a:cubicBezTo>
                      <a:pt x="0" y="0"/>
                      <a:pt x="0" y="1"/>
                      <a:pt x="2"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grpSp>
          <p:nvGrpSpPr>
            <p:cNvPr id="37" name="组合 36"/>
            <p:cNvGrpSpPr/>
            <p:nvPr/>
          </p:nvGrpSpPr>
          <p:grpSpPr>
            <a:xfrm>
              <a:off x="6987952" y="1887998"/>
              <a:ext cx="321762" cy="372234"/>
              <a:chOff x="6987952" y="1887998"/>
              <a:chExt cx="321762" cy="372234"/>
            </a:xfrm>
          </p:grpSpPr>
          <p:sp>
            <p:nvSpPr>
              <p:cNvPr id="38" name="MG-任意多边形 80"/>
              <p:cNvSpPr/>
              <p:nvPr>
                <p:custDataLst>
                  <p:tags r:id="rId43"/>
                </p:custDataLst>
              </p:nvPr>
            </p:nvSpPr>
            <p:spPr bwMode="auto">
              <a:xfrm rot="976095">
                <a:off x="7215077" y="2045734"/>
                <a:ext cx="50472" cy="37854"/>
              </a:xfrm>
              <a:custGeom>
                <a:avLst/>
                <a:gdLst>
                  <a:gd name="T0" fmla="*/ 0 w 3"/>
                  <a:gd name="T1" fmla="*/ 0 h 2"/>
                  <a:gd name="T2" fmla="*/ 2 w 3"/>
                  <a:gd name="T3" fmla="*/ 1 h 2"/>
                  <a:gd name="T4" fmla="*/ 2 w 3"/>
                  <a:gd name="T5" fmla="*/ 1 h 2"/>
                  <a:gd name="T6" fmla="*/ 0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1" y="0"/>
                      <a:pt x="2" y="1"/>
                      <a:pt x="2" y="1"/>
                    </a:cubicBezTo>
                    <a:cubicBezTo>
                      <a:pt x="0" y="0"/>
                      <a:pt x="3" y="2"/>
                      <a:pt x="2" y="1"/>
                    </a:cubicBezTo>
                    <a:cubicBezTo>
                      <a:pt x="1" y="0"/>
                      <a:pt x="1" y="0"/>
                      <a:pt x="0" y="0"/>
                    </a:cubicBezTo>
                    <a:cubicBezTo>
                      <a:pt x="0" y="0"/>
                      <a:pt x="1"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39" name="MG-任意多边形 81"/>
              <p:cNvSpPr>
                <a:spLocks noEditPoints="1"/>
              </p:cNvSpPr>
              <p:nvPr>
                <p:custDataLst>
                  <p:tags r:id="rId44"/>
                </p:custDataLst>
              </p:nvPr>
            </p:nvSpPr>
            <p:spPr bwMode="auto">
              <a:xfrm rot="976095">
                <a:off x="6987952" y="1887998"/>
                <a:ext cx="321762" cy="372234"/>
              </a:xfrm>
              <a:custGeom>
                <a:avLst/>
                <a:gdLst>
                  <a:gd name="T0" fmla="*/ 2 w 19"/>
                  <a:gd name="T1" fmla="*/ 18 h 22"/>
                  <a:gd name="T2" fmla="*/ 2 w 19"/>
                  <a:gd name="T3" fmla="*/ 16 h 22"/>
                  <a:gd name="T4" fmla="*/ 3 w 19"/>
                  <a:gd name="T5" fmla="*/ 15 h 22"/>
                  <a:gd name="T6" fmla="*/ 2 w 19"/>
                  <a:gd name="T7" fmla="*/ 13 h 22"/>
                  <a:gd name="T8" fmla="*/ 3 w 19"/>
                  <a:gd name="T9" fmla="*/ 13 h 22"/>
                  <a:gd name="T10" fmla="*/ 3 w 19"/>
                  <a:gd name="T11" fmla="*/ 12 h 22"/>
                  <a:gd name="T12" fmla="*/ 6 w 19"/>
                  <a:gd name="T13" fmla="*/ 13 h 22"/>
                  <a:gd name="T14" fmla="*/ 4 w 19"/>
                  <a:gd name="T15" fmla="*/ 10 h 22"/>
                  <a:gd name="T16" fmla="*/ 5 w 19"/>
                  <a:gd name="T17" fmla="*/ 9 h 22"/>
                  <a:gd name="T18" fmla="*/ 6 w 19"/>
                  <a:gd name="T19" fmla="*/ 9 h 22"/>
                  <a:gd name="T20" fmla="*/ 7 w 19"/>
                  <a:gd name="T21" fmla="*/ 8 h 22"/>
                  <a:gd name="T22" fmla="*/ 5 w 19"/>
                  <a:gd name="T23" fmla="*/ 7 h 22"/>
                  <a:gd name="T24" fmla="*/ 8 w 19"/>
                  <a:gd name="T25" fmla="*/ 7 h 22"/>
                  <a:gd name="T26" fmla="*/ 8 w 19"/>
                  <a:gd name="T27" fmla="*/ 7 h 22"/>
                  <a:gd name="T28" fmla="*/ 9 w 19"/>
                  <a:gd name="T29" fmla="*/ 4 h 22"/>
                  <a:gd name="T30" fmla="*/ 11 w 19"/>
                  <a:gd name="T31" fmla="*/ 3 h 22"/>
                  <a:gd name="T32" fmla="*/ 14 w 19"/>
                  <a:gd name="T33" fmla="*/ 1 h 22"/>
                  <a:gd name="T34" fmla="*/ 12 w 19"/>
                  <a:gd name="T35" fmla="*/ 1 h 22"/>
                  <a:gd name="T36" fmla="*/ 15 w 19"/>
                  <a:gd name="T37" fmla="*/ 4 h 22"/>
                  <a:gd name="T38" fmla="*/ 16 w 19"/>
                  <a:gd name="T39" fmla="*/ 0 h 22"/>
                  <a:gd name="T40" fmla="*/ 17 w 19"/>
                  <a:gd name="T41" fmla="*/ 1 h 22"/>
                  <a:gd name="T42" fmla="*/ 17 w 19"/>
                  <a:gd name="T43" fmla="*/ 4 h 22"/>
                  <a:gd name="T44" fmla="*/ 19 w 19"/>
                  <a:gd name="T45" fmla="*/ 6 h 22"/>
                  <a:gd name="T46" fmla="*/ 16 w 19"/>
                  <a:gd name="T47" fmla="*/ 6 h 22"/>
                  <a:gd name="T48" fmla="*/ 15 w 19"/>
                  <a:gd name="T49" fmla="*/ 7 h 22"/>
                  <a:gd name="T50" fmla="*/ 15 w 19"/>
                  <a:gd name="T51" fmla="*/ 7 h 22"/>
                  <a:gd name="T52" fmla="*/ 16 w 19"/>
                  <a:gd name="T53" fmla="*/ 8 h 22"/>
                  <a:gd name="T54" fmla="*/ 17 w 19"/>
                  <a:gd name="T55" fmla="*/ 9 h 22"/>
                  <a:gd name="T56" fmla="*/ 12 w 19"/>
                  <a:gd name="T57" fmla="*/ 7 h 22"/>
                  <a:gd name="T58" fmla="*/ 11 w 19"/>
                  <a:gd name="T59" fmla="*/ 7 h 22"/>
                  <a:gd name="T60" fmla="*/ 14 w 19"/>
                  <a:gd name="T61" fmla="*/ 9 h 22"/>
                  <a:gd name="T62" fmla="*/ 10 w 19"/>
                  <a:gd name="T63" fmla="*/ 10 h 22"/>
                  <a:gd name="T64" fmla="*/ 11 w 19"/>
                  <a:gd name="T65" fmla="*/ 12 h 22"/>
                  <a:gd name="T66" fmla="*/ 11 w 19"/>
                  <a:gd name="T67" fmla="*/ 12 h 22"/>
                  <a:gd name="T68" fmla="*/ 9 w 19"/>
                  <a:gd name="T69" fmla="*/ 11 h 22"/>
                  <a:gd name="T70" fmla="*/ 8 w 19"/>
                  <a:gd name="T71" fmla="*/ 10 h 22"/>
                  <a:gd name="T72" fmla="*/ 11 w 19"/>
                  <a:gd name="T73" fmla="*/ 12 h 22"/>
                  <a:gd name="T74" fmla="*/ 9 w 19"/>
                  <a:gd name="T75" fmla="*/ 13 h 22"/>
                  <a:gd name="T76" fmla="*/ 8 w 19"/>
                  <a:gd name="T77" fmla="*/ 13 h 22"/>
                  <a:gd name="T78" fmla="*/ 7 w 19"/>
                  <a:gd name="T79" fmla="*/ 13 h 22"/>
                  <a:gd name="T80" fmla="*/ 7 w 19"/>
                  <a:gd name="T81" fmla="*/ 14 h 22"/>
                  <a:gd name="T82" fmla="*/ 8 w 19"/>
                  <a:gd name="T83" fmla="*/ 15 h 22"/>
                  <a:gd name="T84" fmla="*/ 9 w 19"/>
                  <a:gd name="T85" fmla="*/ 16 h 22"/>
                  <a:gd name="T86" fmla="*/ 9 w 19"/>
                  <a:gd name="T87" fmla="*/ 17 h 22"/>
                  <a:gd name="T88" fmla="*/ 8 w 19"/>
                  <a:gd name="T89" fmla="*/ 17 h 22"/>
                  <a:gd name="T90" fmla="*/ 7 w 19"/>
                  <a:gd name="T91" fmla="*/ 17 h 22"/>
                  <a:gd name="T92" fmla="*/ 9 w 19"/>
                  <a:gd name="T93" fmla="*/ 19 h 22"/>
                  <a:gd name="T94" fmla="*/ 6 w 19"/>
                  <a:gd name="T95" fmla="*/ 21 h 22"/>
                  <a:gd name="T96" fmla="*/ 8 w 19"/>
                  <a:gd name="T97" fmla="*/ 21 h 22"/>
                  <a:gd name="T98" fmla="*/ 7 w 19"/>
                  <a:gd name="T99" fmla="*/ 21 h 22"/>
                  <a:gd name="T100" fmla="*/ 12 w 19"/>
                  <a:gd name="T101" fmla="*/ 5 h 22"/>
                  <a:gd name="T102" fmla="*/ 12 w 19"/>
                  <a:gd name="T103" fmla="*/ 6 h 22"/>
                  <a:gd name="T104" fmla="*/ 12 w 19"/>
                  <a:gd name="T105" fmla="*/ 6 h 22"/>
                  <a:gd name="T106" fmla="*/ 5 w 19"/>
                  <a:gd name="T10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2">
                    <a:moveTo>
                      <a:pt x="3" y="21"/>
                    </a:moveTo>
                    <a:cubicBezTo>
                      <a:pt x="2" y="20"/>
                      <a:pt x="1" y="18"/>
                      <a:pt x="1" y="18"/>
                    </a:cubicBezTo>
                    <a:cubicBezTo>
                      <a:pt x="2" y="18"/>
                      <a:pt x="2" y="18"/>
                      <a:pt x="2" y="19"/>
                    </a:cubicBezTo>
                    <a:cubicBezTo>
                      <a:pt x="2" y="18"/>
                      <a:pt x="2" y="18"/>
                      <a:pt x="1" y="18"/>
                    </a:cubicBezTo>
                    <a:cubicBezTo>
                      <a:pt x="2" y="18"/>
                      <a:pt x="2" y="18"/>
                      <a:pt x="1" y="17"/>
                    </a:cubicBezTo>
                    <a:cubicBezTo>
                      <a:pt x="2" y="18"/>
                      <a:pt x="0" y="16"/>
                      <a:pt x="2" y="18"/>
                    </a:cubicBezTo>
                    <a:cubicBezTo>
                      <a:pt x="0" y="17"/>
                      <a:pt x="1" y="17"/>
                      <a:pt x="1" y="17"/>
                    </a:cubicBezTo>
                    <a:cubicBezTo>
                      <a:pt x="3" y="18"/>
                      <a:pt x="2" y="17"/>
                      <a:pt x="1" y="16"/>
                    </a:cubicBezTo>
                    <a:cubicBezTo>
                      <a:pt x="1" y="16"/>
                      <a:pt x="3" y="17"/>
                      <a:pt x="1" y="16"/>
                    </a:cubicBezTo>
                    <a:cubicBezTo>
                      <a:pt x="2" y="17"/>
                      <a:pt x="1" y="16"/>
                      <a:pt x="2" y="17"/>
                    </a:cubicBezTo>
                    <a:cubicBezTo>
                      <a:pt x="2" y="16"/>
                      <a:pt x="1" y="16"/>
                      <a:pt x="2" y="17"/>
                    </a:cubicBezTo>
                    <a:cubicBezTo>
                      <a:pt x="2" y="16"/>
                      <a:pt x="1" y="15"/>
                      <a:pt x="2" y="16"/>
                    </a:cubicBezTo>
                    <a:cubicBezTo>
                      <a:pt x="2" y="16"/>
                      <a:pt x="2" y="15"/>
                      <a:pt x="1" y="15"/>
                    </a:cubicBezTo>
                    <a:cubicBezTo>
                      <a:pt x="2" y="16"/>
                      <a:pt x="2" y="15"/>
                      <a:pt x="2" y="16"/>
                    </a:cubicBezTo>
                    <a:cubicBezTo>
                      <a:pt x="2" y="15"/>
                      <a:pt x="2" y="15"/>
                      <a:pt x="1" y="15"/>
                    </a:cubicBezTo>
                    <a:cubicBezTo>
                      <a:pt x="2" y="15"/>
                      <a:pt x="2" y="15"/>
                      <a:pt x="2" y="16"/>
                    </a:cubicBezTo>
                    <a:cubicBezTo>
                      <a:pt x="2" y="15"/>
                      <a:pt x="1" y="15"/>
                      <a:pt x="3" y="15"/>
                    </a:cubicBezTo>
                    <a:cubicBezTo>
                      <a:pt x="1" y="14"/>
                      <a:pt x="3" y="15"/>
                      <a:pt x="3" y="15"/>
                    </a:cubicBezTo>
                    <a:cubicBezTo>
                      <a:pt x="2" y="14"/>
                      <a:pt x="4" y="15"/>
                      <a:pt x="2" y="14"/>
                    </a:cubicBezTo>
                    <a:cubicBezTo>
                      <a:pt x="2" y="14"/>
                      <a:pt x="2" y="14"/>
                      <a:pt x="2" y="14"/>
                    </a:cubicBezTo>
                    <a:cubicBezTo>
                      <a:pt x="2" y="14"/>
                      <a:pt x="3" y="15"/>
                      <a:pt x="3" y="15"/>
                    </a:cubicBezTo>
                    <a:cubicBezTo>
                      <a:pt x="3" y="14"/>
                      <a:pt x="3" y="14"/>
                      <a:pt x="2" y="14"/>
                    </a:cubicBezTo>
                    <a:cubicBezTo>
                      <a:pt x="3" y="14"/>
                      <a:pt x="3" y="14"/>
                      <a:pt x="4" y="14"/>
                    </a:cubicBezTo>
                    <a:cubicBezTo>
                      <a:pt x="3" y="14"/>
                      <a:pt x="3" y="14"/>
                      <a:pt x="2" y="13"/>
                    </a:cubicBezTo>
                    <a:cubicBezTo>
                      <a:pt x="3" y="14"/>
                      <a:pt x="4" y="14"/>
                      <a:pt x="5" y="15"/>
                    </a:cubicBezTo>
                    <a:cubicBezTo>
                      <a:pt x="5" y="15"/>
                      <a:pt x="4" y="14"/>
                      <a:pt x="4" y="14"/>
                    </a:cubicBezTo>
                    <a:cubicBezTo>
                      <a:pt x="4" y="14"/>
                      <a:pt x="3" y="14"/>
                      <a:pt x="3" y="14"/>
                    </a:cubicBezTo>
                    <a:cubicBezTo>
                      <a:pt x="2" y="13"/>
                      <a:pt x="4" y="14"/>
                      <a:pt x="4" y="14"/>
                    </a:cubicBezTo>
                    <a:cubicBezTo>
                      <a:pt x="2" y="13"/>
                      <a:pt x="3" y="13"/>
                      <a:pt x="4" y="13"/>
                    </a:cubicBezTo>
                    <a:cubicBezTo>
                      <a:pt x="4" y="13"/>
                      <a:pt x="3" y="13"/>
                      <a:pt x="3" y="13"/>
                    </a:cubicBezTo>
                    <a:cubicBezTo>
                      <a:pt x="4" y="14"/>
                      <a:pt x="2" y="12"/>
                      <a:pt x="3" y="12"/>
                    </a:cubicBezTo>
                    <a:cubicBezTo>
                      <a:pt x="3" y="13"/>
                      <a:pt x="4" y="13"/>
                      <a:pt x="4" y="13"/>
                    </a:cubicBezTo>
                    <a:cubicBezTo>
                      <a:pt x="3" y="13"/>
                      <a:pt x="3" y="12"/>
                      <a:pt x="3" y="12"/>
                    </a:cubicBezTo>
                    <a:cubicBezTo>
                      <a:pt x="4" y="13"/>
                      <a:pt x="4" y="13"/>
                      <a:pt x="4" y="13"/>
                    </a:cubicBezTo>
                    <a:cubicBezTo>
                      <a:pt x="4" y="13"/>
                      <a:pt x="4" y="12"/>
                      <a:pt x="3" y="12"/>
                    </a:cubicBezTo>
                    <a:cubicBezTo>
                      <a:pt x="3" y="12"/>
                      <a:pt x="4" y="12"/>
                      <a:pt x="3" y="12"/>
                    </a:cubicBezTo>
                    <a:cubicBezTo>
                      <a:pt x="3" y="12"/>
                      <a:pt x="4" y="12"/>
                      <a:pt x="4" y="12"/>
                    </a:cubicBezTo>
                    <a:cubicBezTo>
                      <a:pt x="5" y="13"/>
                      <a:pt x="3" y="12"/>
                      <a:pt x="4" y="13"/>
                    </a:cubicBezTo>
                    <a:cubicBezTo>
                      <a:pt x="4" y="12"/>
                      <a:pt x="4" y="12"/>
                      <a:pt x="3" y="12"/>
                    </a:cubicBezTo>
                    <a:cubicBezTo>
                      <a:pt x="3" y="12"/>
                      <a:pt x="3" y="12"/>
                      <a:pt x="3" y="12"/>
                    </a:cubicBezTo>
                    <a:cubicBezTo>
                      <a:pt x="4" y="12"/>
                      <a:pt x="4" y="12"/>
                      <a:pt x="4" y="12"/>
                    </a:cubicBezTo>
                    <a:cubicBezTo>
                      <a:pt x="5" y="13"/>
                      <a:pt x="5" y="13"/>
                      <a:pt x="6" y="13"/>
                    </a:cubicBezTo>
                    <a:cubicBezTo>
                      <a:pt x="6" y="13"/>
                      <a:pt x="5" y="13"/>
                      <a:pt x="4" y="12"/>
                    </a:cubicBezTo>
                    <a:cubicBezTo>
                      <a:pt x="4" y="12"/>
                      <a:pt x="4" y="12"/>
                      <a:pt x="5" y="12"/>
                    </a:cubicBezTo>
                    <a:cubicBezTo>
                      <a:pt x="4" y="12"/>
                      <a:pt x="5" y="12"/>
                      <a:pt x="4" y="11"/>
                    </a:cubicBezTo>
                    <a:cubicBezTo>
                      <a:pt x="5" y="12"/>
                      <a:pt x="4" y="11"/>
                      <a:pt x="5" y="11"/>
                    </a:cubicBezTo>
                    <a:cubicBezTo>
                      <a:pt x="5" y="11"/>
                      <a:pt x="5" y="11"/>
                      <a:pt x="6" y="11"/>
                    </a:cubicBezTo>
                    <a:cubicBezTo>
                      <a:pt x="6" y="11"/>
                      <a:pt x="4" y="10"/>
                      <a:pt x="4" y="10"/>
                    </a:cubicBezTo>
                    <a:cubicBezTo>
                      <a:pt x="6" y="12"/>
                      <a:pt x="3" y="9"/>
                      <a:pt x="5" y="11"/>
                    </a:cubicBezTo>
                    <a:cubicBezTo>
                      <a:pt x="4" y="10"/>
                      <a:pt x="4" y="10"/>
                      <a:pt x="4" y="10"/>
                    </a:cubicBezTo>
                    <a:cubicBezTo>
                      <a:pt x="5" y="10"/>
                      <a:pt x="5" y="10"/>
                      <a:pt x="5" y="10"/>
                    </a:cubicBezTo>
                    <a:cubicBezTo>
                      <a:pt x="4" y="9"/>
                      <a:pt x="5" y="10"/>
                      <a:pt x="4" y="9"/>
                    </a:cubicBezTo>
                    <a:cubicBezTo>
                      <a:pt x="5" y="9"/>
                      <a:pt x="4" y="9"/>
                      <a:pt x="5" y="9"/>
                    </a:cubicBezTo>
                    <a:cubicBezTo>
                      <a:pt x="4" y="9"/>
                      <a:pt x="4" y="8"/>
                      <a:pt x="5" y="9"/>
                    </a:cubicBezTo>
                    <a:cubicBezTo>
                      <a:pt x="5" y="9"/>
                      <a:pt x="5" y="9"/>
                      <a:pt x="4" y="8"/>
                    </a:cubicBezTo>
                    <a:cubicBezTo>
                      <a:pt x="4" y="8"/>
                      <a:pt x="7" y="10"/>
                      <a:pt x="4" y="8"/>
                    </a:cubicBezTo>
                    <a:cubicBezTo>
                      <a:pt x="4" y="8"/>
                      <a:pt x="5" y="8"/>
                      <a:pt x="4" y="8"/>
                    </a:cubicBezTo>
                    <a:cubicBezTo>
                      <a:pt x="4" y="8"/>
                      <a:pt x="5" y="8"/>
                      <a:pt x="5" y="9"/>
                    </a:cubicBezTo>
                    <a:cubicBezTo>
                      <a:pt x="5" y="9"/>
                      <a:pt x="5" y="8"/>
                      <a:pt x="5" y="8"/>
                    </a:cubicBezTo>
                    <a:cubicBezTo>
                      <a:pt x="5" y="8"/>
                      <a:pt x="5" y="9"/>
                      <a:pt x="6" y="9"/>
                    </a:cubicBezTo>
                    <a:cubicBezTo>
                      <a:pt x="4" y="8"/>
                      <a:pt x="6" y="9"/>
                      <a:pt x="5" y="8"/>
                    </a:cubicBezTo>
                    <a:cubicBezTo>
                      <a:pt x="6" y="9"/>
                      <a:pt x="5" y="8"/>
                      <a:pt x="6" y="9"/>
                    </a:cubicBezTo>
                    <a:cubicBezTo>
                      <a:pt x="5" y="8"/>
                      <a:pt x="6" y="8"/>
                      <a:pt x="5" y="8"/>
                    </a:cubicBezTo>
                    <a:cubicBezTo>
                      <a:pt x="6" y="8"/>
                      <a:pt x="6" y="8"/>
                      <a:pt x="7" y="8"/>
                    </a:cubicBezTo>
                    <a:cubicBezTo>
                      <a:pt x="6" y="8"/>
                      <a:pt x="5" y="8"/>
                      <a:pt x="5" y="7"/>
                    </a:cubicBezTo>
                    <a:cubicBezTo>
                      <a:pt x="5" y="8"/>
                      <a:pt x="5" y="7"/>
                      <a:pt x="7" y="8"/>
                    </a:cubicBezTo>
                    <a:cubicBezTo>
                      <a:pt x="7" y="8"/>
                      <a:pt x="6" y="8"/>
                      <a:pt x="6" y="8"/>
                    </a:cubicBezTo>
                    <a:cubicBezTo>
                      <a:pt x="6" y="8"/>
                      <a:pt x="6" y="8"/>
                      <a:pt x="7" y="9"/>
                    </a:cubicBezTo>
                    <a:cubicBezTo>
                      <a:pt x="8" y="9"/>
                      <a:pt x="8" y="9"/>
                      <a:pt x="8" y="9"/>
                    </a:cubicBezTo>
                    <a:cubicBezTo>
                      <a:pt x="8" y="9"/>
                      <a:pt x="7" y="8"/>
                      <a:pt x="6" y="8"/>
                    </a:cubicBezTo>
                    <a:cubicBezTo>
                      <a:pt x="6" y="8"/>
                      <a:pt x="5" y="7"/>
                      <a:pt x="6" y="7"/>
                    </a:cubicBezTo>
                    <a:cubicBezTo>
                      <a:pt x="8" y="9"/>
                      <a:pt x="5" y="7"/>
                      <a:pt x="5" y="7"/>
                    </a:cubicBezTo>
                    <a:cubicBezTo>
                      <a:pt x="6" y="8"/>
                      <a:pt x="6" y="8"/>
                      <a:pt x="7" y="8"/>
                    </a:cubicBezTo>
                    <a:cubicBezTo>
                      <a:pt x="7" y="8"/>
                      <a:pt x="6" y="7"/>
                      <a:pt x="7" y="8"/>
                    </a:cubicBezTo>
                    <a:cubicBezTo>
                      <a:pt x="6" y="7"/>
                      <a:pt x="6" y="7"/>
                      <a:pt x="5" y="7"/>
                    </a:cubicBezTo>
                    <a:cubicBezTo>
                      <a:pt x="5" y="7"/>
                      <a:pt x="7" y="8"/>
                      <a:pt x="6" y="7"/>
                    </a:cubicBezTo>
                    <a:cubicBezTo>
                      <a:pt x="6" y="7"/>
                      <a:pt x="7" y="7"/>
                      <a:pt x="7" y="8"/>
                    </a:cubicBezTo>
                    <a:cubicBezTo>
                      <a:pt x="6" y="7"/>
                      <a:pt x="6" y="7"/>
                      <a:pt x="8" y="7"/>
                    </a:cubicBezTo>
                    <a:cubicBezTo>
                      <a:pt x="6" y="7"/>
                      <a:pt x="8" y="7"/>
                      <a:pt x="8" y="7"/>
                    </a:cubicBezTo>
                    <a:cubicBezTo>
                      <a:pt x="8" y="7"/>
                      <a:pt x="7" y="7"/>
                      <a:pt x="7" y="7"/>
                    </a:cubicBezTo>
                    <a:cubicBezTo>
                      <a:pt x="8" y="7"/>
                      <a:pt x="7" y="6"/>
                      <a:pt x="8" y="7"/>
                    </a:cubicBezTo>
                    <a:cubicBezTo>
                      <a:pt x="8" y="7"/>
                      <a:pt x="7" y="6"/>
                      <a:pt x="8" y="7"/>
                    </a:cubicBezTo>
                    <a:cubicBezTo>
                      <a:pt x="8" y="7"/>
                      <a:pt x="6" y="6"/>
                      <a:pt x="7" y="6"/>
                    </a:cubicBezTo>
                    <a:cubicBezTo>
                      <a:pt x="6" y="6"/>
                      <a:pt x="7" y="7"/>
                      <a:pt x="8" y="7"/>
                    </a:cubicBezTo>
                    <a:cubicBezTo>
                      <a:pt x="7" y="6"/>
                      <a:pt x="8" y="7"/>
                      <a:pt x="9" y="7"/>
                    </a:cubicBezTo>
                    <a:cubicBezTo>
                      <a:pt x="6" y="6"/>
                      <a:pt x="9" y="7"/>
                      <a:pt x="7" y="6"/>
                    </a:cubicBezTo>
                    <a:cubicBezTo>
                      <a:pt x="10" y="7"/>
                      <a:pt x="7" y="4"/>
                      <a:pt x="9" y="5"/>
                    </a:cubicBezTo>
                    <a:cubicBezTo>
                      <a:pt x="7" y="4"/>
                      <a:pt x="10" y="5"/>
                      <a:pt x="9" y="4"/>
                    </a:cubicBezTo>
                    <a:cubicBezTo>
                      <a:pt x="9" y="4"/>
                      <a:pt x="10" y="4"/>
                      <a:pt x="10" y="4"/>
                    </a:cubicBezTo>
                    <a:cubicBezTo>
                      <a:pt x="10" y="4"/>
                      <a:pt x="9" y="4"/>
                      <a:pt x="9" y="4"/>
                    </a:cubicBezTo>
                    <a:cubicBezTo>
                      <a:pt x="9" y="4"/>
                      <a:pt x="8" y="3"/>
                      <a:pt x="10" y="4"/>
                    </a:cubicBezTo>
                    <a:cubicBezTo>
                      <a:pt x="10" y="4"/>
                      <a:pt x="9" y="3"/>
                      <a:pt x="9" y="3"/>
                    </a:cubicBezTo>
                    <a:cubicBezTo>
                      <a:pt x="10" y="4"/>
                      <a:pt x="10" y="4"/>
                      <a:pt x="10" y="4"/>
                    </a:cubicBezTo>
                    <a:cubicBezTo>
                      <a:pt x="10" y="3"/>
                      <a:pt x="10" y="3"/>
                      <a:pt x="11" y="3"/>
                    </a:cubicBezTo>
                    <a:cubicBezTo>
                      <a:pt x="9" y="3"/>
                      <a:pt x="10" y="3"/>
                      <a:pt x="10" y="3"/>
                    </a:cubicBezTo>
                    <a:cubicBezTo>
                      <a:pt x="11" y="3"/>
                      <a:pt x="11" y="3"/>
                      <a:pt x="11" y="3"/>
                    </a:cubicBezTo>
                    <a:cubicBezTo>
                      <a:pt x="12" y="4"/>
                      <a:pt x="11" y="3"/>
                      <a:pt x="12" y="3"/>
                    </a:cubicBezTo>
                    <a:cubicBezTo>
                      <a:pt x="11" y="3"/>
                      <a:pt x="11" y="3"/>
                      <a:pt x="11" y="3"/>
                    </a:cubicBezTo>
                    <a:cubicBezTo>
                      <a:pt x="12" y="4"/>
                      <a:pt x="12" y="3"/>
                      <a:pt x="13" y="3"/>
                    </a:cubicBezTo>
                    <a:cubicBezTo>
                      <a:pt x="11" y="2"/>
                      <a:pt x="11" y="1"/>
                      <a:pt x="13" y="2"/>
                    </a:cubicBezTo>
                    <a:cubicBezTo>
                      <a:pt x="10" y="0"/>
                      <a:pt x="12" y="0"/>
                      <a:pt x="13" y="0"/>
                    </a:cubicBezTo>
                    <a:cubicBezTo>
                      <a:pt x="14" y="1"/>
                      <a:pt x="14" y="1"/>
                      <a:pt x="14" y="1"/>
                    </a:cubicBezTo>
                    <a:cubicBezTo>
                      <a:pt x="14" y="1"/>
                      <a:pt x="14" y="1"/>
                      <a:pt x="14" y="1"/>
                    </a:cubicBezTo>
                    <a:cubicBezTo>
                      <a:pt x="13" y="0"/>
                      <a:pt x="12" y="0"/>
                      <a:pt x="14" y="1"/>
                    </a:cubicBezTo>
                    <a:cubicBezTo>
                      <a:pt x="13" y="0"/>
                      <a:pt x="13" y="0"/>
                      <a:pt x="12" y="0"/>
                    </a:cubicBezTo>
                    <a:cubicBezTo>
                      <a:pt x="13" y="0"/>
                      <a:pt x="13" y="0"/>
                      <a:pt x="14" y="0"/>
                    </a:cubicBezTo>
                    <a:cubicBezTo>
                      <a:pt x="13" y="1"/>
                      <a:pt x="13" y="0"/>
                      <a:pt x="12" y="0"/>
                    </a:cubicBezTo>
                    <a:cubicBezTo>
                      <a:pt x="12" y="0"/>
                      <a:pt x="12" y="1"/>
                      <a:pt x="12" y="1"/>
                    </a:cubicBezTo>
                    <a:cubicBezTo>
                      <a:pt x="12" y="1"/>
                      <a:pt x="12" y="1"/>
                      <a:pt x="12" y="1"/>
                    </a:cubicBezTo>
                    <a:cubicBezTo>
                      <a:pt x="12" y="1"/>
                      <a:pt x="12" y="1"/>
                      <a:pt x="12" y="1"/>
                    </a:cubicBezTo>
                    <a:cubicBezTo>
                      <a:pt x="12" y="1"/>
                      <a:pt x="12" y="2"/>
                      <a:pt x="13" y="2"/>
                    </a:cubicBezTo>
                    <a:cubicBezTo>
                      <a:pt x="13" y="3"/>
                      <a:pt x="13" y="3"/>
                      <a:pt x="14" y="3"/>
                    </a:cubicBezTo>
                    <a:cubicBezTo>
                      <a:pt x="14" y="4"/>
                      <a:pt x="15" y="4"/>
                      <a:pt x="15" y="4"/>
                    </a:cubicBezTo>
                    <a:cubicBezTo>
                      <a:pt x="16" y="4"/>
                      <a:pt x="15" y="4"/>
                      <a:pt x="15" y="4"/>
                    </a:cubicBezTo>
                    <a:cubicBezTo>
                      <a:pt x="15" y="4"/>
                      <a:pt x="15" y="4"/>
                      <a:pt x="15" y="4"/>
                    </a:cubicBezTo>
                    <a:cubicBezTo>
                      <a:pt x="15" y="5"/>
                      <a:pt x="16" y="2"/>
                      <a:pt x="15" y="3"/>
                    </a:cubicBezTo>
                    <a:cubicBezTo>
                      <a:pt x="15" y="3"/>
                      <a:pt x="16" y="3"/>
                      <a:pt x="16" y="2"/>
                    </a:cubicBezTo>
                    <a:cubicBezTo>
                      <a:pt x="16" y="2"/>
                      <a:pt x="16" y="2"/>
                      <a:pt x="16" y="3"/>
                    </a:cubicBezTo>
                    <a:cubicBezTo>
                      <a:pt x="16" y="2"/>
                      <a:pt x="16" y="2"/>
                      <a:pt x="16" y="0"/>
                    </a:cubicBezTo>
                    <a:cubicBezTo>
                      <a:pt x="16" y="0"/>
                      <a:pt x="16" y="0"/>
                      <a:pt x="16" y="0"/>
                    </a:cubicBezTo>
                    <a:cubicBezTo>
                      <a:pt x="16" y="0"/>
                      <a:pt x="16" y="0"/>
                      <a:pt x="16" y="0"/>
                    </a:cubicBezTo>
                    <a:cubicBezTo>
                      <a:pt x="16" y="0"/>
                      <a:pt x="17" y="0"/>
                      <a:pt x="17" y="0"/>
                    </a:cubicBezTo>
                    <a:cubicBezTo>
                      <a:pt x="17" y="0"/>
                      <a:pt x="17" y="1"/>
                      <a:pt x="17" y="1"/>
                    </a:cubicBezTo>
                    <a:cubicBezTo>
                      <a:pt x="17" y="1"/>
                      <a:pt x="17" y="1"/>
                      <a:pt x="17" y="1"/>
                    </a:cubicBezTo>
                    <a:cubicBezTo>
                      <a:pt x="16" y="1"/>
                      <a:pt x="16" y="1"/>
                      <a:pt x="16" y="1"/>
                    </a:cubicBezTo>
                    <a:cubicBezTo>
                      <a:pt x="18" y="1"/>
                      <a:pt x="17" y="1"/>
                      <a:pt x="17" y="1"/>
                    </a:cubicBezTo>
                    <a:cubicBezTo>
                      <a:pt x="17" y="2"/>
                      <a:pt x="17" y="2"/>
                      <a:pt x="18" y="2"/>
                    </a:cubicBezTo>
                    <a:cubicBezTo>
                      <a:pt x="18" y="2"/>
                      <a:pt x="17" y="2"/>
                      <a:pt x="17" y="2"/>
                    </a:cubicBezTo>
                    <a:cubicBezTo>
                      <a:pt x="17" y="2"/>
                      <a:pt x="17" y="2"/>
                      <a:pt x="17" y="3"/>
                    </a:cubicBezTo>
                    <a:cubicBezTo>
                      <a:pt x="16" y="2"/>
                      <a:pt x="17" y="3"/>
                      <a:pt x="15" y="2"/>
                    </a:cubicBezTo>
                    <a:cubicBezTo>
                      <a:pt x="16" y="2"/>
                      <a:pt x="16" y="2"/>
                      <a:pt x="18" y="3"/>
                    </a:cubicBezTo>
                    <a:cubicBezTo>
                      <a:pt x="16" y="3"/>
                      <a:pt x="18" y="4"/>
                      <a:pt x="17" y="4"/>
                    </a:cubicBezTo>
                    <a:cubicBezTo>
                      <a:pt x="17" y="4"/>
                      <a:pt x="18" y="4"/>
                      <a:pt x="18" y="4"/>
                    </a:cubicBezTo>
                    <a:cubicBezTo>
                      <a:pt x="17" y="4"/>
                      <a:pt x="17" y="4"/>
                      <a:pt x="18" y="5"/>
                    </a:cubicBezTo>
                    <a:cubicBezTo>
                      <a:pt x="18" y="5"/>
                      <a:pt x="17" y="5"/>
                      <a:pt x="17" y="4"/>
                    </a:cubicBezTo>
                    <a:cubicBezTo>
                      <a:pt x="17" y="5"/>
                      <a:pt x="17" y="5"/>
                      <a:pt x="18" y="5"/>
                    </a:cubicBezTo>
                    <a:cubicBezTo>
                      <a:pt x="18" y="5"/>
                      <a:pt x="16" y="4"/>
                      <a:pt x="18" y="5"/>
                    </a:cubicBezTo>
                    <a:cubicBezTo>
                      <a:pt x="16" y="5"/>
                      <a:pt x="19" y="6"/>
                      <a:pt x="19" y="6"/>
                    </a:cubicBezTo>
                    <a:cubicBezTo>
                      <a:pt x="15" y="5"/>
                      <a:pt x="16" y="5"/>
                      <a:pt x="15" y="5"/>
                    </a:cubicBezTo>
                    <a:cubicBezTo>
                      <a:pt x="16" y="5"/>
                      <a:pt x="15" y="5"/>
                      <a:pt x="16" y="6"/>
                    </a:cubicBezTo>
                    <a:cubicBezTo>
                      <a:pt x="16" y="6"/>
                      <a:pt x="14" y="5"/>
                      <a:pt x="16" y="6"/>
                    </a:cubicBezTo>
                    <a:cubicBezTo>
                      <a:pt x="16" y="6"/>
                      <a:pt x="14" y="5"/>
                      <a:pt x="14" y="5"/>
                    </a:cubicBezTo>
                    <a:cubicBezTo>
                      <a:pt x="14" y="5"/>
                      <a:pt x="15" y="5"/>
                      <a:pt x="15" y="6"/>
                    </a:cubicBezTo>
                    <a:cubicBezTo>
                      <a:pt x="16" y="6"/>
                      <a:pt x="15" y="6"/>
                      <a:pt x="16" y="6"/>
                    </a:cubicBezTo>
                    <a:cubicBezTo>
                      <a:pt x="18" y="7"/>
                      <a:pt x="16" y="6"/>
                      <a:pt x="17" y="7"/>
                    </a:cubicBezTo>
                    <a:cubicBezTo>
                      <a:pt x="16" y="6"/>
                      <a:pt x="17" y="7"/>
                      <a:pt x="17" y="7"/>
                    </a:cubicBezTo>
                    <a:cubicBezTo>
                      <a:pt x="16" y="7"/>
                      <a:pt x="16" y="7"/>
                      <a:pt x="16" y="7"/>
                    </a:cubicBezTo>
                    <a:cubicBezTo>
                      <a:pt x="16" y="7"/>
                      <a:pt x="16" y="7"/>
                      <a:pt x="17" y="7"/>
                    </a:cubicBezTo>
                    <a:cubicBezTo>
                      <a:pt x="16" y="7"/>
                      <a:pt x="16" y="7"/>
                      <a:pt x="16" y="7"/>
                    </a:cubicBezTo>
                    <a:cubicBezTo>
                      <a:pt x="16" y="7"/>
                      <a:pt x="16" y="7"/>
                      <a:pt x="15" y="7"/>
                    </a:cubicBezTo>
                    <a:cubicBezTo>
                      <a:pt x="14" y="6"/>
                      <a:pt x="16" y="7"/>
                      <a:pt x="15" y="6"/>
                    </a:cubicBezTo>
                    <a:cubicBezTo>
                      <a:pt x="15" y="6"/>
                      <a:pt x="14" y="6"/>
                      <a:pt x="14" y="6"/>
                    </a:cubicBezTo>
                    <a:cubicBezTo>
                      <a:pt x="14" y="6"/>
                      <a:pt x="17" y="7"/>
                      <a:pt x="17" y="8"/>
                    </a:cubicBezTo>
                    <a:cubicBezTo>
                      <a:pt x="16" y="7"/>
                      <a:pt x="17" y="8"/>
                      <a:pt x="17" y="8"/>
                    </a:cubicBezTo>
                    <a:cubicBezTo>
                      <a:pt x="16" y="8"/>
                      <a:pt x="16" y="8"/>
                      <a:pt x="16" y="8"/>
                    </a:cubicBezTo>
                    <a:cubicBezTo>
                      <a:pt x="16" y="7"/>
                      <a:pt x="16" y="7"/>
                      <a:pt x="15" y="7"/>
                    </a:cubicBezTo>
                    <a:cubicBezTo>
                      <a:pt x="15" y="7"/>
                      <a:pt x="17" y="8"/>
                      <a:pt x="17" y="8"/>
                    </a:cubicBezTo>
                    <a:cubicBezTo>
                      <a:pt x="18" y="9"/>
                      <a:pt x="16" y="8"/>
                      <a:pt x="16" y="7"/>
                    </a:cubicBezTo>
                    <a:cubicBezTo>
                      <a:pt x="16" y="7"/>
                      <a:pt x="15" y="7"/>
                      <a:pt x="16" y="8"/>
                    </a:cubicBezTo>
                    <a:cubicBezTo>
                      <a:pt x="17" y="8"/>
                      <a:pt x="15" y="7"/>
                      <a:pt x="16" y="8"/>
                    </a:cubicBezTo>
                    <a:cubicBezTo>
                      <a:pt x="17" y="8"/>
                      <a:pt x="17" y="8"/>
                      <a:pt x="17" y="9"/>
                    </a:cubicBezTo>
                    <a:cubicBezTo>
                      <a:pt x="17" y="8"/>
                      <a:pt x="16" y="8"/>
                      <a:pt x="16" y="8"/>
                    </a:cubicBezTo>
                    <a:cubicBezTo>
                      <a:pt x="16" y="8"/>
                      <a:pt x="17" y="9"/>
                      <a:pt x="16" y="8"/>
                    </a:cubicBezTo>
                    <a:cubicBezTo>
                      <a:pt x="17" y="9"/>
                      <a:pt x="15" y="8"/>
                      <a:pt x="17" y="9"/>
                    </a:cubicBezTo>
                    <a:cubicBezTo>
                      <a:pt x="17" y="9"/>
                      <a:pt x="17" y="9"/>
                      <a:pt x="17" y="9"/>
                    </a:cubicBezTo>
                    <a:cubicBezTo>
                      <a:pt x="16" y="8"/>
                      <a:pt x="15" y="8"/>
                      <a:pt x="16" y="8"/>
                    </a:cubicBezTo>
                    <a:cubicBezTo>
                      <a:pt x="16" y="9"/>
                      <a:pt x="16" y="8"/>
                      <a:pt x="16" y="8"/>
                    </a:cubicBezTo>
                    <a:cubicBezTo>
                      <a:pt x="17" y="9"/>
                      <a:pt x="17" y="9"/>
                      <a:pt x="17" y="9"/>
                    </a:cubicBezTo>
                    <a:cubicBezTo>
                      <a:pt x="16" y="8"/>
                      <a:pt x="16" y="9"/>
                      <a:pt x="15" y="8"/>
                    </a:cubicBezTo>
                    <a:cubicBezTo>
                      <a:pt x="15" y="8"/>
                      <a:pt x="14" y="8"/>
                      <a:pt x="13" y="7"/>
                    </a:cubicBezTo>
                    <a:cubicBezTo>
                      <a:pt x="13" y="7"/>
                      <a:pt x="14" y="8"/>
                      <a:pt x="14" y="8"/>
                    </a:cubicBezTo>
                    <a:cubicBezTo>
                      <a:pt x="15" y="8"/>
                      <a:pt x="14" y="8"/>
                      <a:pt x="15" y="8"/>
                    </a:cubicBezTo>
                    <a:cubicBezTo>
                      <a:pt x="15" y="8"/>
                      <a:pt x="15" y="8"/>
                      <a:pt x="14" y="8"/>
                    </a:cubicBezTo>
                    <a:cubicBezTo>
                      <a:pt x="13" y="7"/>
                      <a:pt x="13" y="7"/>
                      <a:pt x="12" y="7"/>
                    </a:cubicBezTo>
                    <a:cubicBezTo>
                      <a:pt x="13" y="8"/>
                      <a:pt x="14" y="8"/>
                      <a:pt x="15" y="8"/>
                    </a:cubicBezTo>
                    <a:cubicBezTo>
                      <a:pt x="16" y="9"/>
                      <a:pt x="15" y="8"/>
                      <a:pt x="14" y="8"/>
                    </a:cubicBezTo>
                    <a:cubicBezTo>
                      <a:pt x="14" y="8"/>
                      <a:pt x="13" y="7"/>
                      <a:pt x="13" y="7"/>
                    </a:cubicBezTo>
                    <a:cubicBezTo>
                      <a:pt x="13" y="7"/>
                      <a:pt x="13" y="8"/>
                      <a:pt x="12" y="7"/>
                    </a:cubicBezTo>
                    <a:cubicBezTo>
                      <a:pt x="12" y="7"/>
                      <a:pt x="13" y="8"/>
                      <a:pt x="13" y="7"/>
                    </a:cubicBezTo>
                    <a:cubicBezTo>
                      <a:pt x="12" y="7"/>
                      <a:pt x="12" y="7"/>
                      <a:pt x="11" y="7"/>
                    </a:cubicBezTo>
                    <a:cubicBezTo>
                      <a:pt x="12" y="7"/>
                      <a:pt x="13" y="8"/>
                      <a:pt x="13" y="8"/>
                    </a:cubicBezTo>
                    <a:cubicBezTo>
                      <a:pt x="13" y="8"/>
                      <a:pt x="13" y="8"/>
                      <a:pt x="14" y="9"/>
                    </a:cubicBezTo>
                    <a:cubicBezTo>
                      <a:pt x="14" y="9"/>
                      <a:pt x="14" y="8"/>
                      <a:pt x="14" y="8"/>
                    </a:cubicBezTo>
                    <a:cubicBezTo>
                      <a:pt x="14" y="8"/>
                      <a:pt x="14" y="9"/>
                      <a:pt x="13" y="8"/>
                    </a:cubicBezTo>
                    <a:cubicBezTo>
                      <a:pt x="13" y="8"/>
                      <a:pt x="13" y="8"/>
                      <a:pt x="13" y="8"/>
                    </a:cubicBezTo>
                    <a:cubicBezTo>
                      <a:pt x="14" y="9"/>
                      <a:pt x="14" y="9"/>
                      <a:pt x="14" y="9"/>
                    </a:cubicBezTo>
                    <a:cubicBezTo>
                      <a:pt x="15" y="9"/>
                      <a:pt x="13" y="8"/>
                      <a:pt x="14" y="9"/>
                    </a:cubicBezTo>
                    <a:cubicBezTo>
                      <a:pt x="15" y="9"/>
                      <a:pt x="14" y="9"/>
                      <a:pt x="14" y="9"/>
                    </a:cubicBezTo>
                    <a:cubicBezTo>
                      <a:pt x="14" y="9"/>
                      <a:pt x="14" y="9"/>
                      <a:pt x="13" y="9"/>
                    </a:cubicBezTo>
                    <a:cubicBezTo>
                      <a:pt x="15" y="10"/>
                      <a:pt x="14" y="9"/>
                      <a:pt x="15" y="11"/>
                    </a:cubicBezTo>
                    <a:cubicBezTo>
                      <a:pt x="14" y="10"/>
                      <a:pt x="12" y="9"/>
                      <a:pt x="11" y="9"/>
                    </a:cubicBezTo>
                    <a:cubicBezTo>
                      <a:pt x="11" y="9"/>
                      <a:pt x="9" y="9"/>
                      <a:pt x="10" y="10"/>
                    </a:cubicBezTo>
                    <a:cubicBezTo>
                      <a:pt x="10" y="10"/>
                      <a:pt x="11" y="11"/>
                      <a:pt x="10" y="10"/>
                    </a:cubicBezTo>
                    <a:cubicBezTo>
                      <a:pt x="11" y="10"/>
                      <a:pt x="11" y="11"/>
                      <a:pt x="12" y="11"/>
                    </a:cubicBezTo>
                    <a:cubicBezTo>
                      <a:pt x="12" y="11"/>
                      <a:pt x="13" y="12"/>
                      <a:pt x="11" y="11"/>
                    </a:cubicBezTo>
                    <a:cubicBezTo>
                      <a:pt x="11" y="11"/>
                      <a:pt x="12" y="12"/>
                      <a:pt x="12" y="12"/>
                    </a:cubicBezTo>
                    <a:cubicBezTo>
                      <a:pt x="12" y="12"/>
                      <a:pt x="12" y="12"/>
                      <a:pt x="12" y="12"/>
                    </a:cubicBezTo>
                    <a:cubicBezTo>
                      <a:pt x="11" y="12"/>
                      <a:pt x="12" y="12"/>
                      <a:pt x="11" y="12"/>
                    </a:cubicBezTo>
                    <a:cubicBezTo>
                      <a:pt x="11" y="11"/>
                      <a:pt x="11" y="11"/>
                      <a:pt x="10" y="11"/>
                    </a:cubicBezTo>
                    <a:cubicBezTo>
                      <a:pt x="12" y="12"/>
                      <a:pt x="10" y="11"/>
                      <a:pt x="11" y="11"/>
                    </a:cubicBezTo>
                    <a:cubicBezTo>
                      <a:pt x="10" y="10"/>
                      <a:pt x="10" y="11"/>
                      <a:pt x="9" y="10"/>
                    </a:cubicBezTo>
                    <a:cubicBezTo>
                      <a:pt x="9" y="10"/>
                      <a:pt x="9" y="10"/>
                      <a:pt x="9" y="10"/>
                    </a:cubicBezTo>
                    <a:cubicBezTo>
                      <a:pt x="10" y="10"/>
                      <a:pt x="10" y="11"/>
                      <a:pt x="9" y="10"/>
                    </a:cubicBezTo>
                    <a:cubicBezTo>
                      <a:pt x="9" y="10"/>
                      <a:pt x="11" y="11"/>
                      <a:pt x="11" y="12"/>
                    </a:cubicBezTo>
                    <a:cubicBezTo>
                      <a:pt x="12" y="12"/>
                      <a:pt x="10" y="11"/>
                      <a:pt x="10" y="11"/>
                    </a:cubicBezTo>
                    <a:cubicBezTo>
                      <a:pt x="11" y="12"/>
                      <a:pt x="10" y="11"/>
                      <a:pt x="11" y="12"/>
                    </a:cubicBezTo>
                    <a:cubicBezTo>
                      <a:pt x="10" y="11"/>
                      <a:pt x="10" y="11"/>
                      <a:pt x="10" y="11"/>
                    </a:cubicBezTo>
                    <a:cubicBezTo>
                      <a:pt x="10" y="11"/>
                      <a:pt x="9" y="11"/>
                      <a:pt x="10" y="11"/>
                    </a:cubicBezTo>
                    <a:cubicBezTo>
                      <a:pt x="9" y="10"/>
                      <a:pt x="9" y="10"/>
                      <a:pt x="9" y="10"/>
                    </a:cubicBezTo>
                    <a:cubicBezTo>
                      <a:pt x="9" y="10"/>
                      <a:pt x="9" y="10"/>
                      <a:pt x="9" y="11"/>
                    </a:cubicBezTo>
                    <a:cubicBezTo>
                      <a:pt x="9" y="10"/>
                      <a:pt x="9" y="10"/>
                      <a:pt x="8" y="10"/>
                    </a:cubicBezTo>
                    <a:cubicBezTo>
                      <a:pt x="9" y="11"/>
                      <a:pt x="9" y="11"/>
                      <a:pt x="11" y="12"/>
                    </a:cubicBezTo>
                    <a:cubicBezTo>
                      <a:pt x="11" y="12"/>
                      <a:pt x="10" y="12"/>
                      <a:pt x="11" y="12"/>
                    </a:cubicBezTo>
                    <a:cubicBezTo>
                      <a:pt x="11" y="12"/>
                      <a:pt x="10" y="12"/>
                      <a:pt x="10" y="11"/>
                    </a:cubicBezTo>
                    <a:cubicBezTo>
                      <a:pt x="10" y="11"/>
                      <a:pt x="10" y="11"/>
                      <a:pt x="10" y="11"/>
                    </a:cubicBezTo>
                    <a:cubicBezTo>
                      <a:pt x="9" y="11"/>
                      <a:pt x="9" y="11"/>
                      <a:pt x="8" y="10"/>
                    </a:cubicBezTo>
                    <a:cubicBezTo>
                      <a:pt x="8" y="11"/>
                      <a:pt x="10" y="12"/>
                      <a:pt x="8" y="11"/>
                    </a:cubicBezTo>
                    <a:cubicBezTo>
                      <a:pt x="8" y="10"/>
                      <a:pt x="10" y="12"/>
                      <a:pt x="10" y="11"/>
                    </a:cubicBezTo>
                    <a:cubicBezTo>
                      <a:pt x="11" y="12"/>
                      <a:pt x="9" y="11"/>
                      <a:pt x="10" y="12"/>
                    </a:cubicBezTo>
                    <a:cubicBezTo>
                      <a:pt x="10" y="12"/>
                      <a:pt x="9" y="11"/>
                      <a:pt x="8" y="11"/>
                    </a:cubicBezTo>
                    <a:cubicBezTo>
                      <a:pt x="9" y="11"/>
                      <a:pt x="9" y="11"/>
                      <a:pt x="8" y="11"/>
                    </a:cubicBezTo>
                    <a:cubicBezTo>
                      <a:pt x="10" y="12"/>
                      <a:pt x="9" y="11"/>
                      <a:pt x="11" y="12"/>
                    </a:cubicBezTo>
                    <a:cubicBezTo>
                      <a:pt x="9" y="11"/>
                      <a:pt x="11" y="13"/>
                      <a:pt x="10" y="12"/>
                    </a:cubicBezTo>
                    <a:cubicBezTo>
                      <a:pt x="10" y="12"/>
                      <a:pt x="10" y="12"/>
                      <a:pt x="11" y="13"/>
                    </a:cubicBezTo>
                    <a:cubicBezTo>
                      <a:pt x="10" y="12"/>
                      <a:pt x="9" y="12"/>
                      <a:pt x="9" y="12"/>
                    </a:cubicBezTo>
                    <a:cubicBezTo>
                      <a:pt x="11" y="13"/>
                      <a:pt x="8" y="12"/>
                      <a:pt x="10" y="13"/>
                    </a:cubicBezTo>
                    <a:cubicBezTo>
                      <a:pt x="10" y="13"/>
                      <a:pt x="9" y="13"/>
                      <a:pt x="8" y="12"/>
                    </a:cubicBezTo>
                    <a:cubicBezTo>
                      <a:pt x="9" y="13"/>
                      <a:pt x="9" y="13"/>
                      <a:pt x="9" y="13"/>
                    </a:cubicBezTo>
                    <a:cubicBezTo>
                      <a:pt x="9" y="13"/>
                      <a:pt x="9" y="13"/>
                      <a:pt x="8" y="13"/>
                    </a:cubicBezTo>
                    <a:cubicBezTo>
                      <a:pt x="8" y="13"/>
                      <a:pt x="8" y="13"/>
                      <a:pt x="9" y="13"/>
                    </a:cubicBezTo>
                    <a:cubicBezTo>
                      <a:pt x="8" y="13"/>
                      <a:pt x="7" y="12"/>
                      <a:pt x="6" y="12"/>
                    </a:cubicBezTo>
                    <a:cubicBezTo>
                      <a:pt x="6" y="12"/>
                      <a:pt x="7" y="12"/>
                      <a:pt x="7" y="12"/>
                    </a:cubicBezTo>
                    <a:cubicBezTo>
                      <a:pt x="8" y="13"/>
                      <a:pt x="6" y="12"/>
                      <a:pt x="8" y="13"/>
                    </a:cubicBezTo>
                    <a:cubicBezTo>
                      <a:pt x="8" y="13"/>
                      <a:pt x="7" y="12"/>
                      <a:pt x="8" y="13"/>
                    </a:cubicBezTo>
                    <a:cubicBezTo>
                      <a:pt x="7" y="13"/>
                      <a:pt x="7" y="13"/>
                      <a:pt x="7" y="12"/>
                    </a:cubicBezTo>
                    <a:cubicBezTo>
                      <a:pt x="7" y="12"/>
                      <a:pt x="8" y="13"/>
                      <a:pt x="7" y="12"/>
                    </a:cubicBezTo>
                    <a:cubicBezTo>
                      <a:pt x="7" y="13"/>
                      <a:pt x="7" y="13"/>
                      <a:pt x="8" y="13"/>
                    </a:cubicBezTo>
                    <a:cubicBezTo>
                      <a:pt x="8" y="13"/>
                      <a:pt x="7" y="13"/>
                      <a:pt x="8" y="14"/>
                    </a:cubicBezTo>
                    <a:cubicBezTo>
                      <a:pt x="9" y="14"/>
                      <a:pt x="7" y="13"/>
                      <a:pt x="7" y="13"/>
                    </a:cubicBezTo>
                    <a:cubicBezTo>
                      <a:pt x="6" y="13"/>
                      <a:pt x="7" y="13"/>
                      <a:pt x="7" y="13"/>
                    </a:cubicBezTo>
                    <a:cubicBezTo>
                      <a:pt x="6" y="13"/>
                      <a:pt x="6" y="13"/>
                      <a:pt x="6" y="12"/>
                    </a:cubicBezTo>
                    <a:cubicBezTo>
                      <a:pt x="6" y="13"/>
                      <a:pt x="7" y="13"/>
                      <a:pt x="8" y="14"/>
                    </a:cubicBezTo>
                    <a:cubicBezTo>
                      <a:pt x="7" y="14"/>
                      <a:pt x="7" y="14"/>
                      <a:pt x="8" y="14"/>
                    </a:cubicBezTo>
                    <a:cubicBezTo>
                      <a:pt x="8" y="14"/>
                      <a:pt x="7" y="14"/>
                      <a:pt x="7" y="14"/>
                    </a:cubicBezTo>
                    <a:cubicBezTo>
                      <a:pt x="8" y="14"/>
                      <a:pt x="9" y="15"/>
                      <a:pt x="8" y="15"/>
                    </a:cubicBezTo>
                    <a:cubicBezTo>
                      <a:pt x="7" y="14"/>
                      <a:pt x="7" y="14"/>
                      <a:pt x="7" y="14"/>
                    </a:cubicBezTo>
                    <a:cubicBezTo>
                      <a:pt x="6" y="13"/>
                      <a:pt x="8" y="15"/>
                      <a:pt x="6" y="14"/>
                    </a:cubicBezTo>
                    <a:cubicBezTo>
                      <a:pt x="7" y="14"/>
                      <a:pt x="8" y="15"/>
                      <a:pt x="7" y="14"/>
                    </a:cubicBezTo>
                    <a:cubicBezTo>
                      <a:pt x="8" y="15"/>
                      <a:pt x="8" y="16"/>
                      <a:pt x="9" y="16"/>
                    </a:cubicBezTo>
                    <a:cubicBezTo>
                      <a:pt x="9" y="16"/>
                      <a:pt x="9" y="16"/>
                      <a:pt x="9" y="16"/>
                    </a:cubicBezTo>
                    <a:cubicBezTo>
                      <a:pt x="9" y="16"/>
                      <a:pt x="9" y="16"/>
                      <a:pt x="9" y="15"/>
                    </a:cubicBezTo>
                    <a:cubicBezTo>
                      <a:pt x="8" y="15"/>
                      <a:pt x="8" y="15"/>
                      <a:pt x="8" y="15"/>
                    </a:cubicBezTo>
                    <a:cubicBezTo>
                      <a:pt x="7" y="14"/>
                      <a:pt x="8" y="15"/>
                      <a:pt x="6" y="14"/>
                    </a:cubicBezTo>
                    <a:cubicBezTo>
                      <a:pt x="6" y="14"/>
                      <a:pt x="6" y="14"/>
                      <a:pt x="6" y="15"/>
                    </a:cubicBezTo>
                    <a:cubicBezTo>
                      <a:pt x="7" y="15"/>
                      <a:pt x="7" y="15"/>
                      <a:pt x="8" y="16"/>
                    </a:cubicBezTo>
                    <a:cubicBezTo>
                      <a:pt x="7" y="15"/>
                      <a:pt x="7" y="15"/>
                      <a:pt x="7" y="15"/>
                    </a:cubicBezTo>
                    <a:cubicBezTo>
                      <a:pt x="6" y="15"/>
                      <a:pt x="8" y="16"/>
                      <a:pt x="6" y="15"/>
                    </a:cubicBezTo>
                    <a:cubicBezTo>
                      <a:pt x="7" y="15"/>
                      <a:pt x="7" y="15"/>
                      <a:pt x="9" y="16"/>
                    </a:cubicBezTo>
                    <a:cubicBezTo>
                      <a:pt x="6" y="15"/>
                      <a:pt x="9" y="16"/>
                      <a:pt x="8" y="16"/>
                    </a:cubicBezTo>
                    <a:cubicBezTo>
                      <a:pt x="8" y="16"/>
                      <a:pt x="8" y="16"/>
                      <a:pt x="9" y="17"/>
                    </a:cubicBezTo>
                    <a:cubicBezTo>
                      <a:pt x="9" y="16"/>
                      <a:pt x="8" y="16"/>
                      <a:pt x="8" y="16"/>
                    </a:cubicBezTo>
                    <a:cubicBezTo>
                      <a:pt x="8" y="16"/>
                      <a:pt x="8" y="16"/>
                      <a:pt x="9" y="16"/>
                    </a:cubicBezTo>
                    <a:cubicBezTo>
                      <a:pt x="9" y="17"/>
                      <a:pt x="9" y="17"/>
                      <a:pt x="9" y="17"/>
                    </a:cubicBezTo>
                    <a:cubicBezTo>
                      <a:pt x="10" y="17"/>
                      <a:pt x="9" y="17"/>
                      <a:pt x="9" y="17"/>
                    </a:cubicBezTo>
                    <a:cubicBezTo>
                      <a:pt x="8" y="16"/>
                      <a:pt x="8" y="16"/>
                      <a:pt x="8" y="16"/>
                    </a:cubicBezTo>
                    <a:cubicBezTo>
                      <a:pt x="8" y="16"/>
                      <a:pt x="8" y="16"/>
                      <a:pt x="8" y="16"/>
                    </a:cubicBezTo>
                    <a:cubicBezTo>
                      <a:pt x="9" y="17"/>
                      <a:pt x="8" y="16"/>
                      <a:pt x="8" y="16"/>
                    </a:cubicBezTo>
                    <a:cubicBezTo>
                      <a:pt x="10" y="18"/>
                      <a:pt x="8" y="17"/>
                      <a:pt x="9" y="18"/>
                    </a:cubicBezTo>
                    <a:cubicBezTo>
                      <a:pt x="9" y="17"/>
                      <a:pt x="9" y="17"/>
                      <a:pt x="8" y="17"/>
                    </a:cubicBezTo>
                    <a:cubicBezTo>
                      <a:pt x="9" y="17"/>
                      <a:pt x="9" y="18"/>
                      <a:pt x="8" y="17"/>
                    </a:cubicBezTo>
                    <a:cubicBezTo>
                      <a:pt x="7" y="17"/>
                      <a:pt x="9" y="18"/>
                      <a:pt x="8" y="17"/>
                    </a:cubicBezTo>
                    <a:cubicBezTo>
                      <a:pt x="7" y="16"/>
                      <a:pt x="11" y="19"/>
                      <a:pt x="9" y="18"/>
                    </a:cubicBezTo>
                    <a:cubicBezTo>
                      <a:pt x="10" y="19"/>
                      <a:pt x="8" y="18"/>
                      <a:pt x="9" y="18"/>
                    </a:cubicBezTo>
                    <a:cubicBezTo>
                      <a:pt x="8" y="18"/>
                      <a:pt x="8" y="18"/>
                      <a:pt x="7" y="17"/>
                    </a:cubicBezTo>
                    <a:cubicBezTo>
                      <a:pt x="7" y="17"/>
                      <a:pt x="8" y="18"/>
                      <a:pt x="8" y="18"/>
                    </a:cubicBezTo>
                    <a:cubicBezTo>
                      <a:pt x="8" y="18"/>
                      <a:pt x="7" y="17"/>
                      <a:pt x="7" y="17"/>
                    </a:cubicBezTo>
                    <a:cubicBezTo>
                      <a:pt x="7" y="17"/>
                      <a:pt x="8" y="18"/>
                      <a:pt x="8" y="18"/>
                    </a:cubicBezTo>
                    <a:cubicBezTo>
                      <a:pt x="8" y="18"/>
                      <a:pt x="8" y="18"/>
                      <a:pt x="8" y="18"/>
                    </a:cubicBezTo>
                    <a:cubicBezTo>
                      <a:pt x="7" y="18"/>
                      <a:pt x="7" y="18"/>
                      <a:pt x="7" y="17"/>
                    </a:cubicBezTo>
                    <a:cubicBezTo>
                      <a:pt x="8" y="18"/>
                      <a:pt x="8" y="19"/>
                      <a:pt x="7" y="18"/>
                    </a:cubicBezTo>
                    <a:cubicBezTo>
                      <a:pt x="7" y="18"/>
                      <a:pt x="8" y="18"/>
                      <a:pt x="8" y="18"/>
                    </a:cubicBezTo>
                    <a:cubicBezTo>
                      <a:pt x="8" y="19"/>
                      <a:pt x="8" y="19"/>
                      <a:pt x="9" y="19"/>
                    </a:cubicBezTo>
                    <a:cubicBezTo>
                      <a:pt x="8" y="19"/>
                      <a:pt x="8" y="18"/>
                      <a:pt x="7" y="18"/>
                    </a:cubicBezTo>
                    <a:cubicBezTo>
                      <a:pt x="7" y="18"/>
                      <a:pt x="7" y="18"/>
                      <a:pt x="7" y="18"/>
                    </a:cubicBezTo>
                    <a:cubicBezTo>
                      <a:pt x="7" y="18"/>
                      <a:pt x="6" y="18"/>
                      <a:pt x="6" y="18"/>
                    </a:cubicBezTo>
                    <a:cubicBezTo>
                      <a:pt x="7" y="18"/>
                      <a:pt x="5" y="18"/>
                      <a:pt x="7" y="18"/>
                    </a:cubicBezTo>
                    <a:cubicBezTo>
                      <a:pt x="4" y="18"/>
                      <a:pt x="5" y="20"/>
                      <a:pt x="5" y="20"/>
                    </a:cubicBezTo>
                    <a:cubicBezTo>
                      <a:pt x="6" y="21"/>
                      <a:pt x="5" y="20"/>
                      <a:pt x="6" y="21"/>
                    </a:cubicBezTo>
                    <a:cubicBezTo>
                      <a:pt x="6" y="20"/>
                      <a:pt x="5" y="20"/>
                      <a:pt x="6" y="20"/>
                    </a:cubicBezTo>
                    <a:cubicBezTo>
                      <a:pt x="5" y="20"/>
                      <a:pt x="7" y="21"/>
                      <a:pt x="6" y="20"/>
                    </a:cubicBezTo>
                    <a:cubicBezTo>
                      <a:pt x="7" y="20"/>
                      <a:pt x="8" y="21"/>
                      <a:pt x="8" y="21"/>
                    </a:cubicBezTo>
                    <a:cubicBezTo>
                      <a:pt x="6" y="20"/>
                      <a:pt x="8" y="21"/>
                      <a:pt x="7" y="21"/>
                    </a:cubicBezTo>
                    <a:cubicBezTo>
                      <a:pt x="6" y="20"/>
                      <a:pt x="6" y="20"/>
                      <a:pt x="8" y="21"/>
                    </a:cubicBezTo>
                    <a:cubicBezTo>
                      <a:pt x="8" y="21"/>
                      <a:pt x="7" y="21"/>
                      <a:pt x="8" y="21"/>
                    </a:cubicBezTo>
                    <a:cubicBezTo>
                      <a:pt x="7" y="21"/>
                      <a:pt x="6" y="21"/>
                      <a:pt x="5" y="20"/>
                    </a:cubicBezTo>
                    <a:cubicBezTo>
                      <a:pt x="5" y="20"/>
                      <a:pt x="7" y="21"/>
                      <a:pt x="7" y="21"/>
                    </a:cubicBezTo>
                    <a:cubicBezTo>
                      <a:pt x="7" y="21"/>
                      <a:pt x="7" y="21"/>
                      <a:pt x="7" y="21"/>
                    </a:cubicBezTo>
                    <a:cubicBezTo>
                      <a:pt x="7" y="21"/>
                      <a:pt x="6" y="21"/>
                      <a:pt x="6" y="21"/>
                    </a:cubicBezTo>
                    <a:cubicBezTo>
                      <a:pt x="6" y="21"/>
                      <a:pt x="5" y="20"/>
                      <a:pt x="5" y="20"/>
                    </a:cubicBezTo>
                    <a:cubicBezTo>
                      <a:pt x="5" y="20"/>
                      <a:pt x="6" y="21"/>
                      <a:pt x="7" y="21"/>
                    </a:cubicBezTo>
                    <a:cubicBezTo>
                      <a:pt x="6" y="21"/>
                      <a:pt x="8" y="22"/>
                      <a:pt x="5" y="21"/>
                    </a:cubicBezTo>
                    <a:cubicBezTo>
                      <a:pt x="6" y="22"/>
                      <a:pt x="4" y="21"/>
                      <a:pt x="6" y="22"/>
                    </a:cubicBezTo>
                    <a:cubicBezTo>
                      <a:pt x="6" y="22"/>
                      <a:pt x="5" y="21"/>
                      <a:pt x="3" y="21"/>
                    </a:cubicBezTo>
                    <a:close/>
                    <a:moveTo>
                      <a:pt x="12" y="6"/>
                    </a:moveTo>
                    <a:cubicBezTo>
                      <a:pt x="12" y="6"/>
                      <a:pt x="13" y="6"/>
                      <a:pt x="13" y="6"/>
                    </a:cubicBezTo>
                    <a:cubicBezTo>
                      <a:pt x="13" y="6"/>
                      <a:pt x="13" y="6"/>
                      <a:pt x="12" y="5"/>
                    </a:cubicBezTo>
                    <a:cubicBezTo>
                      <a:pt x="12" y="6"/>
                      <a:pt x="12" y="5"/>
                      <a:pt x="11" y="5"/>
                    </a:cubicBezTo>
                    <a:cubicBezTo>
                      <a:pt x="12" y="6"/>
                      <a:pt x="12" y="6"/>
                      <a:pt x="12" y="6"/>
                    </a:cubicBezTo>
                    <a:cubicBezTo>
                      <a:pt x="12" y="6"/>
                      <a:pt x="11" y="5"/>
                      <a:pt x="12" y="6"/>
                    </a:cubicBezTo>
                    <a:close/>
                    <a:moveTo>
                      <a:pt x="13" y="7"/>
                    </a:moveTo>
                    <a:cubicBezTo>
                      <a:pt x="13" y="7"/>
                      <a:pt x="13" y="7"/>
                      <a:pt x="13" y="7"/>
                    </a:cubicBezTo>
                    <a:cubicBezTo>
                      <a:pt x="12" y="6"/>
                      <a:pt x="11" y="6"/>
                      <a:pt x="12" y="6"/>
                    </a:cubicBezTo>
                    <a:cubicBezTo>
                      <a:pt x="12" y="6"/>
                      <a:pt x="12" y="6"/>
                      <a:pt x="13" y="7"/>
                    </a:cubicBezTo>
                    <a:cubicBezTo>
                      <a:pt x="13" y="7"/>
                      <a:pt x="13" y="7"/>
                      <a:pt x="13" y="7"/>
                    </a:cubicBezTo>
                    <a:close/>
                    <a:moveTo>
                      <a:pt x="12" y="6"/>
                    </a:moveTo>
                    <a:cubicBezTo>
                      <a:pt x="12" y="6"/>
                      <a:pt x="11" y="6"/>
                      <a:pt x="12" y="6"/>
                    </a:cubicBezTo>
                    <a:cubicBezTo>
                      <a:pt x="11" y="6"/>
                      <a:pt x="10" y="5"/>
                      <a:pt x="10" y="6"/>
                    </a:cubicBezTo>
                    <a:cubicBezTo>
                      <a:pt x="11" y="6"/>
                      <a:pt x="11" y="6"/>
                      <a:pt x="12" y="6"/>
                    </a:cubicBezTo>
                    <a:close/>
                    <a:moveTo>
                      <a:pt x="7" y="14"/>
                    </a:moveTo>
                    <a:cubicBezTo>
                      <a:pt x="6" y="13"/>
                      <a:pt x="5" y="13"/>
                      <a:pt x="5" y="12"/>
                    </a:cubicBezTo>
                    <a:cubicBezTo>
                      <a:pt x="5" y="13"/>
                      <a:pt x="8" y="15"/>
                      <a:pt x="7" y="14"/>
                    </a:cubicBezTo>
                    <a:close/>
                    <a:moveTo>
                      <a:pt x="5" y="15"/>
                    </a:moveTo>
                    <a:cubicBezTo>
                      <a:pt x="6" y="15"/>
                      <a:pt x="7" y="16"/>
                      <a:pt x="7" y="16"/>
                    </a:cubicBezTo>
                    <a:cubicBezTo>
                      <a:pt x="6" y="15"/>
                      <a:pt x="6" y="15"/>
                      <a:pt x="5" y="15"/>
                    </a:cubicBezTo>
                    <a:cubicBezTo>
                      <a:pt x="5" y="15"/>
                      <a:pt x="5" y="15"/>
                      <a:pt x="5" y="14"/>
                    </a:cubicBezTo>
                    <a:cubicBezTo>
                      <a:pt x="5" y="14"/>
                      <a:pt x="5" y="15"/>
                      <a:pt x="5" y="15"/>
                    </a:cubicBezTo>
                    <a:close/>
                  </a:path>
                </a:pathLst>
              </a:custGeom>
              <a:solidFill>
                <a:srgbClr val="AEBD72"/>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0" name="MG-任意多边形 82"/>
              <p:cNvSpPr/>
              <p:nvPr>
                <p:custDataLst>
                  <p:tags r:id="rId45"/>
                </p:custDataLst>
              </p:nvPr>
            </p:nvSpPr>
            <p:spPr bwMode="auto">
              <a:xfrm rot="976095">
                <a:off x="7208026" y="19500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1" name="MG-任意多边形 83"/>
              <p:cNvSpPr/>
              <p:nvPr>
                <p:custDataLst>
                  <p:tags r:id="rId46"/>
                </p:custDataLst>
              </p:nvPr>
            </p:nvSpPr>
            <p:spPr bwMode="auto">
              <a:xfrm rot="976095">
                <a:off x="7069066" y="2197002"/>
                <a:ext cx="31547" cy="12618"/>
              </a:xfrm>
              <a:custGeom>
                <a:avLst/>
                <a:gdLst>
                  <a:gd name="T0" fmla="*/ 1 w 2"/>
                  <a:gd name="T1" fmla="*/ 1 h 1"/>
                  <a:gd name="T2" fmla="*/ 1 w 2"/>
                  <a:gd name="T3" fmla="*/ 1 h 1"/>
                  <a:gd name="T4" fmla="*/ 2 w 2"/>
                  <a:gd name="T5" fmla="*/ 1 h 1"/>
                  <a:gd name="T6" fmla="*/ 1 w 2"/>
                  <a:gd name="T7" fmla="*/ 1 h 1"/>
                  <a:gd name="T8" fmla="*/ 0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1" y="1"/>
                      <a:pt x="1" y="1"/>
                      <a:pt x="1" y="1"/>
                    </a:cubicBezTo>
                    <a:cubicBezTo>
                      <a:pt x="1" y="1"/>
                      <a:pt x="1" y="1"/>
                      <a:pt x="2" y="1"/>
                    </a:cubicBezTo>
                    <a:cubicBezTo>
                      <a:pt x="1" y="1"/>
                      <a:pt x="1" y="1"/>
                      <a:pt x="1" y="1"/>
                    </a:cubicBezTo>
                    <a:cubicBezTo>
                      <a:pt x="1" y="1"/>
                      <a:pt x="0" y="0"/>
                      <a:pt x="0" y="1"/>
                    </a:cubicBezTo>
                    <a:cubicBezTo>
                      <a:pt x="1" y="1"/>
                      <a:pt x="1" y="1"/>
                      <a:pt x="1"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sp>
            <p:nvSpPr>
              <p:cNvPr id="42" name="MG-任意多边形 84"/>
              <p:cNvSpPr/>
              <p:nvPr>
                <p:custDataLst>
                  <p:tags r:id="rId47"/>
                </p:custDataLst>
              </p:nvPr>
            </p:nvSpPr>
            <p:spPr bwMode="auto">
              <a:xfrm rot="976095">
                <a:off x="7081053" y="2201420"/>
                <a:ext cx="37854" cy="12618"/>
              </a:xfrm>
              <a:custGeom>
                <a:avLst/>
                <a:gdLst>
                  <a:gd name="T0" fmla="*/ 2 w 2"/>
                  <a:gd name="T1" fmla="*/ 1 h 1"/>
                  <a:gd name="T2" fmla="*/ 1 w 2"/>
                  <a:gd name="T3" fmla="*/ 0 h 1"/>
                  <a:gd name="T4" fmla="*/ 2 w 2"/>
                  <a:gd name="T5" fmla="*/ 1 h 1"/>
                </a:gdLst>
                <a:ahLst/>
                <a:cxnLst>
                  <a:cxn ang="0">
                    <a:pos x="T0" y="T1"/>
                  </a:cxn>
                  <a:cxn ang="0">
                    <a:pos x="T2" y="T3"/>
                  </a:cxn>
                  <a:cxn ang="0">
                    <a:pos x="T4" y="T5"/>
                  </a:cxn>
                </a:cxnLst>
                <a:rect l="0" t="0" r="r" b="b"/>
                <a:pathLst>
                  <a:path w="2" h="1">
                    <a:moveTo>
                      <a:pt x="2" y="1"/>
                    </a:moveTo>
                    <a:cubicBezTo>
                      <a:pt x="0" y="1"/>
                      <a:pt x="2" y="1"/>
                      <a:pt x="1" y="0"/>
                    </a:cubicBezTo>
                    <a:cubicBezTo>
                      <a:pt x="1" y="1"/>
                      <a:pt x="1" y="1"/>
                      <a:pt x="2"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grpSp>
      <p:grpSp>
        <p:nvGrpSpPr>
          <p:cNvPr id="64" name="MG-组合 63"/>
          <p:cNvGrpSpPr/>
          <p:nvPr>
            <p:custDataLst>
              <p:tags r:id="rId48"/>
            </p:custDataLst>
          </p:nvPr>
        </p:nvGrpSpPr>
        <p:grpSpPr>
          <a:xfrm>
            <a:off x="6106795" y="964565"/>
            <a:ext cx="4561840" cy="2866790"/>
            <a:chOff x="8062196" y="2246038"/>
            <a:chExt cx="3373140" cy="2914991"/>
          </a:xfrm>
        </p:grpSpPr>
        <p:sp>
          <p:nvSpPr>
            <p:cNvPr id="65" name="MG-文本框 137"/>
            <p:cNvSpPr txBox="1"/>
            <p:nvPr>
              <p:custDataLst>
                <p:tags r:id="rId49"/>
              </p:custDataLst>
            </p:nvPr>
          </p:nvSpPr>
          <p:spPr>
            <a:xfrm>
              <a:off x="8483369" y="2246038"/>
              <a:ext cx="2385708" cy="563676"/>
            </a:xfrm>
            <a:prstGeom prst="rect">
              <a:avLst/>
            </a:prstGeom>
            <a:noFill/>
          </p:spPr>
          <p:txBody>
            <a:bodyPr wrap="square" lIns="71755" tIns="71755" rtlCol="0">
              <a:noAutofit/>
            </a:bodyPr>
            <a:lstStyle/>
            <a:p>
              <a:pPr algn="dist">
                <a:lnSpc>
                  <a:spcPct val="100000"/>
                </a:lnSpc>
              </a:pPr>
              <a:r>
                <a:rPr lang="zh-CN" altLang="en-US" sz="2400" b="1" spc="600" dirty="0">
                  <a:solidFill>
                    <a:srgbClr val="FFAE4C"/>
                  </a:solidFill>
                  <a:latin typeface="Times New Roman" panose="02020603050405020304" charset="0"/>
                  <a:ea typeface="微软雅黑" panose="020B0503020204020204" charset="-122"/>
                  <a:cs typeface="Times New Roman" panose="02020603050405020304" charset="0"/>
                  <a:sym typeface="微软雅黑" panose="020B0503020204020204" charset="-122"/>
                </a:rPr>
                <a:t>Research tools</a:t>
              </a:r>
              <a:endParaRPr lang="zh-CN" altLang="en-US" sz="2400" b="1" spc="600" dirty="0">
                <a:solidFill>
                  <a:srgbClr val="FFAE4C"/>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a:p>
              <a:pPr algn="dist">
                <a:lnSpc>
                  <a:spcPct val="100000"/>
                </a:lnSpc>
              </a:pPr>
              <a:endParaRPr lang="zh-CN" altLang="en-US" sz="2400" b="1" spc="600" dirty="0">
                <a:solidFill>
                  <a:srgbClr val="FFAE4C"/>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66" name="MG-文本框 138"/>
            <p:cNvSpPr txBox="1"/>
            <p:nvPr>
              <p:custDataLst>
                <p:tags r:id="rId50"/>
              </p:custDataLst>
            </p:nvPr>
          </p:nvSpPr>
          <p:spPr>
            <a:xfrm>
              <a:off x="8062196" y="2721017"/>
              <a:ext cx="3373140" cy="2440012"/>
            </a:xfrm>
            <a:prstGeom prst="rect">
              <a:avLst/>
            </a:prstGeom>
            <a:noFill/>
          </p:spPr>
          <p:txBody>
            <a:bodyPr wrap="square" rtlCol="0">
              <a:spAutoFit/>
            </a:bodyPr>
            <a:lstStyle/>
            <a:p>
              <a:pPr algn="just">
                <a:lnSpc>
                  <a:spcPct val="150000"/>
                </a:lnSpc>
              </a:pPr>
              <a:r>
                <a:rPr lang="en-US" altLang="zh-CN"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Self-designed questionnaire survey and interview, including basic information, viewing frequency, favorite platform and type, etc., some of which are in the form of Likert scale</a:t>
              </a:r>
              <a:endPar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grpSp>
      <p:grpSp>
        <p:nvGrpSpPr>
          <p:cNvPr id="67" name="MG-组合 66"/>
          <p:cNvGrpSpPr/>
          <p:nvPr>
            <p:custDataLst>
              <p:tags r:id="rId51"/>
            </p:custDataLst>
          </p:nvPr>
        </p:nvGrpSpPr>
        <p:grpSpPr>
          <a:xfrm>
            <a:off x="6182360" y="4301490"/>
            <a:ext cx="4486402" cy="1877921"/>
            <a:chOff x="8062196" y="4448933"/>
            <a:chExt cx="3317502" cy="1910089"/>
          </a:xfrm>
        </p:grpSpPr>
        <p:sp>
          <p:nvSpPr>
            <p:cNvPr id="68" name="MG-文本框 140"/>
            <p:cNvSpPr txBox="1"/>
            <p:nvPr>
              <p:custDataLst>
                <p:tags r:id="rId52"/>
              </p:custDataLst>
            </p:nvPr>
          </p:nvSpPr>
          <p:spPr>
            <a:xfrm>
              <a:off x="8483387" y="4448933"/>
              <a:ext cx="2556729" cy="468261"/>
            </a:xfrm>
            <a:prstGeom prst="rect">
              <a:avLst/>
            </a:prstGeom>
            <a:noFill/>
          </p:spPr>
          <p:txBody>
            <a:bodyPr wrap="square" rtlCol="0">
              <a:spAutoFit/>
            </a:bodyPr>
            <a:lstStyle/>
            <a:p>
              <a:r>
                <a:rPr lang="zh-CN" altLang="en-US" sz="2400" b="1" spc="600" dirty="0">
                  <a:solidFill>
                    <a:srgbClr val="AEBD72"/>
                  </a:solidFill>
                  <a:latin typeface="Times New Roman" panose="02020603050405020304" charset="0"/>
                  <a:ea typeface="微软雅黑" panose="020B0503020204020204" charset="-122"/>
                  <a:cs typeface="Times New Roman" panose="02020603050405020304" charset="0"/>
                  <a:sym typeface="微软雅黑" panose="020B0503020204020204" charset="-122"/>
                </a:rPr>
                <a:t>Data collection</a:t>
              </a:r>
              <a:endParaRPr lang="zh-CN" altLang="en-US" sz="2400" b="1" spc="600" dirty="0">
                <a:solidFill>
                  <a:srgbClr val="AEBD72"/>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sp>
          <p:nvSpPr>
            <p:cNvPr id="69" name="MG-文本框 141"/>
            <p:cNvSpPr txBox="1"/>
            <p:nvPr>
              <p:custDataLst>
                <p:tags r:id="rId53"/>
              </p:custDataLst>
            </p:nvPr>
          </p:nvSpPr>
          <p:spPr>
            <a:xfrm>
              <a:off x="8062196" y="4857357"/>
              <a:ext cx="3317502" cy="1501665"/>
            </a:xfrm>
            <a:prstGeom prst="rect">
              <a:avLst/>
            </a:prstGeom>
            <a:noFill/>
          </p:spPr>
          <p:txBody>
            <a:bodyPr wrap="square" rtlCol="0">
              <a:spAutoFit/>
            </a:bodyPr>
            <a:lstStyle/>
            <a:p>
              <a:pPr algn="just">
                <a:lnSpc>
                  <a:spcPct val="150000"/>
                </a:lnSpc>
              </a:pPr>
              <a:r>
                <a:rPr lang="en-US" altLang="zh-CN"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    </a:t>
              </a:r>
              <a:r>
                <a:rPr lang="zh-CN" altLang="en-US"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rPr>
                <a:t>Ensure the privacy and anonymity of participants. Collect data through online survey platform and interview. </a:t>
              </a:r>
              <a:endParaRPr lang="en-US" altLang="zh-CN" sz="2000" dirty="0">
                <a:solidFill>
                  <a:srgbClr val="FFFFFF"/>
                </a:solidFill>
                <a:latin typeface="Times New Roman" panose="02020603050405020304" charset="0"/>
                <a:ea typeface="微软雅黑" panose="020B0503020204020204" charset="-122"/>
                <a:cs typeface="Times New Roman" panose="02020603050405020304" charset="0"/>
                <a:sym typeface="微软雅黑" panose="020B0503020204020204" charset="-122"/>
              </a:endParaRPr>
            </a:p>
          </p:txBody>
        </p:sp>
      </p:grpSp>
      <p:sp>
        <p:nvSpPr>
          <p:cNvPr id="70" name="MG-文本框 25"/>
          <p:cNvSpPr txBox="1"/>
          <p:nvPr>
            <p:custDataLst>
              <p:tags r:id="rId54"/>
            </p:custDataLst>
          </p:nvPr>
        </p:nvSpPr>
        <p:spPr>
          <a:xfrm>
            <a:off x="1024255" y="584835"/>
            <a:ext cx="7145655" cy="829945"/>
          </a:xfrm>
          <a:prstGeom prst="rect">
            <a:avLst/>
          </a:prstGeom>
          <a:noFill/>
        </p:spPr>
        <p:txBody>
          <a:bodyPr wrap="square" rtlCol="0">
            <a:spAutoFit/>
          </a:bodyPr>
          <a:lstStyle/>
          <a:p>
            <a:pPr>
              <a:spcBef>
                <a:spcPct val="0"/>
              </a:spcBef>
              <a:buFont typeface="Arial" panose="020B0604020202020204" pitchFamily="34" charset="0"/>
              <a:buNone/>
            </a:pPr>
            <a:r>
              <a:rPr lang="zh-CN" altLang="en-US" sz="2400" dirty="0">
                <a:solidFill>
                  <a:srgbClr val="F28088"/>
                </a:solidFill>
                <a:latin typeface="微软雅黑" panose="020B0503020204020204" charset="-122"/>
                <a:ea typeface="微软雅黑" panose="020B0503020204020204" charset="-122"/>
                <a:sym typeface="微软雅黑" panose="020B0503020204020204" charset="-122"/>
              </a:rPr>
              <a:t>Research tools</a:t>
            </a:r>
            <a:r>
              <a:rPr lang="en-US" altLang="zh-CN" sz="2400" dirty="0">
                <a:solidFill>
                  <a:srgbClr val="F28088"/>
                </a:solidFill>
                <a:latin typeface="微软雅黑" panose="020B0503020204020204" charset="-122"/>
                <a:ea typeface="微软雅黑" panose="020B0503020204020204" charset="-122"/>
                <a:sym typeface="微软雅黑" panose="020B0503020204020204" charset="-122"/>
              </a:rPr>
              <a:t> and </a:t>
            </a:r>
            <a:r>
              <a:rPr lang="zh-CN" altLang="en-US" sz="2400" dirty="0">
                <a:solidFill>
                  <a:srgbClr val="F28088"/>
                </a:solidFill>
                <a:latin typeface="微软雅黑" panose="020B0503020204020204" charset="-122"/>
                <a:ea typeface="微软雅黑" panose="020B0503020204020204" charset="-122"/>
                <a:sym typeface="微软雅黑" panose="020B0503020204020204" charset="-122"/>
              </a:rPr>
              <a:t>Data collection</a:t>
            </a:r>
            <a:endParaRPr lang="zh-CN" altLang="en-US" sz="2400" dirty="0">
              <a:solidFill>
                <a:srgbClr val="F28088"/>
              </a:solidFill>
              <a:latin typeface="微软雅黑" panose="020B0503020204020204" charset="-122"/>
              <a:ea typeface="微软雅黑" panose="020B0503020204020204" charset="-122"/>
              <a:sym typeface="微软雅黑" panose="020B0503020204020204" charset="-122"/>
            </a:endParaRPr>
          </a:p>
          <a:p>
            <a:pPr>
              <a:spcBef>
                <a:spcPct val="0"/>
              </a:spcBef>
              <a:buFont typeface="Arial" panose="020B0604020202020204" pitchFamily="34" charset="0"/>
              <a:buNone/>
            </a:pPr>
            <a:endParaRPr lang="en-US" altLang="zh-CN" sz="2400" dirty="0">
              <a:solidFill>
                <a:srgbClr val="F28088"/>
              </a:solidFill>
              <a:latin typeface="微软雅黑" panose="020B0503020204020204" charset="-122"/>
              <a:ea typeface="微软雅黑" panose="020B0503020204020204" charset="-122"/>
              <a:sym typeface="微软雅黑" panose="020B0503020204020204" charset="-122"/>
            </a:endParaRPr>
          </a:p>
        </p:txBody>
      </p:sp>
      <p:sp>
        <p:nvSpPr>
          <p:cNvPr id="71" name="MG-文本框 26"/>
          <p:cNvSpPr txBox="1"/>
          <p:nvPr>
            <p:custDataLst>
              <p:tags r:id="rId55"/>
            </p:custDataLst>
          </p:nvPr>
        </p:nvSpPr>
        <p:spPr>
          <a:xfrm>
            <a:off x="431288" y="523551"/>
            <a:ext cx="691216" cy="584775"/>
          </a:xfrm>
          <a:prstGeom prst="rect">
            <a:avLst/>
          </a:prstGeom>
          <a:noFill/>
        </p:spPr>
        <p:txBody>
          <a:bodyPr wrap="none" rtlCol="0">
            <a:spAutoFit/>
          </a:bodyPr>
          <a:lstStyle>
            <a:defPPr>
              <a:defRPr lang="zh-CN"/>
            </a:defPPr>
            <a:lvl1pPr algn="ctr" defTabSz="685800">
              <a:defRPr sz="3200" b="1">
                <a:blipFill dpi="0" rotWithShape="1">
                  <a:blip r:embed="rId56">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defRPr>
            </a:lvl1pPr>
          </a:lstStyle>
          <a:p>
            <a:r>
              <a:rPr lang="en-US" altLang="zh-CN" dirty="0">
                <a:sym typeface="微软雅黑" panose="020B0503020204020204" charset="-122"/>
              </a:rPr>
              <a:t>02</a:t>
            </a:r>
            <a:endParaRPr lang="zh-CN" altLang="en-US" dirty="0">
              <a:sym typeface="微软雅黑" panose="020B0503020204020204" charset="-122"/>
            </a:endParaRPr>
          </a:p>
        </p:txBody>
      </p:sp>
      <p:pic>
        <p:nvPicPr>
          <p:cNvPr id="2" name="MG-图片 1" descr="图片1"/>
          <p:cNvPicPr>
            <a:picLocks noChangeAspect="1"/>
          </p:cNvPicPr>
          <p:nvPr>
            <p:custDataLst>
              <p:tags r:id="rId57"/>
            </p:custDataLst>
          </p:nvPr>
        </p:nvPicPr>
        <p:blipFill>
          <a:blip r:embed="rId58"/>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checkerboard(across)">
                                      <p:cBhvr>
                                        <p:cTn id="7" dur="500"/>
                                        <p:tgtEl>
                                          <p:spTgt spid="7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checkerboard(across)">
                                      <p:cBhvr>
                                        <p:cTn id="10" dur="500"/>
                                        <p:tgtEl>
                                          <p:spTgt spid="70"/>
                                        </p:tgtEl>
                                      </p:cBhvr>
                                    </p:animEffect>
                                  </p:childTnLst>
                                </p:cTn>
                              </p:par>
                              <p:par>
                                <p:cTn id="11" presetID="5" presetClass="entr" presetSubtype="1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heckerboard(across)">
                                      <p:cBhvr>
                                        <p:cTn id="13" dur="500"/>
                                        <p:tgtEl>
                                          <p:spTgt spid="33"/>
                                        </p:tgtEl>
                                      </p:cBhvr>
                                    </p:animEffect>
                                  </p:childTnLst>
                                </p:cTn>
                              </p:par>
                              <p:par>
                                <p:cTn id="14" presetID="5"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par>
                                <p:cTn id="17" presetID="5"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nodeType="clickEffect">
                                  <p:stCondLst>
                                    <p:cond delay="0"/>
                                  </p:stCondLst>
                                  <p:childTnLst>
                                    <p:set>
                                      <p:cBhvr>
                                        <p:cTn id="23" dur="1" fill="hold">
                                          <p:stCondLst>
                                            <p:cond delay="0"/>
                                          </p:stCondLst>
                                        </p:cTn>
                                        <p:tgtEl>
                                          <p:spTgt spid="64"/>
                                        </p:tgtEl>
                                        <p:attrNameLst>
                                          <p:attrName>style.visibility</p:attrName>
                                        </p:attrNameLst>
                                      </p:cBhvr>
                                      <p:to>
                                        <p:strVal val="visible"/>
                                      </p:to>
                                    </p:set>
                                    <p:anim to="" calcmode="lin" valueType="num">
                                      <p:cBhvr>
                                        <p:cTn id="24" dur="1" fill="hold"/>
                                        <p:tgtEl>
                                          <p:spTgt spid="64"/>
                                        </p:tgtEl>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 to="" calcmode="lin" valueType="num">
                                      <p:cBhvr>
                                        <p:cTn id="29" dur="1" fill="hold"/>
                                        <p:tgtEl>
                                          <p:spTgt spid="6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0" grpId="0"/>
      <p:bldP spid="71" grpId="1"/>
      <p:bldP spid="7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G-直接连接符 2"/>
          <p:cNvCxnSpPr/>
          <p:nvPr>
            <p:custDataLst>
              <p:tags r:id="rId1"/>
            </p:custDataLst>
          </p:nvPr>
        </p:nvCxnSpPr>
        <p:spPr>
          <a:xfrm>
            <a:off x="4481546" y="3294912"/>
            <a:ext cx="6298116" cy="0"/>
          </a:xfrm>
          <a:prstGeom prst="line">
            <a:avLst/>
          </a:prstGeom>
          <a:noFill/>
          <a:ln w="12700" cap="flat" cmpd="sng" algn="ctr">
            <a:solidFill>
              <a:schemeClr val="bg1"/>
            </a:solidFill>
            <a:prstDash val="solid"/>
            <a:miter lim="800000"/>
          </a:ln>
          <a:effectLst/>
        </p:spPr>
      </p:cxnSp>
      <p:sp>
        <p:nvSpPr>
          <p:cNvPr id="4" name="MG-文本框 32"/>
          <p:cNvSpPr txBox="1"/>
          <p:nvPr>
            <p:custDataLst>
              <p:tags r:id="rId2"/>
            </p:custDataLst>
          </p:nvPr>
        </p:nvSpPr>
        <p:spPr>
          <a:xfrm>
            <a:off x="4332414" y="2340963"/>
            <a:ext cx="7143750" cy="829945"/>
          </a:xfrm>
          <a:prstGeom prst="rect">
            <a:avLst/>
          </a:prstGeom>
          <a:noFill/>
        </p:spPr>
        <p:txBody>
          <a:bodyPr wrap="none" rtlCol="0">
            <a:spAutoFit/>
          </a:bodyPr>
          <a:lstStyle/>
          <a:p>
            <a:pPr algn="dist"/>
            <a:r>
              <a:rPr lang="en-US" altLang="zh-CN" sz="48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rPr>
              <a:t>Results and Discussion</a:t>
            </a:r>
            <a:endParaRPr lang="zh-CN" altLang="en-US" sz="48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charset="-122"/>
              <a:ea typeface="微软雅黑" panose="020B0503020204020204" charset="-122"/>
              <a:sym typeface="微软雅黑" panose="020B0503020204020204" charset="-122"/>
            </a:endParaRPr>
          </a:p>
        </p:txBody>
      </p:sp>
      <p:sp>
        <p:nvSpPr>
          <p:cNvPr id="2" name="MG-流程图: 离页连接符 1"/>
          <p:cNvSpPr/>
          <p:nvPr>
            <p:custDataLst>
              <p:tags r:id="rId4"/>
            </p:custDataLst>
          </p:nvPr>
        </p:nvSpPr>
        <p:spPr>
          <a:xfrm>
            <a:off x="1975435" y="2086328"/>
            <a:ext cx="1692234" cy="1773054"/>
          </a:xfrm>
          <a:prstGeom prst="flowChartOffpageConnector">
            <a:avLst/>
          </a:prstGeom>
          <a:blipFill dpi="0" rotWithShape="1">
            <a:blip r:embed="rId5">
              <a:duotone>
                <a:prstClr val="black"/>
                <a:srgbClr val="E59C60">
                  <a:tint val="45000"/>
                  <a:satMod val="40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rPr>
              <a:t>03</a:t>
            </a:r>
            <a:endParaRPr kumimoji="0" lang="zh-CN" altLang="en-US" sz="96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 name="MG-任意多边形 5"/>
          <p:cNvSpPr>
            <a:spLocks noEditPoints="1"/>
          </p:cNvSpPr>
          <p:nvPr>
            <p:custDataLst>
              <p:tags r:id="rId6"/>
            </p:custDataLst>
          </p:nvPr>
        </p:nvSpPr>
        <p:spPr bwMode="auto">
          <a:xfrm rot="20865242">
            <a:off x="1097074" y="1010546"/>
            <a:ext cx="1771649" cy="1304924"/>
          </a:xfrm>
          <a:custGeom>
            <a:avLst/>
            <a:gdLst>
              <a:gd name="T0" fmla="*/ 456 w 469"/>
              <a:gd name="T1" fmla="*/ 95 h 345"/>
              <a:gd name="T2" fmla="*/ 274 w 469"/>
              <a:gd name="T3" fmla="*/ 18 h 345"/>
              <a:gd name="T4" fmla="*/ 131 w 469"/>
              <a:gd name="T5" fmla="*/ 55 h 345"/>
              <a:gd name="T6" fmla="*/ 145 w 469"/>
              <a:gd name="T7" fmla="*/ 67 h 345"/>
              <a:gd name="T8" fmla="*/ 447 w 469"/>
              <a:gd name="T9" fmla="*/ 98 h 345"/>
              <a:gd name="T10" fmla="*/ 225 w 469"/>
              <a:gd name="T11" fmla="*/ 220 h 345"/>
              <a:gd name="T12" fmla="*/ 99 w 469"/>
              <a:gd name="T13" fmla="*/ 166 h 345"/>
              <a:gd name="T14" fmla="*/ 211 w 469"/>
              <a:gd name="T15" fmla="*/ 105 h 345"/>
              <a:gd name="T16" fmla="*/ 79 w 469"/>
              <a:gd name="T17" fmla="*/ 156 h 345"/>
              <a:gd name="T18" fmla="*/ 11 w 469"/>
              <a:gd name="T19" fmla="*/ 116 h 345"/>
              <a:gd name="T20" fmla="*/ 1 w 469"/>
              <a:gd name="T21" fmla="*/ 148 h 345"/>
              <a:gd name="T22" fmla="*/ 53 w 469"/>
              <a:gd name="T23" fmla="*/ 253 h 345"/>
              <a:gd name="T24" fmla="*/ 59 w 469"/>
              <a:gd name="T25" fmla="*/ 290 h 345"/>
              <a:gd name="T26" fmla="*/ 53 w 469"/>
              <a:gd name="T27" fmla="*/ 329 h 345"/>
              <a:gd name="T28" fmla="*/ 69 w 469"/>
              <a:gd name="T29" fmla="*/ 326 h 345"/>
              <a:gd name="T30" fmla="*/ 89 w 469"/>
              <a:gd name="T31" fmla="*/ 331 h 345"/>
              <a:gd name="T32" fmla="*/ 89 w 469"/>
              <a:gd name="T33" fmla="*/ 276 h 345"/>
              <a:gd name="T34" fmla="*/ 81 w 469"/>
              <a:gd name="T35" fmla="*/ 204 h 345"/>
              <a:gd name="T36" fmla="*/ 107 w 469"/>
              <a:gd name="T37" fmla="*/ 259 h 345"/>
              <a:gd name="T38" fmla="*/ 381 w 469"/>
              <a:gd name="T39" fmla="*/ 264 h 345"/>
              <a:gd name="T40" fmla="*/ 467 w 469"/>
              <a:gd name="T41" fmla="*/ 97 h 345"/>
              <a:gd name="T42" fmla="*/ 72 w 469"/>
              <a:gd name="T43" fmla="*/ 165 h 345"/>
              <a:gd name="T44" fmla="*/ 78 w 469"/>
              <a:gd name="T45" fmla="*/ 271 h 345"/>
              <a:gd name="T46" fmla="*/ 69 w 469"/>
              <a:gd name="T47" fmla="*/ 261 h 345"/>
              <a:gd name="T48" fmla="*/ 78 w 469"/>
              <a:gd name="T49" fmla="*/ 271 h 345"/>
              <a:gd name="T50" fmla="*/ 91 w 469"/>
              <a:gd name="T51" fmla="*/ 174 h 345"/>
              <a:gd name="T52" fmla="*/ 120 w 469"/>
              <a:gd name="T53" fmla="*/ 214 h 345"/>
              <a:gd name="T54" fmla="*/ 119 w 469"/>
              <a:gd name="T55" fmla="*/ 229 h 345"/>
              <a:gd name="T56" fmla="*/ 219 w 469"/>
              <a:gd name="T57" fmla="*/ 256 h 345"/>
              <a:gd name="T58" fmla="*/ 282 w 469"/>
              <a:gd name="T59" fmla="*/ 265 h 345"/>
              <a:gd name="T60" fmla="*/ 300 w 469"/>
              <a:gd name="T61" fmla="*/ 263 h 345"/>
              <a:gd name="T62" fmla="*/ 312 w 469"/>
              <a:gd name="T63" fmla="*/ 256 h 345"/>
              <a:gd name="T64" fmla="*/ 326 w 469"/>
              <a:gd name="T65" fmla="*/ 259 h 345"/>
              <a:gd name="T66" fmla="*/ 349 w 469"/>
              <a:gd name="T67" fmla="*/ 259 h 345"/>
              <a:gd name="T68" fmla="*/ 378 w 469"/>
              <a:gd name="T69" fmla="*/ 205 h 345"/>
              <a:gd name="T70" fmla="*/ 378 w 469"/>
              <a:gd name="T71" fmla="*/ 205 h 345"/>
              <a:gd name="T72" fmla="*/ 356 w 469"/>
              <a:gd name="T73" fmla="*/ 219 h 345"/>
              <a:gd name="T74" fmla="*/ 335 w 469"/>
              <a:gd name="T75" fmla="*/ 227 h 345"/>
              <a:gd name="T76" fmla="*/ 322 w 469"/>
              <a:gd name="T77" fmla="*/ 239 h 345"/>
              <a:gd name="T78" fmla="*/ 305 w 469"/>
              <a:gd name="T79" fmla="*/ 242 h 345"/>
              <a:gd name="T80" fmla="*/ 331 w 469"/>
              <a:gd name="T81" fmla="*/ 220 h 345"/>
              <a:gd name="T82" fmla="*/ 360 w 469"/>
              <a:gd name="T83" fmla="*/ 259 h 345"/>
              <a:gd name="T84" fmla="*/ 372 w 469"/>
              <a:gd name="T85" fmla="*/ 245 h 345"/>
              <a:gd name="T86" fmla="*/ 374 w 469"/>
              <a:gd name="T87" fmla="*/ 236 h 345"/>
              <a:gd name="T88" fmla="*/ 331 w 469"/>
              <a:gd name="T89" fmla="*/ 206 h 345"/>
              <a:gd name="T90" fmla="*/ 226 w 469"/>
              <a:gd name="T91" fmla="*/ 233 h 345"/>
              <a:gd name="T92" fmla="*/ 226 w 469"/>
              <a:gd name="T93" fmla="*/ 231 h 345"/>
              <a:gd name="T94" fmla="*/ 232 w 469"/>
              <a:gd name="T95" fmla="*/ 230 h 345"/>
              <a:gd name="T96" fmla="*/ 331 w 469"/>
              <a:gd name="T97" fmla="*/ 20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9" h="345">
                <a:moveTo>
                  <a:pt x="467" y="97"/>
                </a:moveTo>
                <a:cubicBezTo>
                  <a:pt x="466" y="91"/>
                  <a:pt x="459" y="91"/>
                  <a:pt x="456" y="95"/>
                </a:cubicBezTo>
                <a:cubicBezTo>
                  <a:pt x="456" y="95"/>
                  <a:pt x="456" y="95"/>
                  <a:pt x="456" y="95"/>
                </a:cubicBezTo>
                <a:cubicBezTo>
                  <a:pt x="459" y="91"/>
                  <a:pt x="458" y="84"/>
                  <a:pt x="451" y="82"/>
                </a:cubicBezTo>
                <a:cubicBezTo>
                  <a:pt x="413" y="68"/>
                  <a:pt x="372" y="59"/>
                  <a:pt x="334" y="46"/>
                </a:cubicBezTo>
                <a:cubicBezTo>
                  <a:pt x="313" y="38"/>
                  <a:pt x="293" y="29"/>
                  <a:pt x="274" y="18"/>
                </a:cubicBezTo>
                <a:cubicBezTo>
                  <a:pt x="265" y="12"/>
                  <a:pt x="256" y="0"/>
                  <a:pt x="245" y="0"/>
                </a:cubicBezTo>
                <a:cubicBezTo>
                  <a:pt x="234" y="0"/>
                  <a:pt x="215" y="17"/>
                  <a:pt x="205" y="23"/>
                </a:cubicBezTo>
                <a:cubicBezTo>
                  <a:pt x="182" y="36"/>
                  <a:pt x="157" y="46"/>
                  <a:pt x="131" y="55"/>
                </a:cubicBezTo>
                <a:cubicBezTo>
                  <a:pt x="92" y="70"/>
                  <a:pt x="52" y="84"/>
                  <a:pt x="16" y="106"/>
                </a:cubicBezTo>
                <a:cubicBezTo>
                  <a:pt x="11" y="109"/>
                  <a:pt x="16" y="116"/>
                  <a:pt x="21" y="114"/>
                </a:cubicBezTo>
                <a:cubicBezTo>
                  <a:pt x="62" y="96"/>
                  <a:pt x="104" y="83"/>
                  <a:pt x="145" y="67"/>
                </a:cubicBezTo>
                <a:cubicBezTo>
                  <a:pt x="162" y="61"/>
                  <a:pt x="179" y="54"/>
                  <a:pt x="195" y="47"/>
                </a:cubicBezTo>
                <a:cubicBezTo>
                  <a:pt x="202" y="43"/>
                  <a:pt x="244" y="14"/>
                  <a:pt x="249" y="19"/>
                </a:cubicBezTo>
                <a:cubicBezTo>
                  <a:pt x="305" y="62"/>
                  <a:pt x="381" y="77"/>
                  <a:pt x="447" y="98"/>
                </a:cubicBezTo>
                <a:cubicBezTo>
                  <a:pt x="448" y="99"/>
                  <a:pt x="448" y="99"/>
                  <a:pt x="449" y="99"/>
                </a:cubicBezTo>
                <a:cubicBezTo>
                  <a:pt x="403" y="124"/>
                  <a:pt x="361" y="156"/>
                  <a:pt x="313" y="179"/>
                </a:cubicBezTo>
                <a:cubicBezTo>
                  <a:pt x="285" y="192"/>
                  <a:pt x="248" y="199"/>
                  <a:pt x="225" y="220"/>
                </a:cubicBezTo>
                <a:cubicBezTo>
                  <a:pt x="225" y="221"/>
                  <a:pt x="224" y="221"/>
                  <a:pt x="224" y="222"/>
                </a:cubicBezTo>
                <a:cubicBezTo>
                  <a:pt x="224" y="222"/>
                  <a:pt x="224" y="222"/>
                  <a:pt x="223" y="221"/>
                </a:cubicBezTo>
                <a:cubicBezTo>
                  <a:pt x="182" y="201"/>
                  <a:pt x="140" y="185"/>
                  <a:pt x="99" y="166"/>
                </a:cubicBezTo>
                <a:cubicBezTo>
                  <a:pt x="102" y="163"/>
                  <a:pt x="105" y="161"/>
                  <a:pt x="109" y="158"/>
                </a:cubicBezTo>
                <a:cubicBezTo>
                  <a:pt x="131" y="142"/>
                  <a:pt x="156" y="128"/>
                  <a:pt x="181" y="117"/>
                </a:cubicBezTo>
                <a:cubicBezTo>
                  <a:pt x="192" y="112"/>
                  <a:pt x="202" y="109"/>
                  <a:pt x="211" y="105"/>
                </a:cubicBezTo>
                <a:cubicBezTo>
                  <a:pt x="220" y="101"/>
                  <a:pt x="217" y="86"/>
                  <a:pt x="206" y="89"/>
                </a:cubicBezTo>
                <a:cubicBezTo>
                  <a:pt x="165" y="101"/>
                  <a:pt x="124" y="120"/>
                  <a:pt x="90" y="147"/>
                </a:cubicBezTo>
                <a:cubicBezTo>
                  <a:pt x="86" y="150"/>
                  <a:pt x="82" y="153"/>
                  <a:pt x="79" y="156"/>
                </a:cubicBezTo>
                <a:cubicBezTo>
                  <a:pt x="57" y="146"/>
                  <a:pt x="36" y="134"/>
                  <a:pt x="16" y="120"/>
                </a:cubicBezTo>
                <a:cubicBezTo>
                  <a:pt x="16" y="119"/>
                  <a:pt x="15" y="118"/>
                  <a:pt x="14" y="117"/>
                </a:cubicBezTo>
                <a:cubicBezTo>
                  <a:pt x="13" y="116"/>
                  <a:pt x="12" y="116"/>
                  <a:pt x="11" y="116"/>
                </a:cubicBezTo>
                <a:cubicBezTo>
                  <a:pt x="10" y="116"/>
                  <a:pt x="9" y="116"/>
                  <a:pt x="9" y="116"/>
                </a:cubicBezTo>
                <a:cubicBezTo>
                  <a:pt x="7" y="116"/>
                  <a:pt x="6" y="118"/>
                  <a:pt x="6" y="120"/>
                </a:cubicBezTo>
                <a:cubicBezTo>
                  <a:pt x="3" y="129"/>
                  <a:pt x="2" y="138"/>
                  <a:pt x="1" y="148"/>
                </a:cubicBezTo>
                <a:cubicBezTo>
                  <a:pt x="0" y="151"/>
                  <a:pt x="3" y="153"/>
                  <a:pt x="5" y="152"/>
                </a:cubicBezTo>
                <a:cubicBezTo>
                  <a:pt x="23" y="163"/>
                  <a:pt x="41" y="176"/>
                  <a:pt x="59" y="189"/>
                </a:cubicBezTo>
                <a:cubicBezTo>
                  <a:pt x="53" y="208"/>
                  <a:pt x="52" y="229"/>
                  <a:pt x="53" y="253"/>
                </a:cubicBezTo>
                <a:cubicBezTo>
                  <a:pt x="53" y="256"/>
                  <a:pt x="54" y="258"/>
                  <a:pt x="55" y="259"/>
                </a:cubicBezTo>
                <a:cubicBezTo>
                  <a:pt x="51" y="262"/>
                  <a:pt x="48" y="266"/>
                  <a:pt x="48" y="273"/>
                </a:cubicBezTo>
                <a:cubicBezTo>
                  <a:pt x="48" y="280"/>
                  <a:pt x="52" y="287"/>
                  <a:pt x="59" y="290"/>
                </a:cubicBezTo>
                <a:cubicBezTo>
                  <a:pt x="53" y="303"/>
                  <a:pt x="48" y="316"/>
                  <a:pt x="40" y="328"/>
                </a:cubicBezTo>
                <a:cubicBezTo>
                  <a:pt x="37" y="334"/>
                  <a:pt x="46" y="340"/>
                  <a:pt x="50" y="334"/>
                </a:cubicBezTo>
                <a:cubicBezTo>
                  <a:pt x="51" y="332"/>
                  <a:pt x="52" y="331"/>
                  <a:pt x="53" y="329"/>
                </a:cubicBezTo>
                <a:cubicBezTo>
                  <a:pt x="53" y="331"/>
                  <a:pt x="52" y="333"/>
                  <a:pt x="52" y="334"/>
                </a:cubicBezTo>
                <a:cubicBezTo>
                  <a:pt x="51" y="340"/>
                  <a:pt x="59" y="345"/>
                  <a:pt x="62" y="339"/>
                </a:cubicBezTo>
                <a:cubicBezTo>
                  <a:pt x="65" y="334"/>
                  <a:pt x="67" y="330"/>
                  <a:pt x="69" y="326"/>
                </a:cubicBezTo>
                <a:cubicBezTo>
                  <a:pt x="70" y="329"/>
                  <a:pt x="71" y="332"/>
                  <a:pt x="72" y="335"/>
                </a:cubicBezTo>
                <a:cubicBezTo>
                  <a:pt x="74" y="340"/>
                  <a:pt x="81" y="340"/>
                  <a:pt x="82" y="335"/>
                </a:cubicBezTo>
                <a:cubicBezTo>
                  <a:pt x="85" y="337"/>
                  <a:pt x="90" y="335"/>
                  <a:pt x="89" y="331"/>
                </a:cubicBezTo>
                <a:cubicBezTo>
                  <a:pt x="88" y="318"/>
                  <a:pt x="84" y="306"/>
                  <a:pt x="82" y="293"/>
                </a:cubicBezTo>
                <a:cubicBezTo>
                  <a:pt x="82" y="291"/>
                  <a:pt x="80" y="289"/>
                  <a:pt x="78" y="289"/>
                </a:cubicBezTo>
                <a:cubicBezTo>
                  <a:pt x="83" y="286"/>
                  <a:pt x="87" y="281"/>
                  <a:pt x="89" y="276"/>
                </a:cubicBezTo>
                <a:cubicBezTo>
                  <a:pt x="92" y="265"/>
                  <a:pt x="83" y="252"/>
                  <a:pt x="72" y="251"/>
                </a:cubicBezTo>
                <a:cubicBezTo>
                  <a:pt x="72" y="250"/>
                  <a:pt x="72" y="250"/>
                  <a:pt x="72" y="249"/>
                </a:cubicBezTo>
                <a:cubicBezTo>
                  <a:pt x="80" y="236"/>
                  <a:pt x="80" y="220"/>
                  <a:pt x="81" y="204"/>
                </a:cubicBezTo>
                <a:cubicBezTo>
                  <a:pt x="92" y="212"/>
                  <a:pt x="103" y="219"/>
                  <a:pt x="115" y="226"/>
                </a:cubicBezTo>
                <a:cubicBezTo>
                  <a:pt x="114" y="226"/>
                  <a:pt x="113" y="227"/>
                  <a:pt x="113" y="228"/>
                </a:cubicBezTo>
                <a:cubicBezTo>
                  <a:pt x="111" y="236"/>
                  <a:pt x="109" y="253"/>
                  <a:pt x="107" y="259"/>
                </a:cubicBezTo>
                <a:cubicBezTo>
                  <a:pt x="106" y="261"/>
                  <a:pt x="107" y="264"/>
                  <a:pt x="108" y="265"/>
                </a:cubicBezTo>
                <a:cubicBezTo>
                  <a:pt x="161" y="309"/>
                  <a:pt x="236" y="307"/>
                  <a:pt x="299" y="294"/>
                </a:cubicBezTo>
                <a:cubicBezTo>
                  <a:pt x="327" y="288"/>
                  <a:pt x="357" y="282"/>
                  <a:pt x="381" y="264"/>
                </a:cubicBezTo>
                <a:cubicBezTo>
                  <a:pt x="396" y="252"/>
                  <a:pt x="398" y="214"/>
                  <a:pt x="395" y="197"/>
                </a:cubicBezTo>
                <a:cubicBezTo>
                  <a:pt x="395" y="195"/>
                  <a:pt x="394" y="193"/>
                  <a:pt x="393" y="192"/>
                </a:cubicBezTo>
                <a:cubicBezTo>
                  <a:pt x="433" y="172"/>
                  <a:pt x="469" y="143"/>
                  <a:pt x="467" y="97"/>
                </a:cubicBezTo>
                <a:close/>
                <a:moveTo>
                  <a:pt x="8" y="148"/>
                </a:moveTo>
                <a:cubicBezTo>
                  <a:pt x="10" y="141"/>
                  <a:pt x="12" y="134"/>
                  <a:pt x="14" y="127"/>
                </a:cubicBezTo>
                <a:cubicBezTo>
                  <a:pt x="32" y="142"/>
                  <a:pt x="51" y="154"/>
                  <a:pt x="72" y="165"/>
                </a:cubicBezTo>
                <a:cubicBezTo>
                  <a:pt x="68" y="169"/>
                  <a:pt x="66" y="173"/>
                  <a:pt x="64" y="178"/>
                </a:cubicBezTo>
                <a:cubicBezTo>
                  <a:pt x="46" y="166"/>
                  <a:pt x="28" y="156"/>
                  <a:pt x="8" y="148"/>
                </a:cubicBezTo>
                <a:close/>
                <a:moveTo>
                  <a:pt x="78" y="271"/>
                </a:moveTo>
                <a:cubicBezTo>
                  <a:pt x="77" y="276"/>
                  <a:pt x="71" y="281"/>
                  <a:pt x="66" y="279"/>
                </a:cubicBezTo>
                <a:cubicBezTo>
                  <a:pt x="63" y="278"/>
                  <a:pt x="61" y="275"/>
                  <a:pt x="60" y="272"/>
                </a:cubicBezTo>
                <a:cubicBezTo>
                  <a:pt x="59" y="267"/>
                  <a:pt x="66" y="263"/>
                  <a:pt x="69" y="261"/>
                </a:cubicBezTo>
                <a:cubicBezTo>
                  <a:pt x="70" y="260"/>
                  <a:pt x="71" y="259"/>
                  <a:pt x="71" y="258"/>
                </a:cubicBezTo>
                <a:cubicBezTo>
                  <a:pt x="71" y="258"/>
                  <a:pt x="71" y="258"/>
                  <a:pt x="71" y="257"/>
                </a:cubicBezTo>
                <a:cubicBezTo>
                  <a:pt x="75" y="261"/>
                  <a:pt x="80" y="265"/>
                  <a:pt x="78" y="271"/>
                </a:cubicBezTo>
                <a:close/>
                <a:moveTo>
                  <a:pt x="83" y="191"/>
                </a:moveTo>
                <a:cubicBezTo>
                  <a:pt x="84" y="187"/>
                  <a:pt x="85" y="183"/>
                  <a:pt x="87" y="180"/>
                </a:cubicBezTo>
                <a:cubicBezTo>
                  <a:pt x="88" y="178"/>
                  <a:pt x="89" y="176"/>
                  <a:pt x="91" y="174"/>
                </a:cubicBezTo>
                <a:cubicBezTo>
                  <a:pt x="131" y="194"/>
                  <a:pt x="174" y="210"/>
                  <a:pt x="214" y="230"/>
                </a:cubicBezTo>
                <a:cubicBezTo>
                  <a:pt x="205" y="246"/>
                  <a:pt x="215" y="249"/>
                  <a:pt x="187" y="243"/>
                </a:cubicBezTo>
                <a:cubicBezTo>
                  <a:pt x="163" y="239"/>
                  <a:pt x="141" y="226"/>
                  <a:pt x="120" y="214"/>
                </a:cubicBezTo>
                <a:cubicBezTo>
                  <a:pt x="107" y="207"/>
                  <a:pt x="95" y="199"/>
                  <a:pt x="83" y="191"/>
                </a:cubicBezTo>
                <a:close/>
                <a:moveTo>
                  <a:pt x="294" y="278"/>
                </a:moveTo>
                <a:cubicBezTo>
                  <a:pt x="249" y="288"/>
                  <a:pt x="114" y="304"/>
                  <a:pt x="119" y="229"/>
                </a:cubicBezTo>
                <a:cubicBezTo>
                  <a:pt x="119" y="229"/>
                  <a:pt x="119" y="228"/>
                  <a:pt x="119" y="228"/>
                </a:cubicBezTo>
                <a:cubicBezTo>
                  <a:pt x="148" y="245"/>
                  <a:pt x="179" y="257"/>
                  <a:pt x="213" y="259"/>
                </a:cubicBezTo>
                <a:cubicBezTo>
                  <a:pt x="216" y="260"/>
                  <a:pt x="218" y="258"/>
                  <a:pt x="219" y="256"/>
                </a:cubicBezTo>
                <a:cubicBezTo>
                  <a:pt x="233" y="261"/>
                  <a:pt x="262" y="252"/>
                  <a:pt x="287" y="241"/>
                </a:cubicBezTo>
                <a:cubicBezTo>
                  <a:pt x="286" y="241"/>
                  <a:pt x="286" y="242"/>
                  <a:pt x="286" y="242"/>
                </a:cubicBezTo>
                <a:cubicBezTo>
                  <a:pt x="284" y="250"/>
                  <a:pt x="283" y="257"/>
                  <a:pt x="282" y="265"/>
                </a:cubicBezTo>
                <a:cubicBezTo>
                  <a:pt x="282" y="269"/>
                  <a:pt x="288" y="270"/>
                  <a:pt x="289" y="267"/>
                </a:cubicBezTo>
                <a:cubicBezTo>
                  <a:pt x="292" y="270"/>
                  <a:pt x="297" y="269"/>
                  <a:pt x="299" y="264"/>
                </a:cubicBezTo>
                <a:cubicBezTo>
                  <a:pt x="299" y="264"/>
                  <a:pt x="300" y="263"/>
                  <a:pt x="300" y="263"/>
                </a:cubicBezTo>
                <a:cubicBezTo>
                  <a:pt x="303" y="265"/>
                  <a:pt x="307" y="264"/>
                  <a:pt x="308" y="261"/>
                </a:cubicBezTo>
                <a:cubicBezTo>
                  <a:pt x="309" y="259"/>
                  <a:pt x="310" y="257"/>
                  <a:pt x="312" y="255"/>
                </a:cubicBezTo>
                <a:cubicBezTo>
                  <a:pt x="312" y="255"/>
                  <a:pt x="312" y="255"/>
                  <a:pt x="312" y="256"/>
                </a:cubicBezTo>
                <a:cubicBezTo>
                  <a:pt x="312" y="261"/>
                  <a:pt x="320" y="265"/>
                  <a:pt x="323" y="259"/>
                </a:cubicBezTo>
                <a:cubicBezTo>
                  <a:pt x="324" y="257"/>
                  <a:pt x="325" y="255"/>
                  <a:pt x="326" y="254"/>
                </a:cubicBezTo>
                <a:cubicBezTo>
                  <a:pt x="326" y="255"/>
                  <a:pt x="326" y="257"/>
                  <a:pt x="326" y="259"/>
                </a:cubicBezTo>
                <a:cubicBezTo>
                  <a:pt x="324" y="267"/>
                  <a:pt x="337" y="271"/>
                  <a:pt x="339" y="262"/>
                </a:cubicBezTo>
                <a:cubicBezTo>
                  <a:pt x="339" y="261"/>
                  <a:pt x="340" y="260"/>
                  <a:pt x="340" y="259"/>
                </a:cubicBezTo>
                <a:cubicBezTo>
                  <a:pt x="343" y="261"/>
                  <a:pt x="347" y="261"/>
                  <a:pt x="349" y="259"/>
                </a:cubicBezTo>
                <a:cubicBezTo>
                  <a:pt x="351" y="260"/>
                  <a:pt x="354" y="261"/>
                  <a:pt x="357" y="260"/>
                </a:cubicBezTo>
                <a:cubicBezTo>
                  <a:pt x="338" y="271"/>
                  <a:pt x="308" y="275"/>
                  <a:pt x="294" y="278"/>
                </a:cubicBezTo>
                <a:close/>
                <a:moveTo>
                  <a:pt x="378" y="205"/>
                </a:moveTo>
                <a:cubicBezTo>
                  <a:pt x="376" y="203"/>
                  <a:pt x="375" y="202"/>
                  <a:pt x="373" y="202"/>
                </a:cubicBezTo>
                <a:cubicBezTo>
                  <a:pt x="375" y="201"/>
                  <a:pt x="377" y="200"/>
                  <a:pt x="379" y="199"/>
                </a:cubicBezTo>
                <a:cubicBezTo>
                  <a:pt x="379" y="201"/>
                  <a:pt x="378" y="203"/>
                  <a:pt x="378" y="205"/>
                </a:cubicBezTo>
                <a:close/>
                <a:moveTo>
                  <a:pt x="364" y="207"/>
                </a:moveTo>
                <a:cubicBezTo>
                  <a:pt x="363" y="209"/>
                  <a:pt x="363" y="211"/>
                  <a:pt x="362" y="214"/>
                </a:cubicBezTo>
                <a:cubicBezTo>
                  <a:pt x="360" y="214"/>
                  <a:pt x="357" y="216"/>
                  <a:pt x="356" y="219"/>
                </a:cubicBezTo>
                <a:cubicBezTo>
                  <a:pt x="354" y="218"/>
                  <a:pt x="352" y="220"/>
                  <a:pt x="350" y="222"/>
                </a:cubicBezTo>
                <a:cubicBezTo>
                  <a:pt x="349" y="223"/>
                  <a:pt x="349" y="224"/>
                  <a:pt x="348" y="225"/>
                </a:cubicBezTo>
                <a:cubicBezTo>
                  <a:pt x="345" y="220"/>
                  <a:pt x="337" y="220"/>
                  <a:pt x="335" y="227"/>
                </a:cubicBezTo>
                <a:cubicBezTo>
                  <a:pt x="335" y="228"/>
                  <a:pt x="335" y="229"/>
                  <a:pt x="334" y="230"/>
                </a:cubicBezTo>
                <a:cubicBezTo>
                  <a:pt x="332" y="229"/>
                  <a:pt x="329" y="230"/>
                  <a:pt x="327" y="233"/>
                </a:cubicBezTo>
                <a:cubicBezTo>
                  <a:pt x="325" y="235"/>
                  <a:pt x="323" y="237"/>
                  <a:pt x="322" y="239"/>
                </a:cubicBezTo>
                <a:cubicBezTo>
                  <a:pt x="322" y="238"/>
                  <a:pt x="321" y="237"/>
                  <a:pt x="321" y="236"/>
                </a:cubicBezTo>
                <a:cubicBezTo>
                  <a:pt x="321" y="231"/>
                  <a:pt x="313" y="227"/>
                  <a:pt x="310" y="233"/>
                </a:cubicBezTo>
                <a:cubicBezTo>
                  <a:pt x="309" y="236"/>
                  <a:pt x="307" y="239"/>
                  <a:pt x="305" y="242"/>
                </a:cubicBezTo>
                <a:cubicBezTo>
                  <a:pt x="303" y="239"/>
                  <a:pt x="298" y="238"/>
                  <a:pt x="296" y="242"/>
                </a:cubicBezTo>
                <a:cubicBezTo>
                  <a:pt x="295" y="240"/>
                  <a:pt x="293" y="239"/>
                  <a:pt x="292" y="239"/>
                </a:cubicBezTo>
                <a:cubicBezTo>
                  <a:pt x="309" y="231"/>
                  <a:pt x="324" y="223"/>
                  <a:pt x="331" y="220"/>
                </a:cubicBezTo>
                <a:cubicBezTo>
                  <a:pt x="341" y="216"/>
                  <a:pt x="352" y="211"/>
                  <a:pt x="364" y="206"/>
                </a:cubicBezTo>
                <a:cubicBezTo>
                  <a:pt x="364" y="206"/>
                  <a:pt x="364" y="207"/>
                  <a:pt x="364" y="207"/>
                </a:cubicBezTo>
                <a:close/>
                <a:moveTo>
                  <a:pt x="360" y="259"/>
                </a:moveTo>
                <a:cubicBezTo>
                  <a:pt x="361" y="258"/>
                  <a:pt x="361" y="257"/>
                  <a:pt x="362" y="255"/>
                </a:cubicBezTo>
                <a:cubicBezTo>
                  <a:pt x="362" y="254"/>
                  <a:pt x="363" y="252"/>
                  <a:pt x="363" y="251"/>
                </a:cubicBezTo>
                <a:cubicBezTo>
                  <a:pt x="367" y="252"/>
                  <a:pt x="371" y="250"/>
                  <a:pt x="372" y="245"/>
                </a:cubicBezTo>
                <a:cubicBezTo>
                  <a:pt x="372" y="243"/>
                  <a:pt x="373" y="240"/>
                  <a:pt x="373" y="237"/>
                </a:cubicBezTo>
                <a:cubicBezTo>
                  <a:pt x="374" y="237"/>
                  <a:pt x="374" y="237"/>
                  <a:pt x="374" y="237"/>
                </a:cubicBezTo>
                <a:cubicBezTo>
                  <a:pt x="374" y="236"/>
                  <a:pt x="374" y="236"/>
                  <a:pt x="374" y="236"/>
                </a:cubicBezTo>
                <a:cubicBezTo>
                  <a:pt x="374" y="238"/>
                  <a:pt x="374" y="240"/>
                  <a:pt x="374" y="242"/>
                </a:cubicBezTo>
                <a:cubicBezTo>
                  <a:pt x="372" y="249"/>
                  <a:pt x="367" y="254"/>
                  <a:pt x="360" y="259"/>
                </a:cubicBezTo>
                <a:close/>
                <a:moveTo>
                  <a:pt x="331" y="206"/>
                </a:moveTo>
                <a:cubicBezTo>
                  <a:pt x="312" y="213"/>
                  <a:pt x="294" y="221"/>
                  <a:pt x="276" y="228"/>
                </a:cubicBezTo>
                <a:cubicBezTo>
                  <a:pt x="263" y="233"/>
                  <a:pt x="239" y="245"/>
                  <a:pt x="222" y="246"/>
                </a:cubicBezTo>
                <a:cubicBezTo>
                  <a:pt x="224" y="242"/>
                  <a:pt x="225" y="237"/>
                  <a:pt x="226" y="233"/>
                </a:cubicBezTo>
                <a:cubicBezTo>
                  <a:pt x="226" y="232"/>
                  <a:pt x="226" y="232"/>
                  <a:pt x="226" y="231"/>
                </a:cubicBezTo>
                <a:cubicBezTo>
                  <a:pt x="226" y="231"/>
                  <a:pt x="226" y="231"/>
                  <a:pt x="226" y="231"/>
                </a:cubicBezTo>
                <a:cubicBezTo>
                  <a:pt x="226" y="231"/>
                  <a:pt x="226" y="231"/>
                  <a:pt x="226" y="231"/>
                </a:cubicBezTo>
                <a:cubicBezTo>
                  <a:pt x="226" y="230"/>
                  <a:pt x="226" y="229"/>
                  <a:pt x="225" y="229"/>
                </a:cubicBezTo>
                <a:cubicBezTo>
                  <a:pt x="225" y="229"/>
                  <a:pt x="225" y="229"/>
                  <a:pt x="225" y="229"/>
                </a:cubicBezTo>
                <a:cubicBezTo>
                  <a:pt x="227" y="230"/>
                  <a:pt x="230" y="231"/>
                  <a:pt x="232" y="230"/>
                </a:cubicBezTo>
                <a:cubicBezTo>
                  <a:pt x="260" y="211"/>
                  <a:pt x="294" y="203"/>
                  <a:pt x="324" y="188"/>
                </a:cubicBezTo>
                <a:cubicBezTo>
                  <a:pt x="366" y="168"/>
                  <a:pt x="420" y="143"/>
                  <a:pt x="454" y="109"/>
                </a:cubicBezTo>
                <a:cubicBezTo>
                  <a:pt x="442" y="165"/>
                  <a:pt x="379" y="185"/>
                  <a:pt x="331" y="206"/>
                </a:cubicBezTo>
                <a:close/>
              </a:path>
            </a:pathLst>
          </a:custGeom>
          <a:solidFill>
            <a:srgbClr val="FFB66E"/>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5" name="MG-组合 4"/>
          <p:cNvGrpSpPr/>
          <p:nvPr>
            <p:custDataLst>
              <p:tags r:id="rId7"/>
            </p:custDataLst>
          </p:nvPr>
        </p:nvGrpSpPr>
        <p:grpSpPr>
          <a:xfrm>
            <a:off x="4406693" y="3968290"/>
            <a:ext cx="204811" cy="707740"/>
            <a:chOff x="6962660" y="2067973"/>
            <a:chExt cx="200967" cy="694459"/>
          </a:xfrm>
          <a:solidFill>
            <a:srgbClr val="F2F2F2"/>
          </a:solidFill>
        </p:grpSpPr>
        <p:cxnSp>
          <p:nvCxnSpPr>
            <p:cNvPr id="6" name="MG-直接连接符 5"/>
            <p:cNvCxnSpPr>
              <a:endCxn id="21" idx="4"/>
            </p:cNvCxnSpPr>
            <p:nvPr>
              <p:custDataLst>
                <p:tags r:id="rId8"/>
              </p:custDataLst>
            </p:nvPr>
          </p:nvCxnSpPr>
          <p:spPr>
            <a:xfrm>
              <a:off x="7063143" y="2219103"/>
              <a:ext cx="0" cy="543329"/>
            </a:xfrm>
            <a:prstGeom prst="line">
              <a:avLst/>
            </a:prstGeom>
            <a:grpFill/>
            <a:ln w="15875" cap="flat" cmpd="sng" algn="ctr">
              <a:solidFill>
                <a:srgbClr val="FCAB68"/>
              </a:solidFill>
              <a:prstDash val="solid"/>
              <a:miter lim="800000"/>
            </a:ln>
            <a:effectLst/>
          </p:spPr>
        </p:cxnSp>
        <p:sp>
          <p:nvSpPr>
            <p:cNvPr id="20" name="MG-椭圆 19"/>
            <p:cNvSpPr/>
            <p:nvPr>
              <p:custDataLst>
                <p:tags r:id="rId9"/>
              </p:custDataLst>
            </p:nvPr>
          </p:nvSpPr>
          <p:spPr>
            <a:xfrm>
              <a:off x="6962660" y="2067973"/>
              <a:ext cx="200967" cy="200967"/>
            </a:xfrm>
            <a:prstGeom prst="ellipse">
              <a:avLst/>
            </a:prstGeom>
            <a:blipFill dpi="0" rotWithShape="1">
              <a:blip r:embed="rId10" cstate="print">
                <a:duotone>
                  <a:prstClr val="black"/>
                  <a:srgbClr val="DD985F">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FCAB6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FBAA67"/>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21" name="MG-椭圆 20"/>
            <p:cNvSpPr/>
            <p:nvPr>
              <p:custDataLst>
                <p:tags r:id="rId11"/>
              </p:custDataLst>
            </p:nvPr>
          </p:nvSpPr>
          <p:spPr>
            <a:xfrm>
              <a:off x="6962660" y="2561033"/>
              <a:ext cx="200967" cy="200967"/>
            </a:xfrm>
            <a:prstGeom prst="ellipse">
              <a:avLst/>
            </a:prstGeom>
            <a:blipFill dpi="0" rotWithShape="1">
              <a:blip r:embed="rId10" cstate="print">
                <a:duotone>
                  <a:prstClr val="black"/>
                  <a:srgbClr val="DD985F">
                    <a:tint val="45000"/>
                    <a:satMod val="400000"/>
                  </a:srgbClr>
                </a:duotone>
                <a:extLst>
                  <a:ext uri="{28A0092B-C50C-407E-A947-70E740481C1C}">
                    <a14:useLocalDpi xmlns:a14="http://schemas.microsoft.com/office/drawing/2010/main" val="0"/>
                  </a:ext>
                </a:extLst>
              </a:blip>
              <a:srcRect/>
              <a:stretch>
                <a:fillRect/>
              </a:stretch>
            </a:blipFill>
            <a:ln w="15875" cap="flat" cmpd="sng" algn="ctr">
              <a:solidFill>
                <a:srgbClr val="FCAB6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FBAA67"/>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25" name="MG-矩形 122"/>
          <p:cNvSpPr>
            <a:spLocks noChangeArrowheads="1"/>
          </p:cNvSpPr>
          <p:nvPr>
            <p:custDataLst>
              <p:tags r:id="rId12"/>
            </p:custDataLst>
          </p:nvPr>
        </p:nvSpPr>
        <p:spPr bwMode="auto">
          <a:xfrm>
            <a:off x="4611504" y="3883711"/>
            <a:ext cx="3202386" cy="42799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en-US" altLang="zh-CN" sz="2000" b="1" dirty="0">
                <a:blipFill dpi="0" rotWithShape="1">
                  <a:blip r:embed="rId3">
                    <a:extLst>
                      <a:ext uri="{28A0092B-C50C-407E-A947-70E740481C1C}">
                        <a14:useLocalDpi xmlns:a14="http://schemas.microsoft.com/office/drawing/2010/main" val="0"/>
                      </a:ext>
                    </a:extLst>
                  </a:blip>
                  <a:srcRect/>
                  <a:stretch>
                    <a:fillRect/>
                  </a:stretch>
                </a:blipFill>
                <a:sym typeface="微软雅黑" panose="020B0503020204020204" charset="-122"/>
              </a:rPr>
              <a:t>Results </a:t>
            </a:r>
            <a:endParaRPr lang="zh-CN" altLang="en-US" sz="2000" dirty="0">
              <a:solidFill>
                <a:srgbClr val="FBAA67"/>
              </a:solidFill>
              <a:latin typeface="微软雅黑" panose="020B0503020204020204" charset="-122"/>
              <a:ea typeface="微软雅黑" panose="020B0503020204020204" charset="-122"/>
              <a:sym typeface="微软雅黑" panose="020B0503020204020204" charset="-122"/>
            </a:endParaRPr>
          </a:p>
        </p:txBody>
      </p:sp>
      <p:sp>
        <p:nvSpPr>
          <p:cNvPr id="26" name="MG-矩形 122"/>
          <p:cNvSpPr>
            <a:spLocks noChangeArrowheads="1"/>
          </p:cNvSpPr>
          <p:nvPr>
            <p:custDataLst>
              <p:tags r:id="rId13"/>
            </p:custDataLst>
          </p:nvPr>
        </p:nvSpPr>
        <p:spPr bwMode="auto">
          <a:xfrm>
            <a:off x="4611504" y="4389330"/>
            <a:ext cx="3202386" cy="42799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121886" tIns="60943" rIns="121886" bIns="60943">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spcBef>
                <a:spcPct val="0"/>
              </a:spcBef>
              <a:buFont typeface="Arial" panose="020B0604020202020204" pitchFamily="34" charset="0"/>
              <a:buNone/>
            </a:pPr>
            <a:r>
              <a:rPr lang="en-US" altLang="zh-CN" sz="2000" b="1" dirty="0">
                <a:blipFill dpi="0" rotWithShape="1">
                  <a:blip r:embed="rId3">
                    <a:extLst>
                      <a:ext uri="{28A0092B-C50C-407E-A947-70E740481C1C}">
                        <a14:useLocalDpi xmlns:a14="http://schemas.microsoft.com/office/drawing/2010/main" val="0"/>
                      </a:ext>
                    </a:extLst>
                  </a:blip>
                  <a:srcRect/>
                  <a:stretch>
                    <a:fillRect/>
                  </a:stretch>
                </a:blipFill>
                <a:sym typeface="微软雅黑" panose="020B0503020204020204" charset="-122"/>
              </a:rPr>
              <a:t>Discussion</a:t>
            </a:r>
            <a:endParaRPr lang="zh-CN" altLang="en-US" sz="2000" dirty="0">
              <a:solidFill>
                <a:srgbClr val="FBAA67"/>
              </a:solidFill>
              <a:latin typeface="微软雅黑" panose="020B0503020204020204" charset="-122"/>
              <a:ea typeface="微软雅黑" panose="020B0503020204020204" charset="-122"/>
              <a:sym typeface="微软雅黑" panose="020B0503020204020204" charset="-122"/>
            </a:endParaRPr>
          </a:p>
        </p:txBody>
      </p:sp>
      <p:pic>
        <p:nvPicPr>
          <p:cNvPr id="9" name="MG-图片 8" descr="图片1"/>
          <p:cNvPicPr>
            <a:picLocks noChangeAspect="1"/>
          </p:cNvPicPr>
          <p:nvPr>
            <p:custDataLst>
              <p:tags r:id="rId14"/>
            </p:custDataLst>
          </p:nvPr>
        </p:nvPicPr>
        <p:blipFill>
          <a:blip r:embed="rId15"/>
          <a:stretch>
            <a:fillRect/>
          </a:stretch>
        </p:blipFill>
        <p:spPr>
          <a:xfrm>
            <a:off x="10860405" y="212090"/>
            <a:ext cx="1051560" cy="109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heckerboard(across)">
                                      <p:cBhvr>
                                        <p:cTn id="25" dur="500"/>
                                        <p:tgtEl>
                                          <p:spTgt spid="26"/>
                                        </p:tgtEl>
                                      </p:cBhvr>
                                    </p:animEffect>
                                  </p:childTnLst>
                                </p:cTn>
                              </p:par>
                              <p:par>
                                <p:cTn id="26" presetID="5"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10" grpId="0" animBg="1"/>
      <p:bldP spid="25" grpId="0"/>
      <p:bldP spid="26" grpId="0"/>
      <p:bldP spid="4" grpId="1"/>
      <p:bldP spid="2" grpId="1" animBg="1"/>
      <p:bldP spid="10" grpId="1" animBg="1"/>
      <p:bldP spid="25" grpId="1"/>
      <p:bldP spid="26"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MD-PA" val="v1.0.0"/>
</p:tagLst>
</file>

<file path=ppt/tags/tag102.xml><?xml version="1.0" encoding="utf-8"?>
<p:tagLst xmlns:p="http://schemas.openxmlformats.org/presentationml/2006/main">
  <p:tag name="MD-PA" val="v1.0.0"/>
</p:tagLst>
</file>

<file path=ppt/tags/tag103.xml><?xml version="1.0" encoding="utf-8"?>
<p:tagLst xmlns:p="http://schemas.openxmlformats.org/presentationml/2006/main">
  <p:tag name="MD-PA" val="v1.0.0"/>
</p:tagLst>
</file>

<file path=ppt/tags/tag104.xml><?xml version="1.0" encoding="utf-8"?>
<p:tagLst xmlns:p="http://schemas.openxmlformats.org/presentationml/2006/main">
  <p:tag name="MD-PA" val="v1.0.0"/>
</p:tagLst>
</file>

<file path=ppt/tags/tag105.xml><?xml version="1.0" encoding="utf-8"?>
<p:tagLst xmlns:p="http://schemas.openxmlformats.org/presentationml/2006/main">
  <p:tag name="MD-PA" val="v1.0.0"/>
</p:tagLst>
</file>

<file path=ppt/tags/tag106.xml><?xml version="1.0" encoding="utf-8"?>
<p:tagLst xmlns:p="http://schemas.openxmlformats.org/presentationml/2006/main">
  <p:tag name="KSO_WM_BEAUTIFY_FLAG" val=""/>
  <p:tag name="MD-PA" val="v1.0.0"/>
</p:tagLst>
</file>

<file path=ppt/tags/tag107.xml><?xml version="1.0" encoding="utf-8"?>
<p:tagLst xmlns:p="http://schemas.openxmlformats.org/presentationml/2006/main">
  <p:tag name="KSO_WM_BEAUTIFY_FLAG" val=""/>
  <p:tag name="MD-PA" val="v1.0.0"/>
</p:tagLst>
</file>

<file path=ppt/tags/tag108.xml><?xml version="1.0" encoding="utf-8"?>
<p:tagLst xmlns:p="http://schemas.openxmlformats.org/presentationml/2006/main">
  <p:tag name="KSO_WM_BEAUTIFY_FLAG" val=""/>
  <p:tag name="MD-PA" val="v1.0.0"/>
</p:tagLst>
</file>

<file path=ppt/tags/tag109.xml><?xml version="1.0" encoding="utf-8"?>
<p:tagLst xmlns:p="http://schemas.openxmlformats.org/presentationml/2006/main">
  <p:tag name="MD-PA" val="v1.0.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MD-PA" val="v1.0.0"/>
</p:tagLst>
</file>

<file path=ppt/tags/tag111.xml><?xml version="1.0" encoding="utf-8"?>
<p:tagLst xmlns:p="http://schemas.openxmlformats.org/presentationml/2006/main">
  <p:tag name="KSO_WM_UNIT_PLACING_PICTURE_USER_VIEWPORT" val="{&quot;height&quot;:1724,&quot;width&quot;:1656}"/>
  <p:tag name="MD-PA" val="v1.0.0"/>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MD-PA" val="v1.0.0"/>
</p:tagLst>
</file>

<file path=ppt/tags/tag114.xml><?xml version="1.0" encoding="utf-8"?>
<p:tagLst xmlns:p="http://schemas.openxmlformats.org/presentationml/2006/main">
  <p:tag name="MD-PA" val="v1.0.0"/>
</p:tagLst>
</file>

<file path=ppt/tags/tag115.xml><?xml version="1.0" encoding="utf-8"?>
<p:tagLst xmlns:p="http://schemas.openxmlformats.org/presentationml/2006/main">
  <p:tag name="MD-PA" val="v1.0.0"/>
</p:tagLst>
</file>

<file path=ppt/tags/tag116.xml><?xml version="1.0" encoding="utf-8"?>
<p:tagLst xmlns:p="http://schemas.openxmlformats.org/presentationml/2006/main">
  <p:tag name="KSO_WM_BEAUTIFY_FLAG" val=""/>
  <p:tag name="MD-PA" val="v1.0.0"/>
</p:tagLst>
</file>

<file path=ppt/tags/tag117.xml><?xml version="1.0" encoding="utf-8"?>
<p:tagLst xmlns:p="http://schemas.openxmlformats.org/presentationml/2006/main">
  <p:tag name="KSO_WM_BEAUTIFY_FLAG" val=""/>
  <p:tag name="MD-PA" val="v1.0.0"/>
</p:tagLst>
</file>

<file path=ppt/tags/tag118.xml><?xml version="1.0" encoding="utf-8"?>
<p:tagLst xmlns:p="http://schemas.openxmlformats.org/presentationml/2006/main">
  <p:tag name="MD-PA" val="v1.0.0"/>
</p:tagLst>
</file>

<file path=ppt/tags/tag119.xml><?xml version="1.0" encoding="utf-8"?>
<p:tagLst xmlns:p="http://schemas.openxmlformats.org/presentationml/2006/main">
  <p:tag name="MD-PA" val="v1.0.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MD-PA" val="v1.0.0"/>
</p:tagLst>
</file>

<file path=ppt/tags/tag121.xml><?xml version="1.0" encoding="utf-8"?>
<p:tagLst xmlns:p="http://schemas.openxmlformats.org/presentationml/2006/main">
  <p:tag name="KSO_WM_BEAUTIFY_FLAG" val=""/>
  <p:tag name="MD-PA" val="v1.0.0"/>
</p:tagLst>
</file>

<file path=ppt/tags/tag122.xml><?xml version="1.0" encoding="utf-8"?>
<p:tagLst xmlns:p="http://schemas.openxmlformats.org/presentationml/2006/main">
  <p:tag name="KSO_WM_BEAUTIFY_FLAG" val=""/>
  <p:tag name="MD-PA" val="v1.0.0"/>
</p:tagLst>
</file>

<file path=ppt/tags/tag123.xml><?xml version="1.0" encoding="utf-8"?>
<p:tagLst xmlns:p="http://schemas.openxmlformats.org/presentationml/2006/main">
  <p:tag name="KSO_WM_BEAUTIFY_FLAG" val=""/>
  <p:tag name="MD-PA" val="v1.0.0"/>
</p:tagLst>
</file>

<file path=ppt/tags/tag124.xml><?xml version="1.0" encoding="utf-8"?>
<p:tagLst xmlns:p="http://schemas.openxmlformats.org/presentationml/2006/main">
  <p:tag name="MD-PA" val="v1.0.0"/>
</p:tagLst>
</file>

<file path=ppt/tags/tag125.xml><?xml version="1.0" encoding="utf-8"?>
<p:tagLst xmlns:p="http://schemas.openxmlformats.org/presentationml/2006/main">
  <p:tag name="MD-PA" val="v1.0.0"/>
</p:tagLst>
</file>

<file path=ppt/tags/tag126.xml><?xml version="1.0" encoding="utf-8"?>
<p:tagLst xmlns:p="http://schemas.openxmlformats.org/presentationml/2006/main">
  <p:tag name="MD-PA" val="v1.0.0"/>
</p:tagLst>
</file>

<file path=ppt/tags/tag127.xml><?xml version="1.0" encoding="utf-8"?>
<p:tagLst xmlns:p="http://schemas.openxmlformats.org/presentationml/2006/main">
  <p:tag name="MD-PA" val="v1.0.0"/>
</p:tagLst>
</file>

<file path=ppt/tags/tag128.xml><?xml version="1.0" encoding="utf-8"?>
<p:tagLst xmlns:p="http://schemas.openxmlformats.org/presentationml/2006/main">
  <p:tag name="MD-PA" val="v1.0.0"/>
</p:tagLst>
</file>

<file path=ppt/tags/tag129.xml><?xml version="1.0" encoding="utf-8"?>
<p:tagLst xmlns:p="http://schemas.openxmlformats.org/presentationml/2006/main">
  <p:tag name="MD-PA" val="v1.0.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MD-PA" val="v1.0.0"/>
</p:tagLst>
</file>

<file path=ppt/tags/tag131.xml><?xml version="1.0" encoding="utf-8"?>
<p:tagLst xmlns:p="http://schemas.openxmlformats.org/presentationml/2006/main">
  <p:tag name="MD-PA" val="v1.0.0"/>
</p:tagLst>
</file>

<file path=ppt/tags/tag132.xml><?xml version="1.0" encoding="utf-8"?>
<p:tagLst xmlns:p="http://schemas.openxmlformats.org/presentationml/2006/main">
  <p:tag name="MD-PA" val="v1.0.0"/>
</p:tagLst>
</file>

<file path=ppt/tags/tag133.xml><?xml version="1.0" encoding="utf-8"?>
<p:tagLst xmlns:p="http://schemas.openxmlformats.org/presentationml/2006/main">
  <p:tag name="KSO_WM_BEAUTIFY_FLAG" val=""/>
  <p:tag name="MD-PA" val="v1.0.0"/>
</p:tagLst>
</file>

<file path=ppt/tags/tag134.xml><?xml version="1.0" encoding="utf-8"?>
<p:tagLst xmlns:p="http://schemas.openxmlformats.org/presentationml/2006/main">
  <p:tag name="KSO_WM_BEAUTIFY_FLAG" val=""/>
  <p:tag name="MD-PA" val="v1.0.0"/>
</p:tagLst>
</file>

<file path=ppt/tags/tag135.xml><?xml version="1.0" encoding="utf-8"?>
<p:tagLst xmlns:p="http://schemas.openxmlformats.org/presentationml/2006/main">
  <p:tag name="MD-PA" val="v1.0.0"/>
</p:tagLst>
</file>

<file path=ppt/tags/tag136.xml><?xml version="1.0" encoding="utf-8"?>
<p:tagLst xmlns:p="http://schemas.openxmlformats.org/presentationml/2006/main">
  <p:tag name="KSO_WM_BEAUTIFY_FLAG" val=""/>
  <p:tag name="MD-PA" val="v1.0.0"/>
</p:tagLst>
</file>

<file path=ppt/tags/tag137.xml><?xml version="1.0" encoding="utf-8"?>
<p:tagLst xmlns:p="http://schemas.openxmlformats.org/presentationml/2006/main">
  <p:tag name="KSO_WM_BEAUTIFY_FLAG" val=""/>
  <p:tag name="MD-PA" val="v1.0.0"/>
</p:tagLst>
</file>

<file path=ppt/tags/tag138.xml><?xml version="1.0" encoding="utf-8"?>
<p:tagLst xmlns:p="http://schemas.openxmlformats.org/presentationml/2006/main">
  <p:tag name="MD-PA" val="v1.0.0"/>
</p:tagLst>
</file>

<file path=ppt/tags/tag139.xml><?xml version="1.0" encoding="utf-8"?>
<p:tagLst xmlns:p="http://schemas.openxmlformats.org/presentationml/2006/main">
  <p:tag name="MD-PA" val="v1.0.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1724,&quot;width&quot;:1656}"/>
  <p:tag name="MD-PA" val="v1.0.0"/>
</p:tagLst>
</file>

<file path=ppt/tags/tag14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2.xml><?xml version="1.0" encoding="utf-8"?>
<p:tagLst xmlns:p="http://schemas.openxmlformats.org/presentationml/2006/main">
  <p:tag name="MD-PA" val="v1.0.0"/>
</p:tagLst>
</file>

<file path=ppt/tags/tag143.xml><?xml version="1.0" encoding="utf-8"?>
<p:tagLst xmlns:p="http://schemas.openxmlformats.org/presentationml/2006/main">
  <p:tag name="MD-PA" val="v1.0.0"/>
</p:tagLst>
</file>

<file path=ppt/tags/tag144.xml><?xml version="1.0" encoding="utf-8"?>
<p:tagLst xmlns:p="http://schemas.openxmlformats.org/presentationml/2006/main">
  <p:tag name="MD-PA" val="v1.0.0"/>
</p:tagLst>
</file>

<file path=ppt/tags/tag145.xml><?xml version="1.0" encoding="utf-8"?>
<p:tagLst xmlns:p="http://schemas.openxmlformats.org/presentationml/2006/main">
  <p:tag name="MD-PA" val="v1.0.0"/>
</p:tagLst>
</file>

<file path=ppt/tags/tag146.xml><?xml version="1.0" encoding="utf-8"?>
<p:tagLst xmlns:p="http://schemas.openxmlformats.org/presentationml/2006/main">
  <p:tag name="KSO_WM_BEAUTIFY_FLAG" val=""/>
  <p:tag name="MD-PA" val="v1.0.0"/>
</p:tagLst>
</file>

<file path=ppt/tags/tag147.xml><?xml version="1.0" encoding="utf-8"?>
<p:tagLst xmlns:p="http://schemas.openxmlformats.org/presentationml/2006/main">
  <p:tag name="KSO_WM_BEAUTIFY_FLAG" val=""/>
  <p:tag name="MD-PA" val="v1.0.0"/>
</p:tagLst>
</file>

<file path=ppt/tags/tag148.xml><?xml version="1.0" encoding="utf-8"?>
<p:tagLst xmlns:p="http://schemas.openxmlformats.org/presentationml/2006/main">
  <p:tag name="MD-PA" val="v1.0.0"/>
</p:tagLst>
</file>

<file path=ppt/tags/tag149.xml><?xml version="1.0" encoding="utf-8"?>
<p:tagLst xmlns:p="http://schemas.openxmlformats.org/presentationml/2006/main">
  <p:tag name="KSO_WM_BEAUTIFY_FLAG" val=""/>
  <p:tag name="MD-PA" val="v1.0.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 name="MD-PA" val="v1.0.0"/>
</p:tagLst>
</file>

<file path=ppt/tags/tag151.xml><?xml version="1.0" encoding="utf-8"?>
<p:tagLst xmlns:p="http://schemas.openxmlformats.org/presentationml/2006/main">
  <p:tag name="MD-PA" val="v1.0.0"/>
</p:tagLst>
</file>

<file path=ppt/tags/tag152.xml><?xml version="1.0" encoding="utf-8"?>
<p:tagLst xmlns:p="http://schemas.openxmlformats.org/presentationml/2006/main">
  <p:tag name="MD-PA" val="v1.0.0"/>
</p:tagLst>
</file>

<file path=ppt/tags/tag153.xml><?xml version="1.0" encoding="utf-8"?>
<p:tagLst xmlns:p="http://schemas.openxmlformats.org/presentationml/2006/main">
  <p:tag name="MD-PA" val="v1.0.0"/>
</p:tagLst>
</file>

<file path=ppt/tags/tag154.xml><?xml version="1.0" encoding="utf-8"?>
<p:tagLst xmlns:p="http://schemas.openxmlformats.org/presentationml/2006/main">
  <p:tag name="KSO_WM_UNIT_PLACING_PICTURE_USER_VIEWPORT" val="{&quot;height&quot;:1724,&quot;width&quot;:1656}"/>
  <p:tag name="MD-PA" val="v1.0.0"/>
</p:tagLst>
</file>

<file path=ppt/tags/tag155.xml><?xml version="1.0" encoding="utf-8"?>
<p:tagLst xmlns:p="http://schemas.openxmlformats.org/presentationml/2006/main">
  <p:tag name="KSO_WM_BEAUTIFY_FLAG" val="#wm#"/>
  <p:tag name="KSO_WM_TEMPLATE_CATEGORY" val="custom"/>
  <p:tag name="KSO_WM_TEMPLATE_INDEX" val="20205081"/>
</p:tagLst>
</file>

<file path=ppt/tags/tag156.xml><?xml version="1.0" encoding="utf-8"?>
<p:tagLst xmlns:p="http://schemas.openxmlformats.org/presentationml/2006/main">
  <p:tag name="MD-PA" val="v1.0.0"/>
</p:tagLst>
</file>

<file path=ppt/tags/tag157.xml><?xml version="1.0" encoding="utf-8"?>
<p:tagLst xmlns:p="http://schemas.openxmlformats.org/presentationml/2006/main">
  <p:tag name="MD-PA" val="v1.0.0"/>
</p:tagLst>
</file>

<file path=ppt/tags/tag158.xml><?xml version="1.0" encoding="utf-8"?>
<p:tagLst xmlns:p="http://schemas.openxmlformats.org/presentationml/2006/main">
  <p:tag name="MD-PA" val="v1.0.0"/>
</p:tagLst>
</file>

<file path=ppt/tags/tag159.xml><?xml version="1.0" encoding="utf-8"?>
<p:tagLst xmlns:p="http://schemas.openxmlformats.org/presentationml/2006/main">
  <p:tag name="MD-PA" val="v1.0.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MD-PA" val="v1.0.0"/>
</p:tagLst>
</file>

<file path=ppt/tags/tag161.xml><?xml version="1.0" encoding="utf-8"?>
<p:tagLst xmlns:p="http://schemas.openxmlformats.org/presentationml/2006/main">
  <p:tag name="MD-PA" val="v1.0.0"/>
</p:tagLst>
</file>

<file path=ppt/tags/tag162.xml><?xml version="1.0" encoding="utf-8"?>
<p:tagLst xmlns:p="http://schemas.openxmlformats.org/presentationml/2006/main">
  <p:tag name="MD-PA" val="v1.0.0"/>
</p:tagLst>
</file>

<file path=ppt/tags/tag163.xml><?xml version="1.0" encoding="utf-8"?>
<p:tagLst xmlns:p="http://schemas.openxmlformats.org/presentationml/2006/main">
  <p:tag name="MD-PA" val="v1.0.0"/>
</p:tagLst>
</file>

<file path=ppt/tags/tag164.xml><?xml version="1.0" encoding="utf-8"?>
<p:tagLst xmlns:p="http://schemas.openxmlformats.org/presentationml/2006/main">
  <p:tag name="MD-PA" val="v1.0.0"/>
</p:tagLst>
</file>

<file path=ppt/tags/tag165.xml><?xml version="1.0" encoding="utf-8"?>
<p:tagLst xmlns:p="http://schemas.openxmlformats.org/presentationml/2006/main">
  <p:tag name="MD-PA" val="v1.0.0"/>
</p:tagLst>
</file>

<file path=ppt/tags/tag166.xml><?xml version="1.0" encoding="utf-8"?>
<p:tagLst xmlns:p="http://schemas.openxmlformats.org/presentationml/2006/main">
  <p:tag name="MD-PA" val="v1.0.0"/>
</p:tagLst>
</file>

<file path=ppt/tags/tag167.xml><?xml version="1.0" encoding="utf-8"?>
<p:tagLst xmlns:p="http://schemas.openxmlformats.org/presentationml/2006/main">
  <p:tag name="MD-PA" val="v1.0.0"/>
</p:tagLst>
</file>

<file path=ppt/tags/tag168.xml><?xml version="1.0" encoding="utf-8"?>
<p:tagLst xmlns:p="http://schemas.openxmlformats.org/presentationml/2006/main">
  <p:tag name="KSO_WM_UNIT_PLACING_PICTURE_USER_VIEWPORT" val="{&quot;height&quot;:1724,&quot;width&quot;:1656}"/>
  <p:tag name="MD-PA" val="v1.0.0"/>
</p:tagLst>
</file>

<file path=ppt/tags/tag169.xml><?xml version="1.0" encoding="utf-8"?>
<p:tagLst xmlns:p="http://schemas.openxmlformats.org/presentationml/2006/main">
  <p:tag name="MD-PA" val="v1.0.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MD-PA" val="v1.0.0"/>
</p:tagLst>
</file>

<file path=ppt/tags/tag171.xml><?xml version="1.0" encoding="utf-8"?>
<p:tagLst xmlns:p="http://schemas.openxmlformats.org/presentationml/2006/main">
  <p:tag name="MD-PA" val="v1.0.0"/>
</p:tagLst>
</file>

<file path=ppt/tags/tag172.xml><?xml version="1.0" encoding="utf-8"?>
<p:tagLst xmlns:p="http://schemas.openxmlformats.org/presentationml/2006/main">
  <p:tag name="KSO_WM_UNIT_PLACING_PICTURE_USER_VIEWPORT" val="{&quot;height&quot;:1724,&quot;width&quot;:1656}"/>
  <p:tag name="MD-PA" val="v1.0.0"/>
</p:tagLst>
</file>

<file path=ppt/tags/tag173.xml><?xml version="1.0" encoding="utf-8"?>
<p:tagLst xmlns:p="http://schemas.openxmlformats.org/presentationml/2006/main">
  <p:tag name="MD-PA" val="v1.0.0"/>
</p:tagLst>
</file>

<file path=ppt/tags/tag174.xml><?xml version="1.0" encoding="utf-8"?>
<p:tagLst xmlns:p="http://schemas.openxmlformats.org/presentationml/2006/main">
  <p:tag name="MD-PA" val="v1.0.0"/>
</p:tagLst>
</file>

<file path=ppt/tags/tag175.xml><?xml version="1.0" encoding="utf-8"?>
<p:tagLst xmlns:p="http://schemas.openxmlformats.org/presentationml/2006/main">
  <p:tag name="MD-PA" val="v1.0.0"/>
</p:tagLst>
</file>

<file path=ppt/tags/tag176.xml><?xml version="1.0" encoding="utf-8"?>
<p:tagLst xmlns:p="http://schemas.openxmlformats.org/presentationml/2006/main">
  <p:tag name="MD-PA" val="v1.0.0"/>
</p:tagLst>
</file>

<file path=ppt/tags/tag177.xml><?xml version="1.0" encoding="utf-8"?>
<p:tagLst xmlns:p="http://schemas.openxmlformats.org/presentationml/2006/main">
  <p:tag name="MD-PA" val="v1.0.0"/>
</p:tagLst>
</file>

<file path=ppt/tags/tag178.xml><?xml version="1.0" encoding="utf-8"?>
<p:tagLst xmlns:p="http://schemas.openxmlformats.org/presentationml/2006/main">
  <p:tag name="MD-PA" val="v1.0.0"/>
</p:tagLst>
</file>

<file path=ppt/tags/tag179.xml><?xml version="1.0" encoding="utf-8"?>
<p:tagLst xmlns:p="http://schemas.openxmlformats.org/presentationml/2006/main">
  <p:tag name="MD-PA" val="v1.0.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MD-PA" val="v1.0.0"/>
</p:tagLst>
</file>

<file path=ppt/tags/tag181.xml><?xml version="1.0" encoding="utf-8"?>
<p:tagLst xmlns:p="http://schemas.openxmlformats.org/presentationml/2006/main">
  <p:tag name="MD-PA" val="v1.0.0"/>
</p:tagLst>
</file>

<file path=ppt/tags/tag182.xml><?xml version="1.0" encoding="utf-8"?>
<p:tagLst xmlns:p="http://schemas.openxmlformats.org/presentationml/2006/main">
  <p:tag name="MD-PA" val="v1.0.0"/>
</p:tagLst>
</file>

<file path=ppt/tags/tag183.xml><?xml version="1.0" encoding="utf-8"?>
<p:tagLst xmlns:p="http://schemas.openxmlformats.org/presentationml/2006/main">
  <p:tag name="MD-PA" val="v1.0.0"/>
</p:tagLst>
</file>

<file path=ppt/tags/tag184.xml><?xml version="1.0" encoding="utf-8"?>
<p:tagLst xmlns:p="http://schemas.openxmlformats.org/presentationml/2006/main">
  <p:tag name="MD-PA" val="v1.0.0"/>
</p:tagLst>
</file>

<file path=ppt/tags/tag185.xml><?xml version="1.0" encoding="utf-8"?>
<p:tagLst xmlns:p="http://schemas.openxmlformats.org/presentationml/2006/main">
  <p:tag name="MD-PA" val="v1.0.0"/>
</p:tagLst>
</file>

<file path=ppt/tags/tag186.xml><?xml version="1.0" encoding="utf-8"?>
<p:tagLst xmlns:p="http://schemas.openxmlformats.org/presentationml/2006/main">
  <p:tag name="MD-PA" val="v1.0.0"/>
</p:tagLst>
</file>

<file path=ppt/tags/tag187.xml><?xml version="1.0" encoding="utf-8"?>
<p:tagLst xmlns:p="http://schemas.openxmlformats.org/presentationml/2006/main">
  <p:tag name="MD-PA" val="v1.0.0"/>
</p:tagLst>
</file>

<file path=ppt/tags/tag188.xml><?xml version="1.0" encoding="utf-8"?>
<p:tagLst xmlns:p="http://schemas.openxmlformats.org/presentationml/2006/main">
  <p:tag name="MD-PA" val="v1.0.0"/>
</p:tagLst>
</file>

<file path=ppt/tags/tag189.xml><?xml version="1.0" encoding="utf-8"?>
<p:tagLst xmlns:p="http://schemas.openxmlformats.org/presentationml/2006/main">
  <p:tag name="MD-PA" val="v1.0.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MD-PA" val="v1.0.0"/>
</p:tagLst>
</file>

<file path=ppt/tags/tag191.xml><?xml version="1.0" encoding="utf-8"?>
<p:tagLst xmlns:p="http://schemas.openxmlformats.org/presentationml/2006/main">
  <p:tag name="MD-PA" val="v1.0.0"/>
</p:tagLst>
</file>

<file path=ppt/tags/tag192.xml><?xml version="1.0" encoding="utf-8"?>
<p:tagLst xmlns:p="http://schemas.openxmlformats.org/presentationml/2006/main">
  <p:tag name="MD-PA" val="v1.0.0"/>
</p:tagLst>
</file>

<file path=ppt/tags/tag193.xml><?xml version="1.0" encoding="utf-8"?>
<p:tagLst xmlns:p="http://schemas.openxmlformats.org/presentationml/2006/main">
  <p:tag name="MD-PA" val="v1.0.0"/>
</p:tagLst>
</file>

<file path=ppt/tags/tag194.xml><?xml version="1.0" encoding="utf-8"?>
<p:tagLst xmlns:p="http://schemas.openxmlformats.org/presentationml/2006/main">
  <p:tag name="MD-PA" val="v1.0.0"/>
</p:tagLst>
</file>

<file path=ppt/tags/tag195.xml><?xml version="1.0" encoding="utf-8"?>
<p:tagLst xmlns:p="http://schemas.openxmlformats.org/presentationml/2006/main">
  <p:tag name="MD-PA" val="v1.0.0"/>
</p:tagLst>
</file>

<file path=ppt/tags/tag196.xml><?xml version="1.0" encoding="utf-8"?>
<p:tagLst xmlns:p="http://schemas.openxmlformats.org/presentationml/2006/main">
  <p:tag name="MD-PA" val="v1.0.0"/>
</p:tagLst>
</file>

<file path=ppt/tags/tag197.xml><?xml version="1.0" encoding="utf-8"?>
<p:tagLst xmlns:p="http://schemas.openxmlformats.org/presentationml/2006/main">
  <p:tag name="MD-PA" val="v1.0.0"/>
</p:tagLst>
</file>

<file path=ppt/tags/tag198.xml><?xml version="1.0" encoding="utf-8"?>
<p:tagLst xmlns:p="http://schemas.openxmlformats.org/presentationml/2006/main">
  <p:tag name="MD-PA" val="v1.0.0"/>
</p:tagLst>
</file>

<file path=ppt/tags/tag199.xml><?xml version="1.0" encoding="utf-8"?>
<p:tagLst xmlns:p="http://schemas.openxmlformats.org/presentationml/2006/main">
  <p:tag name="MD-PA" val="v1.0.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MD-PA" val="v1.0.0"/>
</p:tagLst>
</file>

<file path=ppt/tags/tag201.xml><?xml version="1.0" encoding="utf-8"?>
<p:tagLst xmlns:p="http://schemas.openxmlformats.org/presentationml/2006/main">
  <p:tag name="MD-PA" val="v1.0.0"/>
</p:tagLst>
</file>

<file path=ppt/tags/tag202.xml><?xml version="1.0" encoding="utf-8"?>
<p:tagLst xmlns:p="http://schemas.openxmlformats.org/presentationml/2006/main">
  <p:tag name="MD-PA" val="v1.0.0"/>
</p:tagLst>
</file>

<file path=ppt/tags/tag203.xml><?xml version="1.0" encoding="utf-8"?>
<p:tagLst xmlns:p="http://schemas.openxmlformats.org/presentationml/2006/main">
  <p:tag name="MD-PA" val="v1.0.0"/>
</p:tagLst>
</file>

<file path=ppt/tags/tag204.xml><?xml version="1.0" encoding="utf-8"?>
<p:tagLst xmlns:p="http://schemas.openxmlformats.org/presentationml/2006/main">
  <p:tag name="MD-PA" val="v1.0.0"/>
</p:tagLst>
</file>

<file path=ppt/tags/tag205.xml><?xml version="1.0" encoding="utf-8"?>
<p:tagLst xmlns:p="http://schemas.openxmlformats.org/presentationml/2006/main">
  <p:tag name="MD-PA" val="v1.0.0"/>
</p:tagLst>
</file>

<file path=ppt/tags/tag206.xml><?xml version="1.0" encoding="utf-8"?>
<p:tagLst xmlns:p="http://schemas.openxmlformats.org/presentationml/2006/main">
  <p:tag name="MD-PA" val="v1.0.0"/>
</p:tagLst>
</file>

<file path=ppt/tags/tag207.xml><?xml version="1.0" encoding="utf-8"?>
<p:tagLst xmlns:p="http://schemas.openxmlformats.org/presentationml/2006/main">
  <p:tag name="MD-PA" val="v1.0.0"/>
</p:tagLst>
</file>

<file path=ppt/tags/tag208.xml><?xml version="1.0" encoding="utf-8"?>
<p:tagLst xmlns:p="http://schemas.openxmlformats.org/presentationml/2006/main">
  <p:tag name="MD-PA" val="v1.0.0"/>
</p:tagLst>
</file>

<file path=ppt/tags/tag209.xml><?xml version="1.0" encoding="utf-8"?>
<p:tagLst xmlns:p="http://schemas.openxmlformats.org/presentationml/2006/main">
  <p:tag name="MD-PA" val="v1.0.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MD-PA" val="v1.0.0"/>
</p:tagLst>
</file>

<file path=ppt/tags/tag211.xml><?xml version="1.0" encoding="utf-8"?>
<p:tagLst xmlns:p="http://schemas.openxmlformats.org/presentationml/2006/main">
  <p:tag name="MD-PA" val="v1.0.0"/>
</p:tagLst>
</file>

<file path=ppt/tags/tag212.xml><?xml version="1.0" encoding="utf-8"?>
<p:tagLst xmlns:p="http://schemas.openxmlformats.org/presentationml/2006/main">
  <p:tag name="MD-PA" val="v1.0.0"/>
</p:tagLst>
</file>

<file path=ppt/tags/tag213.xml><?xml version="1.0" encoding="utf-8"?>
<p:tagLst xmlns:p="http://schemas.openxmlformats.org/presentationml/2006/main">
  <p:tag name="MD-PA" val="v1.0.0"/>
</p:tagLst>
</file>

<file path=ppt/tags/tag214.xml><?xml version="1.0" encoding="utf-8"?>
<p:tagLst xmlns:p="http://schemas.openxmlformats.org/presentationml/2006/main">
  <p:tag name="MD-PA" val="v1.0.0"/>
</p:tagLst>
</file>

<file path=ppt/tags/tag215.xml><?xml version="1.0" encoding="utf-8"?>
<p:tagLst xmlns:p="http://schemas.openxmlformats.org/presentationml/2006/main">
  <p:tag name="MD-PA" val="v1.0.0"/>
</p:tagLst>
</file>

<file path=ppt/tags/tag216.xml><?xml version="1.0" encoding="utf-8"?>
<p:tagLst xmlns:p="http://schemas.openxmlformats.org/presentationml/2006/main">
  <p:tag name="MD-PA" val="v1.0.0"/>
</p:tagLst>
</file>

<file path=ppt/tags/tag217.xml><?xml version="1.0" encoding="utf-8"?>
<p:tagLst xmlns:p="http://schemas.openxmlformats.org/presentationml/2006/main">
  <p:tag name="MD-PA" val="v1.0.0"/>
</p:tagLst>
</file>

<file path=ppt/tags/tag218.xml><?xml version="1.0" encoding="utf-8"?>
<p:tagLst xmlns:p="http://schemas.openxmlformats.org/presentationml/2006/main">
  <p:tag name="MD-PA" val="v1.0.0"/>
</p:tagLst>
</file>

<file path=ppt/tags/tag219.xml><?xml version="1.0" encoding="utf-8"?>
<p:tagLst xmlns:p="http://schemas.openxmlformats.org/presentationml/2006/main">
  <p:tag name="MD-PA" val="v1.0.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MD-PA" val="v1.0.0"/>
</p:tagLst>
</file>

<file path=ppt/tags/tag221.xml><?xml version="1.0" encoding="utf-8"?>
<p:tagLst xmlns:p="http://schemas.openxmlformats.org/presentationml/2006/main">
  <p:tag name="MD-PA" val="v1.0.0"/>
</p:tagLst>
</file>

<file path=ppt/tags/tag222.xml><?xml version="1.0" encoding="utf-8"?>
<p:tagLst xmlns:p="http://schemas.openxmlformats.org/presentationml/2006/main">
  <p:tag name="MD-PA" val="v1.0.0"/>
</p:tagLst>
</file>

<file path=ppt/tags/tag223.xml><?xml version="1.0" encoding="utf-8"?>
<p:tagLst xmlns:p="http://schemas.openxmlformats.org/presentationml/2006/main">
  <p:tag name="MD-PA" val="v1.0.0"/>
</p:tagLst>
</file>

<file path=ppt/tags/tag224.xml><?xml version="1.0" encoding="utf-8"?>
<p:tagLst xmlns:p="http://schemas.openxmlformats.org/presentationml/2006/main">
  <p:tag name="MD-PA" val="v1.0.0"/>
</p:tagLst>
</file>

<file path=ppt/tags/tag225.xml><?xml version="1.0" encoding="utf-8"?>
<p:tagLst xmlns:p="http://schemas.openxmlformats.org/presentationml/2006/main">
  <p:tag name="MD-PA" val="v1.0.0"/>
</p:tagLst>
</file>

<file path=ppt/tags/tag226.xml><?xml version="1.0" encoding="utf-8"?>
<p:tagLst xmlns:p="http://schemas.openxmlformats.org/presentationml/2006/main">
  <p:tag name="MD-PA" val="v1.0.0"/>
</p:tagLst>
</file>

<file path=ppt/tags/tag227.xml><?xml version="1.0" encoding="utf-8"?>
<p:tagLst xmlns:p="http://schemas.openxmlformats.org/presentationml/2006/main">
  <p:tag name="MD-PA" val="v1.0.0"/>
</p:tagLst>
</file>

<file path=ppt/tags/tag228.xml><?xml version="1.0" encoding="utf-8"?>
<p:tagLst xmlns:p="http://schemas.openxmlformats.org/presentationml/2006/main">
  <p:tag name="KSO_WM_UNIT_PLACING_PICTURE_USER_VIEWPORT" val="{&quot;height&quot;:1724,&quot;width&quot;:1656}"/>
  <p:tag name="MD-PA" val="v1.0.0"/>
</p:tagLst>
</file>

<file path=ppt/tags/tag229.xml><?xml version="1.0" encoding="utf-8"?>
<p:tagLst xmlns:p="http://schemas.openxmlformats.org/presentationml/2006/main">
  <p:tag name="MD-PA" val="v1.0.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MD-PA" val="v1.0.0"/>
</p:tagLst>
</file>

<file path=ppt/tags/tag231.xml><?xml version="1.0" encoding="utf-8"?>
<p:tagLst xmlns:p="http://schemas.openxmlformats.org/presentationml/2006/main">
  <p:tag name="MD-PA" val="v1.0.0"/>
</p:tagLst>
</file>

<file path=ppt/tags/tag232.xml><?xml version="1.0" encoding="utf-8"?>
<p:tagLst xmlns:p="http://schemas.openxmlformats.org/presentationml/2006/main">
  <p:tag name="MD-PA" val="v1.0.0"/>
</p:tagLst>
</file>

<file path=ppt/tags/tag233.xml><?xml version="1.0" encoding="utf-8"?>
<p:tagLst xmlns:p="http://schemas.openxmlformats.org/presentationml/2006/main">
  <p:tag name="MD-PA" val="v1.0.0"/>
</p:tagLst>
</file>

<file path=ppt/tags/tag234.xml><?xml version="1.0" encoding="utf-8"?>
<p:tagLst xmlns:p="http://schemas.openxmlformats.org/presentationml/2006/main">
  <p:tag name="KSO_WM_BEAUTIFY_FLAG" val=""/>
  <p:tag name="MD-PA" val="v1.0.0"/>
</p:tagLst>
</file>

<file path=ppt/tags/tag235.xml><?xml version="1.0" encoding="utf-8"?>
<p:tagLst xmlns:p="http://schemas.openxmlformats.org/presentationml/2006/main">
  <p:tag name="KSO_WM_BEAUTIFY_FLAG" val=""/>
  <p:tag name="MD-PA" val="v1.0.0"/>
</p:tagLst>
</file>

<file path=ppt/tags/tag236.xml><?xml version="1.0" encoding="utf-8"?>
<p:tagLst xmlns:p="http://schemas.openxmlformats.org/presentationml/2006/main">
  <p:tag name="KSO_WM_BEAUTIFY_FLAG" val=""/>
  <p:tag name="MD-PA" val="v1.0.0"/>
</p:tagLst>
</file>

<file path=ppt/tags/tag237.xml><?xml version="1.0" encoding="utf-8"?>
<p:tagLst xmlns:p="http://schemas.openxmlformats.org/presentationml/2006/main">
  <p:tag name="MD-PA" val="v1.0.0"/>
</p:tagLst>
</file>

<file path=ppt/tags/tag238.xml><?xml version="1.0" encoding="utf-8"?>
<p:tagLst xmlns:p="http://schemas.openxmlformats.org/presentationml/2006/main">
  <p:tag name="MD-PA" val="v1.0.0"/>
</p:tagLst>
</file>

<file path=ppt/tags/tag239.xml><?xml version="1.0" encoding="utf-8"?>
<p:tagLst xmlns:p="http://schemas.openxmlformats.org/presentationml/2006/main">
  <p:tag name="KSO_WM_UNIT_PLACING_PICTURE_USER_VIEWPORT" val="{&quot;height&quot;:1724,&quot;width&quot;:1656}"/>
  <p:tag name="MD-PA" val="v1.0.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MD-PA" val="v1.0.0"/>
</p:tagLst>
</file>

<file path=ppt/tags/tag241.xml><?xml version="1.0" encoding="utf-8"?>
<p:tagLst xmlns:p="http://schemas.openxmlformats.org/presentationml/2006/main">
  <p:tag name="MD-PA" val="v1.0.0"/>
</p:tagLst>
</file>

<file path=ppt/tags/tag242.xml><?xml version="1.0" encoding="utf-8"?>
<p:tagLst xmlns:p="http://schemas.openxmlformats.org/presentationml/2006/main">
  <p:tag name="MD-PA" val="v1.0.0"/>
</p:tagLst>
</file>

<file path=ppt/tags/tag243.xml><?xml version="1.0" encoding="utf-8"?>
<p:tagLst xmlns:p="http://schemas.openxmlformats.org/presentationml/2006/main">
  <p:tag name="MD-PA" val="v1.0.0"/>
</p:tagLst>
</file>

<file path=ppt/tags/tag244.xml><?xml version="1.0" encoding="utf-8"?>
<p:tagLst xmlns:p="http://schemas.openxmlformats.org/presentationml/2006/main">
  <p:tag name="MD-PA" val="v1.0.0"/>
</p:tagLst>
</file>

<file path=ppt/tags/tag245.xml><?xml version="1.0" encoding="utf-8"?>
<p:tagLst xmlns:p="http://schemas.openxmlformats.org/presentationml/2006/main">
  <p:tag name="MD-PA" val="v1.0.0"/>
</p:tagLst>
</file>

<file path=ppt/tags/tag246.xml><?xml version="1.0" encoding="utf-8"?>
<p:tagLst xmlns:p="http://schemas.openxmlformats.org/presentationml/2006/main">
  <p:tag name="MD-PA" val="v1.0.0"/>
</p:tagLst>
</file>

<file path=ppt/tags/tag247.xml><?xml version="1.0" encoding="utf-8"?>
<p:tagLst xmlns:p="http://schemas.openxmlformats.org/presentationml/2006/main">
  <p:tag name="MD-PA" val="v1.0.0"/>
</p:tagLst>
</file>

<file path=ppt/tags/tag248.xml><?xml version="1.0" encoding="utf-8"?>
<p:tagLst xmlns:p="http://schemas.openxmlformats.org/presentationml/2006/main">
  <p:tag name="MD-PA" val="v1.0.0"/>
</p:tagLst>
</file>

<file path=ppt/tags/tag249.xml><?xml version="1.0" encoding="utf-8"?>
<p:tagLst xmlns:p="http://schemas.openxmlformats.org/presentationml/2006/main">
  <p:tag name="MD-PA" val="v1.0.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PLACING_PICTURE_USER_VIEWPORT" val="{&quot;height&quot;:1724,&quot;width&quot;:1656}"/>
</p:tagLst>
</file>

<file path=ppt/tags/tag251.xml><?xml version="1.0" encoding="utf-8"?>
<p:tagLst xmlns:p="http://schemas.openxmlformats.org/presentationml/2006/main">
  <p:tag name="KSO_WM_UNIT_PLACING_PICTURE_USER_VIEWPORT" val="{&quot;height&quot;:1724,&quot;width&quot;:1656}"/>
</p:tagLst>
</file>

<file path=ppt/tags/tag252.xml><?xml version="1.0" encoding="utf-8"?>
<p:tagLst xmlns:p="http://schemas.openxmlformats.org/presentationml/2006/main">
  <p:tag name="KSO_WM_UNIT_PLACING_PICTURE_USER_VIEWPORT" val="{&quot;height&quot;:1724,&quot;width&quot;:1656}"/>
</p:tagLst>
</file>

<file path=ppt/tags/tag253.xml><?xml version="1.0" encoding="utf-8"?>
<p:tagLst xmlns:p="http://schemas.openxmlformats.org/presentationml/2006/main">
  <p:tag name="KSO_WM_UNIT_PLACING_PICTURE_USER_VIEWPORT" val="{&quot;height&quot;:1724,&quot;width&quot;:1656}"/>
</p:tagLst>
</file>

<file path=ppt/tags/tag254.xml><?xml version="1.0" encoding="utf-8"?>
<p:tagLst xmlns:p="http://schemas.openxmlformats.org/presentationml/2006/main">
  <p:tag name="COMMONDATA" val="eyJoZGlkIjoiYmJmZjQ5MDc2YmUzYjVhZmJiZTI0Mjc4MGI1OGEzY2QifQ=="/>
  <p:tag name="KSO_WPP_MARK_KEY" val="cd5eeb90-936a-49e7-9576-3c41460df16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MD-PA" val="v1.0.0"/>
</p:tagLst>
</file>

<file path=ppt/tags/tag64.xml><?xml version="1.0" encoding="utf-8"?>
<p:tagLst xmlns:p="http://schemas.openxmlformats.org/presentationml/2006/main">
  <p:tag name="MD-PA" val="v1.0.0"/>
</p:tagLst>
</file>

<file path=ppt/tags/tag65.xml><?xml version="1.0" encoding="utf-8"?>
<p:tagLst xmlns:p="http://schemas.openxmlformats.org/presentationml/2006/main">
  <p:tag name="MD-PA" val="v1.0.0"/>
</p:tagLst>
</file>

<file path=ppt/tags/tag66.xml><?xml version="1.0" encoding="utf-8"?>
<p:tagLst xmlns:p="http://schemas.openxmlformats.org/presentationml/2006/main">
  <p:tag name="MD-PA" val="v1.0.0"/>
</p:tagLst>
</file>

<file path=ppt/tags/tag67.xml><?xml version="1.0" encoding="utf-8"?>
<p:tagLst xmlns:p="http://schemas.openxmlformats.org/presentationml/2006/main">
  <p:tag name="MD-PA" val="v1.0.0"/>
</p:tagLst>
</file>

<file path=ppt/tags/tag68.xml><?xml version="1.0" encoding="utf-8"?>
<p:tagLst xmlns:p="http://schemas.openxmlformats.org/presentationml/2006/main">
  <p:tag name="MD-PA" val="v1.0.0"/>
</p:tagLst>
</file>

<file path=ppt/tags/tag69.xml><?xml version="1.0" encoding="utf-8"?>
<p:tagLst xmlns:p="http://schemas.openxmlformats.org/presentationml/2006/main">
  <p:tag name="MD-PA" val="v1.0.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MD-PA" val="v1.0.0"/>
</p:tagLst>
</file>

<file path=ppt/tags/tag71.xml><?xml version="1.0" encoding="utf-8"?>
<p:tagLst xmlns:p="http://schemas.openxmlformats.org/presentationml/2006/main">
  <p:tag name="KSO_WM_BEAUTIFY_FLAG" val=""/>
  <p:tag name="MD-PA" val="v1.0.0"/>
</p:tagLst>
</file>

<file path=ppt/tags/tag72.xml><?xml version="1.0" encoding="utf-8"?>
<p:tagLst xmlns:p="http://schemas.openxmlformats.org/presentationml/2006/main">
  <p:tag name="KSO_WM_BEAUTIFY_FLAG" val=""/>
  <p:tag name="MD-PA" val="v1.0.0"/>
</p:tagLst>
</file>

<file path=ppt/tags/tag73.xml><?xml version="1.0" encoding="utf-8"?>
<p:tagLst xmlns:p="http://schemas.openxmlformats.org/presentationml/2006/main">
  <p:tag name="KSO_WM_BEAUTIFY_FLAG" val=""/>
  <p:tag name="MD-PA" val="v1.0.0"/>
</p:tagLst>
</file>

<file path=ppt/tags/tag74.xml><?xml version="1.0" encoding="utf-8"?>
<p:tagLst xmlns:p="http://schemas.openxmlformats.org/presentationml/2006/main">
  <p:tag name="KSO_WM_BEAUTIFY_FLAG" val=""/>
  <p:tag name="MD-PA" val="v1.0.0"/>
</p:tagLst>
</file>

<file path=ppt/tags/tag75.xml><?xml version="1.0" encoding="utf-8"?>
<p:tagLst xmlns:p="http://schemas.openxmlformats.org/presentationml/2006/main">
  <p:tag name="KSO_WM_BEAUTIFY_FLAG" val=""/>
  <p:tag name="MD-PA" val="v1.0.0"/>
</p:tagLst>
</file>

<file path=ppt/tags/tag76.xml><?xml version="1.0" encoding="utf-8"?>
<p:tagLst xmlns:p="http://schemas.openxmlformats.org/presentationml/2006/main">
  <p:tag name="KSO_WM_BEAUTIFY_FLAG" val=""/>
  <p:tag name="MD-PA" val="v1.0.0"/>
</p:tagLst>
</file>

<file path=ppt/tags/tag77.xml><?xml version="1.0" encoding="utf-8"?>
<p:tagLst xmlns:p="http://schemas.openxmlformats.org/presentationml/2006/main">
  <p:tag name="MD-PA" val="v1.0.0"/>
</p:tagLst>
</file>

<file path=ppt/tags/tag78.xml><?xml version="1.0" encoding="utf-8"?>
<p:tagLst xmlns:p="http://schemas.openxmlformats.org/presentationml/2006/main">
  <p:tag name="MD-PA" val="v1.0.0"/>
</p:tagLst>
</file>

<file path=ppt/tags/tag79.xml><?xml version="1.0" encoding="utf-8"?>
<p:tagLst xmlns:p="http://schemas.openxmlformats.org/presentationml/2006/main">
  <p:tag name="MD-PA" val="v1.0.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MD-PA" val="v1.0.0"/>
</p:tagLst>
</file>

<file path=ppt/tags/tag81.xml><?xml version="1.0" encoding="utf-8"?>
<p:tagLst xmlns:p="http://schemas.openxmlformats.org/presentationml/2006/main">
  <p:tag name="MD-PA" val="v1.0.0"/>
</p:tagLst>
</file>

<file path=ppt/tags/tag82.xml><?xml version="1.0" encoding="utf-8"?>
<p:tagLst xmlns:p="http://schemas.openxmlformats.org/presentationml/2006/main">
  <p:tag name="KSO_WM_UNIT_PLACING_PICTURE_USER_VIEWPORT" val="{&quot;height&quot;:1724,&quot;width&quot;:1656}"/>
  <p:tag name="MD-PA" val="v1.0.0"/>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MD-PA" val="v1.0.0"/>
</p:tagLst>
</file>

<file path=ppt/tags/tag85.xml><?xml version="1.0" encoding="utf-8"?>
<p:tagLst xmlns:p="http://schemas.openxmlformats.org/presentationml/2006/main">
  <p:tag name="MD-PA" val="v1.0.0"/>
</p:tagLst>
</file>

<file path=ppt/tags/tag86.xml><?xml version="1.0" encoding="utf-8"?>
<p:tagLst xmlns:p="http://schemas.openxmlformats.org/presentationml/2006/main">
  <p:tag name="MD-PA" val="v1.0.0"/>
</p:tagLst>
</file>

<file path=ppt/tags/tag87.xml><?xml version="1.0" encoding="utf-8"?>
<p:tagLst xmlns:p="http://schemas.openxmlformats.org/presentationml/2006/main">
  <p:tag name="MD-PA" val="v1.0.0"/>
</p:tagLst>
</file>

<file path=ppt/tags/tag88.xml><?xml version="1.0" encoding="utf-8"?>
<p:tagLst xmlns:p="http://schemas.openxmlformats.org/presentationml/2006/main">
  <p:tag name="MD-PA" val="v1.0.0"/>
</p:tagLst>
</file>

<file path=ppt/tags/tag89.xml><?xml version="1.0" encoding="utf-8"?>
<p:tagLst xmlns:p="http://schemas.openxmlformats.org/presentationml/2006/main">
  <p:tag name="MD-PA" val="v1.0.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MD-PA" val="v1.0.0"/>
</p:tagLst>
</file>

<file path=ppt/tags/tag91.xml><?xml version="1.0" encoding="utf-8"?>
<p:tagLst xmlns:p="http://schemas.openxmlformats.org/presentationml/2006/main">
  <p:tag name="MD-PA" val="v1.0.0"/>
</p:tagLst>
</file>

<file path=ppt/tags/tag92.xml><?xml version="1.0" encoding="utf-8"?>
<p:tagLst xmlns:p="http://schemas.openxmlformats.org/presentationml/2006/main">
  <p:tag name="MD-PA" val="v1.0.0"/>
</p:tagLst>
</file>

<file path=ppt/tags/tag93.xml><?xml version="1.0" encoding="utf-8"?>
<p:tagLst xmlns:p="http://schemas.openxmlformats.org/presentationml/2006/main">
  <p:tag name="MD-PA" val="v1.0.0"/>
</p:tagLst>
</file>

<file path=ppt/tags/tag94.xml><?xml version="1.0" encoding="utf-8"?>
<p:tagLst xmlns:p="http://schemas.openxmlformats.org/presentationml/2006/main">
  <p:tag name="KSO_WM_BEAUTIFY_FLAG" val=""/>
  <p:tag name="MD-PA" val="v1.0.0"/>
</p:tagLst>
</file>

<file path=ppt/tags/tag95.xml><?xml version="1.0" encoding="utf-8"?>
<p:tagLst xmlns:p="http://schemas.openxmlformats.org/presentationml/2006/main">
  <p:tag name="KSO_WM_BEAUTIFY_FLAG" val=""/>
  <p:tag name="MD-PA" val="v1.0.0"/>
</p:tagLst>
</file>

<file path=ppt/tags/tag96.xml><?xml version="1.0" encoding="utf-8"?>
<p:tagLst xmlns:p="http://schemas.openxmlformats.org/presentationml/2006/main">
  <p:tag name="KSO_WM_BEAUTIFY_FLAG" val=""/>
  <p:tag name="MD-PA" val="v1.0.0"/>
</p:tagLst>
</file>

<file path=ppt/tags/tag97.xml><?xml version="1.0" encoding="utf-8"?>
<p:tagLst xmlns:p="http://schemas.openxmlformats.org/presentationml/2006/main">
  <p:tag name="KSO_WM_BEAUTIFY_FLAG" val=""/>
  <p:tag name="MD-PA" val="v1.0.0"/>
</p:tagLst>
</file>

<file path=ppt/tags/tag98.xml><?xml version="1.0" encoding="utf-8"?>
<p:tagLst xmlns:p="http://schemas.openxmlformats.org/presentationml/2006/main">
  <p:tag name="MD-PA" val="v1.0.0"/>
</p:tagLst>
</file>

<file path=ppt/tags/tag99.xml><?xml version="1.0" encoding="utf-8"?>
<p:tagLst xmlns:p="http://schemas.openxmlformats.org/presentationml/2006/main">
  <p:tag name="KSO_WM_UNIT_PLACING_PICTURE_USER_VIEWPORT" val="{&quot;height&quot;:1724,&quot;width&quot;:1656}"/>
  <p:tag name="MD-PA" val="v1.0.0"/>
</p:tagLst>
</file>

<file path=ppt/theme/theme1.xml><?xml version="1.0" encoding="utf-8"?>
<a:theme xmlns:a="http://schemas.openxmlformats.org/drawingml/2006/main" name="Office 主题​​">
  <a:themeElements>
    <a:clrScheme name="1">
      <a:dk1>
        <a:srgbClr val="112C3E"/>
      </a:dk1>
      <a:lt1>
        <a:srgbClr val="FFFFFF"/>
      </a:lt1>
      <a:dk2>
        <a:srgbClr val="FFFFFF"/>
      </a:dk2>
      <a:lt2>
        <a:srgbClr val="D6EFFF"/>
      </a:lt2>
      <a:accent1>
        <a:srgbClr val="0077BE"/>
      </a:accent1>
      <a:accent2>
        <a:srgbClr val="C0F7AB"/>
      </a:accent2>
      <a:accent3>
        <a:srgbClr val="FDFF96"/>
      </a:accent3>
      <a:accent4>
        <a:srgbClr val="FF968A"/>
      </a:accent4>
      <a:accent5>
        <a:srgbClr val="ADADED"/>
      </a:accent5>
      <a:accent6>
        <a:srgbClr val="FCC286"/>
      </a:accent6>
      <a:hlink>
        <a:srgbClr val="2CADFF"/>
      </a:hlink>
      <a:folHlink>
        <a:srgbClr val="C0F7A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2105</Words>
  <Application>WPS 演示</Application>
  <PresentationFormat>宽屏</PresentationFormat>
  <Paragraphs>113</Paragraphs>
  <Slides>13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Wingdings</vt:lpstr>
      <vt:lpstr>Times New Roman</vt:lpstr>
      <vt:lpstr>微软雅黑</vt:lpstr>
      <vt:lpstr>Mongolian Baiti</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文红兵呀</cp:lastModifiedBy>
  <cp:revision>163</cp:revision>
  <dcterms:created xsi:type="dcterms:W3CDTF">2019-06-19T02:08:00Z</dcterms:created>
  <dcterms:modified xsi:type="dcterms:W3CDTF">2023-05-31T07:21:33Z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1C83C45FFC4D4169AC669051360B3BC2_11</vt:lpwstr>
  </property>
</Properties>
</file>