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D80D-B07B-44F3-8CBD-0171C9F1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ECDDC-2017-4A5C-AF8D-0A6E1041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1459F-3B52-486F-B6CE-5C12C2B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A013A-3B6D-464B-B485-BF10F73B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03D81-6B1F-427B-ACF2-0A159991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74ADB-F25E-43E0-A194-FF4B2C2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AEB96-EA48-4FD5-8154-662CED18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70116-86F8-49E2-8E23-669A71E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0E16-D142-4F3E-9084-49D3FCC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40E05-E06D-4B2A-93C7-97C429B7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6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E036E-95B5-4448-BBD7-2A2AC407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B8BA3-F10A-4B0A-99ED-A6268920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7C075-56EC-45DA-881A-A3B6A622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65BE3-ED4F-4284-9211-D354CEA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A9BB9-303D-498E-BD51-64AFA20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732F2-A9F5-4EDF-944C-03A1935E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AFCCD-06ED-45D4-8B83-960A52E2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EC00F-EC35-4E75-88D0-65612987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A7F05-7B53-4F1F-9430-F36CFF47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784B4-5367-4D0E-9E8C-315B648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1296-45C1-40AB-97BF-1DDB11A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87035-BA34-43AF-8CDF-4BEA0A18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E22AF-E5A8-4ED5-B106-0B97F634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81B30-8AE0-4A97-91CE-42C2C3A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55E8D-2A0E-496B-93F7-40E761C2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35286-BAAE-4791-B0A8-3421ED2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26E29-4F2F-48F1-A7DE-711139B5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E6AAC-0986-445E-A2E1-EA8CB1BA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F2804-67FF-4871-8BE9-0402EF8D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88BE5-DF36-4E9A-9106-903DF77F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D3ED8-E41C-419F-A87C-1CFB790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C26E0-272D-4EA9-92CA-38B7389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78849-0F6F-4D71-A324-A45B8CB5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CECFA-A8D4-46FD-81D5-0995A4E5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C233A-AA9C-4E38-AE2D-9E8FC4FD0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5B0226-C39C-419A-9CB3-92C55952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93CF2-1E37-49A2-953C-181F2FC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07463-BC3C-4CE8-BF7F-BC020FA4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EB5969-CBF3-4E85-ACB5-E9D2C98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ADDA-5F89-4E07-9F5D-EC777DD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EA4BE1-3124-4DF3-95BD-7C6443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F6074-BD3F-4E1B-B518-810B1172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31F41-B55B-4935-AA8F-202BC21D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6FBDA-AA7B-4C8B-B027-41B253B5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7B6AD-2DEC-4F70-8703-A203524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CA318-C1F1-4CF0-A682-53F4320D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214A-EB8E-4946-8492-6B144242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DEAC0-02AC-4490-A255-D1BF1DB3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15C45-84E1-4F6F-9811-14479975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22EBF-45E8-4CA9-A025-78A44DA4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49382-FD00-4722-8609-4D2CE46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32D74-D153-46CB-9057-31431EC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DF96-24CF-4B78-903F-07E4A9C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977F1-28BB-4371-9DE4-87B4006A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EA054-E127-4F0E-87EE-0899F763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8450D-B738-45B4-BE39-AA9C8EF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73248-0365-4682-9082-ED14DAB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BC4B3-C7B8-4E4E-8676-E1941F92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AEC9F-7534-42F9-97B9-137F02B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9A1D3-1FD0-4120-8FB0-58E85436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279D3-4392-4A0D-A7FE-3CAE70E8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A5F5-FC70-4B12-A99D-83B1354032EB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978B-38C5-41A7-A21D-220C7A06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6447D-81B1-438D-A748-14CD032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E48A-8F5F-465B-A255-599B251FF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F4A6-DDCB-4FF8-8534-7F5820FC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012"/>
            <a:ext cx="9144000" cy="2387600"/>
          </a:xfrm>
        </p:spPr>
        <p:txBody>
          <a:bodyPr/>
          <a:lstStyle/>
          <a:p>
            <a:r>
              <a:rPr lang="zh-CN" altLang="en-US"/>
              <a:t>实验二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E325D-D2CB-4115-B3D5-BA1704AE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841"/>
            <a:ext cx="9144000" cy="1655762"/>
          </a:xfrm>
        </p:spPr>
        <p:txBody>
          <a:bodyPr/>
          <a:lstStyle/>
          <a:p>
            <a:r>
              <a:rPr lang="zh-CN" altLang="en-US"/>
              <a:t>编写</a:t>
            </a:r>
            <a:r>
              <a:rPr lang="en-US" altLang="zh-CN"/>
              <a:t>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7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86D5-DD1C-4E54-93C1-8047BEFF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的存储实现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8BC81-C026-40A2-B46E-B4ECB812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FPGA </a:t>
            </a:r>
            <a:r>
              <a:rPr lang="zh-CN" altLang="en-US"/>
              <a:t>上实现：</a:t>
            </a:r>
            <a:r>
              <a:rPr lang="en-US" altLang="zh-CN"/>
              <a:t>LUT or BRAM</a:t>
            </a:r>
          </a:p>
          <a:p>
            <a:endParaRPr lang="en-US" altLang="zh-CN"/>
          </a:p>
          <a:p>
            <a:r>
              <a:rPr lang="en-US" altLang="zh-CN"/>
              <a:t>LUT</a:t>
            </a:r>
            <a:r>
              <a:rPr lang="zh-CN" altLang="en-US"/>
              <a:t>实现：定义 </a:t>
            </a:r>
            <a:r>
              <a:rPr lang="en-US" altLang="zh-CN"/>
              <a:t>reg </a:t>
            </a:r>
            <a:r>
              <a:rPr lang="zh-CN" altLang="en-US"/>
              <a:t>类型的二维数组（</a:t>
            </a:r>
            <a:r>
              <a:rPr lang="en-US" altLang="zh-CN"/>
              <a:t>LUTRAM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BRAM</a:t>
            </a:r>
            <a:r>
              <a:rPr lang="zh-CN" altLang="en-US"/>
              <a:t>实现：使用赛灵思的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</p:spTree>
    <p:extLst>
      <p:ext uri="{BB962C8B-B14F-4D97-AF65-F5344CB8AC3E}">
        <p14:creationId xmlns:p14="http://schemas.microsoft.com/office/powerpoint/2010/main" val="41946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读命中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6BFE21-519E-4FEB-A7E0-4AEB24FB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191" y="1818258"/>
            <a:ext cx="9077325" cy="4229100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7F9C8F2B-D3F3-4462-8791-C1436C0CBBC4}"/>
              </a:ext>
            </a:extLst>
          </p:cNvPr>
          <p:cNvSpPr/>
          <p:nvPr/>
        </p:nvSpPr>
        <p:spPr>
          <a:xfrm>
            <a:off x="2511394" y="2607244"/>
            <a:ext cx="163543" cy="132556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0144443-6CA0-4A86-A60E-0675118CE5CB}"/>
              </a:ext>
            </a:extLst>
          </p:cNvPr>
          <p:cNvSpPr/>
          <p:nvPr/>
        </p:nvSpPr>
        <p:spPr>
          <a:xfrm>
            <a:off x="2511394" y="4129805"/>
            <a:ext cx="163543" cy="1784412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4395E-FC88-49D5-89E3-509F0430F616}"/>
              </a:ext>
            </a:extLst>
          </p:cNvPr>
          <p:cNvSpPr txBox="1"/>
          <p:nvPr/>
        </p:nvSpPr>
        <p:spPr>
          <a:xfrm>
            <a:off x="478940" y="2946860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A40572-2897-473F-A077-2599DEFF3877}"/>
              </a:ext>
            </a:extLst>
          </p:cNvPr>
          <p:cNvSpPr txBox="1"/>
          <p:nvPr/>
        </p:nvSpPr>
        <p:spPr>
          <a:xfrm>
            <a:off x="476230" y="4837345"/>
            <a:ext cx="203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327612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044A-8167-4B28-97A0-2D53F8B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28" y="276348"/>
            <a:ext cx="10515600" cy="931015"/>
          </a:xfrm>
        </p:spPr>
        <p:txBody>
          <a:bodyPr/>
          <a:lstStyle/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读缺失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7845EE-7E89-44EC-BBE7-6CFC1BA6B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279" y="1560012"/>
            <a:ext cx="7908257" cy="4876076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5DEF4420-E339-4041-9519-F5380CC7EEDD}"/>
              </a:ext>
            </a:extLst>
          </p:cNvPr>
          <p:cNvSpPr/>
          <p:nvPr/>
        </p:nvSpPr>
        <p:spPr>
          <a:xfrm>
            <a:off x="3051117" y="2208997"/>
            <a:ext cx="193915" cy="112701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AC72EB-D8FD-4CA2-9A01-E5BC006514BD}"/>
              </a:ext>
            </a:extLst>
          </p:cNvPr>
          <p:cNvSpPr txBox="1"/>
          <p:nvPr/>
        </p:nvSpPr>
        <p:spPr>
          <a:xfrm>
            <a:off x="1086728" y="2449339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输出给</a:t>
            </a:r>
            <a:r>
              <a:rPr lang="en-US" altLang="zh-CN"/>
              <a:t>cache</a:t>
            </a:r>
            <a:r>
              <a:rPr lang="zh-CN" altLang="en-US"/>
              <a:t>的信号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336165-372B-441C-8881-A1C51213707C}"/>
              </a:ext>
            </a:extLst>
          </p:cNvPr>
          <p:cNvSpPr/>
          <p:nvPr/>
        </p:nvSpPr>
        <p:spPr>
          <a:xfrm>
            <a:off x="3051117" y="3521986"/>
            <a:ext cx="189297" cy="2689677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46D97F-F5DA-40BE-86F3-4F54906F3766}"/>
              </a:ext>
            </a:extLst>
          </p:cNvPr>
          <p:cNvSpPr txBox="1"/>
          <p:nvPr/>
        </p:nvSpPr>
        <p:spPr>
          <a:xfrm>
            <a:off x="1086728" y="4543658"/>
            <a:ext cx="182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</a:t>
            </a:r>
            <a:r>
              <a:rPr lang="zh-CN" altLang="en-US"/>
              <a:t>控制的信号</a:t>
            </a:r>
          </a:p>
        </p:txBody>
      </p:sp>
    </p:spTree>
    <p:extLst>
      <p:ext uri="{BB962C8B-B14F-4D97-AF65-F5344CB8AC3E}">
        <p14:creationId xmlns:p14="http://schemas.microsoft.com/office/powerpoint/2010/main" val="428055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D8DE-5896-4B0B-BC03-98FFF517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07673"/>
            <a:ext cx="10515600" cy="1064179"/>
          </a:xfrm>
        </p:spPr>
        <p:txBody>
          <a:bodyPr>
            <a:normAutofit/>
          </a:bodyPr>
          <a:lstStyle/>
          <a:p>
            <a:r>
              <a:rPr lang="zh-CN" altLang="en-US"/>
              <a:t>写回策略的实现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9E7AE-1306-417B-B45F-D878E6A6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5" y="1253330"/>
            <a:ext cx="11768091" cy="5200735"/>
          </a:xfrm>
        </p:spPr>
        <p:txBody>
          <a:bodyPr/>
          <a:lstStyle/>
          <a:p>
            <a:r>
              <a:rPr lang="zh-CN" altLang="en-US"/>
              <a:t>增加一个脏位，仅当脏位有效的</a:t>
            </a:r>
            <a:r>
              <a:rPr lang="en-US" altLang="zh-CN"/>
              <a:t>cache line</a:t>
            </a:r>
            <a:r>
              <a:rPr lang="zh-CN" altLang="en-US"/>
              <a:t>被替换时，再写回主存。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引入写回策略之后，对</a:t>
            </a:r>
            <a:r>
              <a:rPr lang="en-US" altLang="zh-CN"/>
              <a:t>cache</a:t>
            </a:r>
            <a:r>
              <a:rPr lang="zh-CN" altLang="en-US"/>
              <a:t>的影响：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读命中：无影响</a:t>
            </a:r>
            <a:endParaRPr lang="en-US" altLang="zh-CN"/>
          </a:p>
          <a:p>
            <a:r>
              <a:rPr lang="zh-CN" altLang="en-US"/>
              <a:t>读缺失：要判断索引到的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  <a:endParaRPr lang="en-US" altLang="zh-CN"/>
          </a:p>
          <a:p>
            <a:r>
              <a:rPr lang="zh-CN" altLang="en-US"/>
              <a:t>写命中：脏位是否要修改</a:t>
            </a:r>
            <a:endParaRPr lang="en-US" altLang="zh-CN"/>
          </a:p>
          <a:p>
            <a:r>
              <a:rPr lang="zh-CN" altLang="en-US"/>
              <a:t>写缺失：要判断索引到的</a:t>
            </a:r>
            <a:r>
              <a:rPr lang="en-US" altLang="zh-CN"/>
              <a:t>cache</a:t>
            </a:r>
            <a:r>
              <a:rPr lang="zh-CN" altLang="en-US"/>
              <a:t>行脏位是否有效</a:t>
            </a:r>
          </a:p>
        </p:txBody>
      </p:sp>
    </p:spTree>
    <p:extLst>
      <p:ext uri="{BB962C8B-B14F-4D97-AF65-F5344CB8AC3E}">
        <p14:creationId xmlns:p14="http://schemas.microsoft.com/office/powerpoint/2010/main" val="195256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72A8-DCCD-4AF3-9A48-CF9FD97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221962"/>
            <a:ext cx="10515600" cy="807893"/>
          </a:xfrm>
        </p:spPr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B9D7-81D0-4332-940C-77D8F49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1375930"/>
            <a:ext cx="10515600" cy="658957"/>
          </a:xfrm>
        </p:spPr>
        <p:txBody>
          <a:bodyPr/>
          <a:lstStyle/>
          <a:p>
            <a:r>
              <a:rPr lang="zh-CN" altLang="en-US"/>
              <a:t>实现了单向的 </a:t>
            </a:r>
            <a:r>
              <a:rPr lang="en-US" altLang="zh-CN"/>
              <a:t>AXI </a:t>
            </a:r>
            <a:r>
              <a:rPr lang="zh-CN" altLang="en-US"/>
              <a:t>协议（主从控制）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15E6B-3CB1-43C6-9AF8-05905AAB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0" y="2934277"/>
            <a:ext cx="6416197" cy="3009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28EAE1-6556-4A04-8535-8E80333D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0" y="2934277"/>
            <a:ext cx="5618451" cy="3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298EB-B89C-410F-99F0-B932FB0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两路组相联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9255DD-79E4-4CDF-9600-91925800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143919"/>
            <a:ext cx="7791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ECD5-8223-48D3-B11D-082A65E0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7854"/>
            <a:ext cx="10515600" cy="826366"/>
          </a:xfrm>
        </p:spPr>
        <p:txBody>
          <a:bodyPr/>
          <a:lstStyle/>
          <a:p>
            <a:r>
              <a:rPr lang="zh-CN" altLang="en-US"/>
              <a:t>仿真测试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C2284-9F35-44A9-9715-53D8529A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253331"/>
            <a:ext cx="11852563" cy="4351338"/>
          </a:xfrm>
        </p:spPr>
        <p:txBody>
          <a:bodyPr/>
          <a:lstStyle/>
          <a:p>
            <a:r>
              <a:rPr lang="zh-CN" altLang="en-US"/>
              <a:t>由于测试程序（矩阵乘法）较为复杂，汇编代码多达</a:t>
            </a:r>
            <a:r>
              <a:rPr lang="en-US" altLang="zh-CN"/>
              <a:t>3</a:t>
            </a:r>
            <a:r>
              <a:rPr lang="zh-CN" altLang="en-US"/>
              <a:t>千行，无法人为比对</a:t>
            </a:r>
            <a:endParaRPr lang="en-US" altLang="zh-CN"/>
          </a:p>
          <a:p>
            <a:r>
              <a:rPr lang="zh-CN" altLang="en-US"/>
              <a:t>仿真程序记录下需要写通用寄存器的指令（</a:t>
            </a:r>
            <a:r>
              <a:rPr lang="en-US" altLang="zh-CN"/>
              <a:t>lw</a:t>
            </a:r>
            <a:r>
              <a:rPr lang="zh-CN" altLang="en-US"/>
              <a:t>、</a:t>
            </a:r>
            <a:r>
              <a:rPr lang="en-US" altLang="zh-CN"/>
              <a:t>addi</a:t>
            </a:r>
            <a:r>
              <a:rPr lang="zh-CN" altLang="en-US"/>
              <a:t>等），抓取到指令执行的信息：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写有效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处理器内部的</a:t>
            </a:r>
            <a:r>
              <a:rPr lang="en-US" altLang="zh-CN">
                <a:solidFill>
                  <a:srgbClr val="FF0000"/>
                </a:solidFill>
              </a:rPr>
              <a:t>PC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/>
              <a:t>	</a:t>
            </a:r>
            <a:r>
              <a:rPr lang="zh-CN" altLang="en-US"/>
              <a:t>写的通用寄存器</a:t>
            </a:r>
            <a:r>
              <a:rPr lang="en-US" altLang="zh-CN"/>
              <a:t>	   </a:t>
            </a:r>
            <a:r>
              <a:rPr lang="zh-CN" altLang="en-US">
                <a:solidFill>
                  <a:srgbClr val="FF0000"/>
                </a:solidFill>
              </a:rPr>
              <a:t>写的数据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如果出现不一致，说明实现的</a:t>
            </a:r>
            <a:r>
              <a:rPr lang="en-US" altLang="zh-CN"/>
              <a:t>cache</a:t>
            </a:r>
            <a:r>
              <a:rPr lang="zh-CN" altLang="en-US"/>
              <a:t>有问题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A4AB9-D941-4C4E-8696-250FF19D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55" y="4226213"/>
            <a:ext cx="4457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F80D-A70A-4A76-AF6A-13048065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C006A0-2C0F-473D-8639-452BA3A9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443"/>
            <a:ext cx="10515600" cy="22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C23B-121D-44B3-B40A-138BBA6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29" y="329614"/>
            <a:ext cx="10515600" cy="709073"/>
          </a:xfrm>
        </p:spPr>
        <p:txBody>
          <a:bodyPr/>
          <a:lstStyle/>
          <a:p>
            <a:r>
              <a:rPr lang="zh-CN" altLang="en-US"/>
              <a:t>整体结构图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E79B0A-81FD-4D80-8871-7AFFD2B3F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025" y="56807"/>
            <a:ext cx="5177815" cy="6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7B16-202C-4A46-93BE-E17488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 </a:t>
            </a:r>
            <a:r>
              <a:rPr lang="zh-CN" altLang="en-US"/>
              <a:t>工作原理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5020F0-E151-4D9E-ADEC-E73E760A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67" y="1858308"/>
            <a:ext cx="7835746" cy="43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FBD0B-7A7A-4EB2-A63F-99298E3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三种基本结构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5CAE4-D94F-4B21-98A7-725E71F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全相连映射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直接映射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组相连映射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20413-5C51-4653-B0B9-792440F58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1"/>
          <a:stretch/>
        </p:blipFill>
        <p:spPr>
          <a:xfrm>
            <a:off x="3467377" y="2864019"/>
            <a:ext cx="5772150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E09C1D-17D6-4BF4-A570-0AB755C4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48" y="1810089"/>
            <a:ext cx="5448300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37B611-6FE1-4421-A78D-6544DF93B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648" y="3917950"/>
            <a:ext cx="5505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1339-6EFB-40C0-8410-13C328E9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直接映射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C70EA3-3BBC-4D8D-8B74-FA8B9E59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17" y="1690688"/>
            <a:ext cx="6601287" cy="4677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DA959-FB19-42D8-BFE5-F77E5220EC90}"/>
              </a:ext>
            </a:extLst>
          </p:cNvPr>
          <p:cNvSpPr txBox="1"/>
          <p:nvPr/>
        </p:nvSpPr>
        <p:spPr>
          <a:xfrm>
            <a:off x="7233923" y="2379216"/>
            <a:ext cx="44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假如要实现</a:t>
            </a:r>
            <a:r>
              <a:rPr lang="en-US" altLang="zh-CN"/>
              <a:t>4 KB</a:t>
            </a:r>
            <a:r>
              <a:rPr lang="zh-CN" altLang="en-US"/>
              <a:t>，块大小为</a:t>
            </a:r>
            <a:r>
              <a:rPr lang="en-US" altLang="zh-CN"/>
              <a:t>1</a:t>
            </a:r>
            <a:r>
              <a:rPr lang="zh-CN" altLang="en-US"/>
              <a:t>字的</a:t>
            </a:r>
            <a:r>
              <a:rPr lang="en-US" altLang="zh-CN"/>
              <a:t>cache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那么主存地址如何转换？</a:t>
            </a:r>
          </a:p>
        </p:txBody>
      </p:sp>
    </p:spTree>
    <p:extLst>
      <p:ext uri="{BB962C8B-B14F-4D97-AF65-F5344CB8AC3E}">
        <p14:creationId xmlns:p14="http://schemas.microsoft.com/office/powerpoint/2010/main" val="135062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7264-9F7B-487C-8762-A5161B37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94103"/>
            <a:ext cx="10515600" cy="1325563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的写策略（执行</a:t>
            </a:r>
            <a:r>
              <a:rPr lang="en-US" altLang="zh-CN"/>
              <a:t>store</a:t>
            </a:r>
            <a:r>
              <a:rPr lang="zh-CN" altLang="en-US"/>
              <a:t>指令）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2EFD0-264E-4614-84A2-3BB89095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9" y="2029811"/>
            <a:ext cx="11377473" cy="4351338"/>
          </a:xfrm>
        </p:spPr>
        <p:txBody>
          <a:bodyPr/>
          <a:lstStyle/>
          <a:p>
            <a:r>
              <a:rPr lang="zh-CN" altLang="en-US"/>
              <a:t>写直达法：修改块内容时，主存和</a:t>
            </a:r>
            <a:r>
              <a:rPr lang="en-US" altLang="zh-CN"/>
              <a:t>cache</a:t>
            </a:r>
            <a:r>
              <a:rPr lang="zh-CN" altLang="en-US"/>
              <a:t>同时修改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频繁访问主存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写回法</a:t>
            </a:r>
            <a:r>
              <a:rPr lang="zh-CN" altLang="en-US"/>
              <a:t>：修改块内容时，先修改</a:t>
            </a:r>
            <a:r>
              <a:rPr lang="en-US" altLang="zh-CN"/>
              <a:t>cache</a:t>
            </a:r>
            <a:r>
              <a:rPr lang="zh-CN" altLang="en-US"/>
              <a:t>，到该块需要被替换掉时再修改主存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尽可能少的访问主存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只牵涉到数据</a:t>
            </a:r>
            <a:r>
              <a:rPr lang="en-US" altLang="zh-CN">
                <a:sym typeface="Wingdings" panose="05000000000000000000" pitchFamily="2" charset="2"/>
              </a:rPr>
              <a:t>cache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34306"/>
            <a:ext cx="10515600" cy="904382"/>
          </a:xfrm>
        </p:spPr>
        <p:txBody>
          <a:bodyPr/>
          <a:lstStyle/>
          <a:p>
            <a:r>
              <a:rPr lang="zh-CN" altLang="en-US"/>
              <a:t>数据</a:t>
            </a:r>
            <a:r>
              <a:rPr lang="en-US" altLang="zh-CN"/>
              <a:t>cache</a:t>
            </a:r>
            <a:r>
              <a:rPr lang="zh-CN" altLang="en-US"/>
              <a:t>的工作流程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10F9F-1B70-4926-B90A-99951679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1296012"/>
            <a:ext cx="6747030" cy="51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FBA3-EA39-43BE-8790-07254D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60939"/>
            <a:ext cx="10515600" cy="904382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的状态机的状态转移图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682209-D4BF-4CC5-8633-89CBB88C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23" y="1065321"/>
            <a:ext cx="5465693" cy="539883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426B70-306D-4F14-9726-D73BC536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1550417"/>
            <a:ext cx="6956396" cy="4351338"/>
          </a:xfrm>
        </p:spPr>
        <p:txBody>
          <a:bodyPr>
            <a:normAutofit/>
          </a:bodyPr>
          <a:lstStyle/>
          <a:p>
            <a:r>
              <a:rPr lang="en-US" altLang="zh-CN"/>
              <a:t>IDLE</a:t>
            </a:r>
            <a:r>
              <a:rPr lang="zh-CN" altLang="en-US"/>
              <a:t>：初始态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：读主存状态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WM</a:t>
            </a:r>
            <a:r>
              <a:rPr lang="zh-CN" altLang="en-US"/>
              <a:t>：写主存状态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（读请求有效并不缺失时会立刻返回数据）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9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374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实验二</vt:lpstr>
      <vt:lpstr>实验任务</vt:lpstr>
      <vt:lpstr>整体结构图</vt:lpstr>
      <vt:lpstr>cache 工作原理</vt:lpstr>
      <vt:lpstr>cache三种基本结构</vt:lpstr>
      <vt:lpstr>直接映射</vt:lpstr>
      <vt:lpstr>cache的写策略（执行store指令）</vt:lpstr>
      <vt:lpstr>数据cache的工作流程</vt:lpstr>
      <vt:lpstr>cache的状态机的状态转移图</vt:lpstr>
      <vt:lpstr>cache的存储实现</vt:lpstr>
      <vt:lpstr>指令cache读命中</vt:lpstr>
      <vt:lpstr>指令cache读缺失</vt:lpstr>
      <vt:lpstr>写回策略的实现</vt:lpstr>
      <vt:lpstr>类SRAM接口</vt:lpstr>
      <vt:lpstr>两路组相联</vt:lpstr>
      <vt:lpstr>仿真测试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bo wang</dc:creator>
  <cp:lastModifiedBy>bo wang</cp:lastModifiedBy>
  <cp:revision>19</cp:revision>
  <dcterms:created xsi:type="dcterms:W3CDTF">2020-10-29T06:24:05Z</dcterms:created>
  <dcterms:modified xsi:type="dcterms:W3CDTF">2020-10-30T07:10:17Z</dcterms:modified>
</cp:coreProperties>
</file>