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5" r:id="rId2"/>
    <p:sldId id="257" r:id="rId3"/>
    <p:sldId id="258" r:id="rId4"/>
    <p:sldId id="263" r:id="rId5"/>
    <p:sldId id="261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E01C-8062-432E-B33E-B2E1022B8651}" v="7" dt="2024-01-21T15:50:01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814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2192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14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08591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94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77421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26059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9547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5217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4254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2794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342456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183547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90997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870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r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</p:spTree>
    <p:extLst>
      <p:ext uri="{BB962C8B-B14F-4D97-AF65-F5344CB8AC3E}">
        <p14:creationId xmlns:p14="http://schemas.microsoft.com/office/powerpoint/2010/main" val="81923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7FAD1-5B74-43BB-96EF-A8ADA3760F25}" type="datetimeFigureOut">
              <a:rPr lang="mr-IN" smtClean="0"/>
              <a:t>26-02-2024</a:t>
            </a:fld>
            <a:endParaRPr lang="mr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r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BF5E1C5-A193-43D8-A0E9-AB77639E704E}" type="slidenum">
              <a:rPr lang="mr-IN" smtClean="0"/>
              <a:t>‹#›</a:t>
            </a:fld>
            <a:endParaRPr lang="mr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3551-DF08-0998-A6BA-B7CE0123F6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26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901B-05C0-01D6-A266-A35EC153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REST API basics</a:t>
            </a:r>
            <a:endParaRPr lang="mr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5607-F3F0-5F20-CF83-322FE861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Wendafrash Buzuayehu</a:t>
            </a:r>
          </a:p>
          <a:p>
            <a:r>
              <a:rPr lang="en-US" sz="9600" dirty="0"/>
              <a:t>Senior Specialist </a:t>
            </a:r>
            <a:r>
              <a:rPr lang="en-US" sz="9600"/>
              <a:t>Enterprise Integration</a:t>
            </a:r>
            <a:endParaRPr lang="en-US" sz="9600" dirty="0"/>
          </a:p>
          <a:p>
            <a:endParaRPr lang="en-US" sz="9600" dirty="0"/>
          </a:p>
          <a:p>
            <a:endParaRPr lang="mr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FE9DF32-1E62-438D-31B2-6793E693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21" y="253794"/>
            <a:ext cx="6684579" cy="3855751"/>
          </a:xfrm>
          <a:prstGeom prst="rect">
            <a:avLst/>
          </a:prstGeom>
        </p:spPr>
      </p:pic>
      <p:pic>
        <p:nvPicPr>
          <p:cNvPr id="7" name="Picture 6" descr="A computer and phone with text on it&#10;&#10;Description automatically generated">
            <a:extLst>
              <a:ext uri="{FF2B5EF4-FFF2-40B4-BE49-F238E27FC236}">
                <a16:creationId xmlns:a16="http://schemas.microsoft.com/office/drawing/2014/main" id="{487DA3AF-041F-4999-82FD-9F4B1F8B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48" y="3654935"/>
            <a:ext cx="3689452" cy="31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87D-FC53-5445-6EF1-37B2F96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Requests and Responses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0DA-DC27-9562-5CBC-86BAFE66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requests and responses have a structured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include headers, body, and status codes.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220820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D999-B6C5-013A-DF06-2DAF12DA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HTTP Status Codes in REST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A4CB-5C13-F175-6EF0-672C4A65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Codes: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status codes are three-digit numbers indicating the result of an HTTP request.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OK: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Successful request.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 Created: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successfully created.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404 Not Found: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 not found.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Internal Server Error: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Server encountered an error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63920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5BD9-6C60-189F-D7B0-686AD18C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Characteristics of RESTful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CAD-5B83-5392-D5C2-A16AB925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 APIs: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Characteristics that define a RESTful API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Separation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 Interface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Resource-Based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96184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494E-FB18-ADDE-CF60-A65F2E23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Comparing REST and SOAP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D249-6BC2-BFBA-96CA-F99A036E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and SOAP are two different approaches to building web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Differences:</a:t>
            </a:r>
            <a:endParaRPr lang="en-IN" sz="24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Lightweight, stateless, and uses standard HTTP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Protocol-based, XML-heavy, and stateful.</a:t>
            </a:r>
          </a:p>
          <a:p>
            <a:endParaRPr lang="mr-IN" dirty="0"/>
          </a:p>
        </p:txBody>
      </p:sp>
      <p:pic>
        <p:nvPicPr>
          <p:cNvPr id="5" name="Picture 4" descr="A comparison of a software program&#10;&#10;Description automatically generated with medium confidence">
            <a:extLst>
              <a:ext uri="{FF2B5EF4-FFF2-40B4-BE49-F238E27FC236}">
                <a16:creationId xmlns:a16="http://schemas.microsoft.com/office/drawing/2014/main" id="{A3F0316B-EDDC-DD12-E37E-9208FA27A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35" y="0"/>
            <a:ext cx="4130566" cy="213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5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5384-8B6F-D67E-5789-11B8160B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Real-World Applications of REST APIs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55E9-AF51-4FF1-DBA2-F80F1EAB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real-world applications of RESTful APIs.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 (e.g., Twitter, Facebook):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usage for data retrieval and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Sites: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Integrating with payment gateways,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APIs (e.g., Google Maps):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Accessing services and data from external providers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1306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904E8318-CCA6-21ED-E0AA-AE0449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endParaRPr lang="mr-IN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49E93310-6468-1B38-C8D6-90F79208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720D60-FCD7-AAF0-7765-D879FCC6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"/>
          <a:stretch/>
        </p:blipFill>
        <p:spPr>
          <a:xfrm>
            <a:off x="1271422" y="0"/>
            <a:ext cx="8685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068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C0F-F984-2226-8326-3BE8CBC4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REST API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B50F-FC5A-2C91-E81D-D44890AC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objectives of today's presentation are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equip you with a comprehensive understanding of REST APIs.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emphasize the significant role REST APIs play in the contemporary landscape of software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are the building blocks of modern digital ecosystems, </a:t>
            </a:r>
            <a:r>
              <a:rPr lang="en-IN" sz="2000" b="0" i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REST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particular, is a fundamental architectural style that governs how these APIs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begin, let's explore the basic concepts and principles that underpin REST APIs.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computer with a cloud and gears&#10;&#10;Description automatically generated">
            <a:extLst>
              <a:ext uri="{FF2B5EF4-FFF2-40B4-BE49-F238E27FC236}">
                <a16:creationId xmlns:a16="http://schemas.microsoft.com/office/drawing/2014/main" id="{CD76A958-BA5B-1FD3-56F4-FD40D423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7" y="154189"/>
            <a:ext cx="4981903" cy="19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8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9AB2-0C08-D481-B8F9-90163FF9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API</a:t>
            </a:r>
            <a:br>
              <a:rPr lang="en-IN" b="1" i="0" dirty="0">
                <a:effectLst/>
                <a:latin typeface="Söhne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180A-FF13-E262-AF7B-21FFD04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API:</a:t>
            </a:r>
            <a:r>
              <a:rPr lang="en-IN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API, or Application Programming Interface, is a set of rules and protocols that allows one software application to interact with another. It serves as a bridge that enables different software systems to communicate and share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mr-IN" dirty="0"/>
          </a:p>
        </p:txBody>
      </p:sp>
      <p:pic>
        <p:nvPicPr>
          <p:cNvPr id="5" name="Picture 4" descr="A diagram of a api">
            <a:extLst>
              <a:ext uri="{FF2B5EF4-FFF2-40B4-BE49-F238E27FC236}">
                <a16:creationId xmlns:a16="http://schemas.microsoft.com/office/drawing/2014/main" id="{A827144F-EEEA-3C1E-68FD-3AB9756C3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34" y="4454013"/>
            <a:ext cx="8436079" cy="24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42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7BD8-BE80-8D00-788D-73758291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APIs in Software Development</a:t>
            </a:r>
            <a:b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71E6D-34CC-E548-4CBC-78D9E5F6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in Software Development: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play a crucial role in software development and integration for the following reasons: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Interoperability: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facilitate seamless communication between different software components, whether they are running on the same system or on different devices and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Reuse of Code: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allow developers to reuse existing code and functionality in new applications, saving time and effort.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enable software to be built in a modular fashion, where each component has a well-defined interface (API) that can be developed and tested independently.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Third-party Integration: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enable third-party developers and services to integrate with existing software, expanding functionality and capabilities.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APIs, applications can easily scale and adapt to changing requirements by adding or modifying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7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Ecosystem Growth:</a:t>
            </a:r>
            <a:r>
              <a:rPr lang="en-IN" sz="17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APIs foster the creation of ecosystems where developers, partners, and users can collaborate and build on top of a platform.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39236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F09-2AB8-06CB-CEC6-7AB37BBC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Understanding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096B-6E53-8F1F-B67D-C76DC757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(Representational State Transfer) is an architectural style for designing networked applications. It is based on a set of constraints and principles that emphasize a stateless client-server relationship and the use of standard HTTP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Principles of REST: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guided by several key principles, including statelessness, client-server separation, a uniform interface, and the use of resources and representations.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REST is Popular: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has gained popularity due to its simplicity, scalability, and wide adoption of HTTP, making it the basis for most web services and APIs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232549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E358-430D-8D4C-4C86-D1DA6EC86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Exploring REST Architecture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5767-FA8F-A1DF-F654-B95036C0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Definition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(Representational State Transfer) is an architectural style for networked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Principles of REST: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 follows principles like statelessness, client-server separation, a uniform interface, and resource-based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Why REST is Popular: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Söhne"/>
              </a:rPr>
              <a:t> REST's simplicity, scalability, and alignment with HTTP have contributed to its popularity.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mr-IN" dirty="0"/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6A95DC09-3AA6-4FFB-A5E9-E43A339A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48" y="0"/>
            <a:ext cx="4319752" cy="22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9B3D-3DAB-2573-F62F-CE1E8E1D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Key REST API Concepts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623ED-67D1-6405-C867-0A65D98D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Resources are objects or data entities identified by URIs.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URIs uniquely identify resources; they often take the form of URLs.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methods (e.g., GET, POST, PUT, DELETE) are used for actions on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Statelessness: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 is stateless, meaning each request contains all necessary information, and the server doesn't store client state.</a:t>
            </a:r>
          </a:p>
          <a:p>
            <a:pPr marL="0" indent="0">
              <a:buNone/>
            </a:pP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13909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368-A8EC-0963-C090-920B7846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Resources and URIs</a:t>
            </a:r>
            <a:endParaRPr lang="mr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E0EC-C496-59B2-BECF-DF7124CD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are the core building blocks of REST APIs. They represent objects or data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URIs: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Uniform Resource Identifiers (URIs) are like addresses for resources. They uniquely identify them and often look like URLs (Uniform Resource Locators).</a:t>
            </a:r>
          </a:p>
          <a:p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426177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FD8A-ACD5-7475-E967-0EB842EE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 in REST</a:t>
            </a:r>
            <a:endParaRPr lang="mr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F9D9-C4F2-B410-16B4-44AA2939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Methods: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REST, standard HTTP methods are used to interact with resources. Here are the primary 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retrieving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creating new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updating existing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removing resources.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mr-IN" dirty="0"/>
          </a:p>
        </p:txBody>
      </p:sp>
      <p:pic>
        <p:nvPicPr>
          <p:cNvPr id="7" name="Picture 6" descr="A diagram of a cloud computing model&#10;&#10;Description automatically generated with medium confidence">
            <a:extLst>
              <a:ext uri="{FF2B5EF4-FFF2-40B4-BE49-F238E27FC236}">
                <a16:creationId xmlns:a16="http://schemas.microsoft.com/office/drawing/2014/main" id="{E1E80D60-C4F2-0FD1-F137-816D78D6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6" y="4519448"/>
            <a:ext cx="8166539" cy="233855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1368D49-F544-41DA-D32A-B338B02F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72" y="0"/>
            <a:ext cx="4782428" cy="20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601</TotalTime>
  <Words>873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Söhne</vt:lpstr>
      <vt:lpstr>Source Sans Pro</vt:lpstr>
      <vt:lpstr>Wingdings 3</vt:lpstr>
      <vt:lpstr>Wisp</vt:lpstr>
      <vt:lpstr>REST API basics</vt:lpstr>
      <vt:lpstr>Introduction to REST API </vt:lpstr>
      <vt:lpstr>What is API </vt:lpstr>
      <vt:lpstr>Understanding APIs in Software Development </vt:lpstr>
      <vt:lpstr>Understanding REST Architecture</vt:lpstr>
      <vt:lpstr>Exploring REST Architecture</vt:lpstr>
      <vt:lpstr>Key REST API Concepts</vt:lpstr>
      <vt:lpstr>Resources and URIs</vt:lpstr>
      <vt:lpstr>HTTP Methods in REST</vt:lpstr>
      <vt:lpstr>Requests and Responses in REST</vt:lpstr>
      <vt:lpstr>HTTP Status Codes in REST</vt:lpstr>
      <vt:lpstr>Characteristics of RESTful APIs</vt:lpstr>
      <vt:lpstr>Comparing REST and SOAP</vt:lpstr>
      <vt:lpstr>Real-World Applications of REST APIs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creator>Shilvant, Chaitanya</dc:creator>
  <cp:lastModifiedBy>Wendafrash Buzuayehu</cp:lastModifiedBy>
  <cp:revision>3</cp:revision>
  <dcterms:created xsi:type="dcterms:W3CDTF">2023-10-19T06:36:29Z</dcterms:created>
  <dcterms:modified xsi:type="dcterms:W3CDTF">2024-02-26T05:28:24Z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2024-02-17T10:31:51Z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c6277065-b00f-4fb9-8e11-6c04a6cded22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Wisp:9</vt:lpwstr>
  </property>
  <property fmtid="{D5CDD505-2E9C-101B-9397-08002B2CF9AE}" pid="10" name="ClassificationContentMarkingFooterText">
    <vt:lpwstr>C2 - Restricted Information</vt:lpwstr>
  </property>
</Properties>
</file>