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7" r:id="rId2"/>
    <p:sldId id="275" r:id="rId3"/>
    <p:sldId id="257" r:id="rId4"/>
    <p:sldId id="258" r:id="rId5"/>
    <p:sldId id="263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E01C-8062-432E-B33E-B2E1022B8651}" v="7" dt="2024-01-21T15:50:01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vant, Chaitanya" userId="6814416a-d91e-44c0-a17f-326925323c0e" providerId="ADAL" clId="{A0A9E01C-8062-432E-B33E-B2E1022B8651}"/>
    <pc:docChg chg="modSld">
      <pc:chgData name="Shilvant, Chaitanya" userId="6814416a-d91e-44c0-a17f-326925323c0e" providerId="ADAL" clId="{A0A9E01C-8062-432E-B33E-B2E1022B8651}" dt="2024-01-21T15:50:01.652" v="6" actId="20577"/>
      <pc:docMkLst>
        <pc:docMk/>
      </pc:docMkLst>
      <pc:sldChg chg="modSp modAnim">
        <pc:chgData name="Shilvant, Chaitanya" userId="6814416a-d91e-44c0-a17f-326925323c0e" providerId="ADAL" clId="{A0A9E01C-8062-432E-B33E-B2E1022B8651}" dt="2024-01-21T15:50:01.652" v="6" actId="20577"/>
        <pc:sldMkLst>
          <pc:docMk/>
          <pc:sldMk cId="2077723746" sldId="275"/>
        </pc:sldMkLst>
        <pc:spChg chg="mod">
          <ac:chgData name="Shilvant, Chaitanya" userId="6814416a-d91e-44c0-a17f-326925323c0e" providerId="ADAL" clId="{A0A9E01C-8062-432E-B33E-B2E1022B8651}" dt="2024-01-21T15:50:01.652" v="6" actId="20577"/>
          <ac:spMkLst>
            <pc:docMk/>
            <pc:sldMk cId="2077723746" sldId="275"/>
            <ac:spMk id="3" creationId="{16EC5607-F3F0-5F20-CF83-322FE861521E}"/>
          </ac:spMkLst>
        </pc:spChg>
      </pc:sldChg>
    </pc:docChg>
  </pc:docChgLst>
  <pc:docChgLst>
    <pc:chgData name="Shilvant, Chaitanya" userId="6814416a-d91e-44c0-a17f-326925323c0e" providerId="ADAL" clId="{401C41CA-753F-4783-B211-1D8C44E85A5B}"/>
    <pc:docChg chg="undo custSel addSld delSld modSld sldOrd">
      <pc:chgData name="Shilvant, Chaitanya" userId="6814416a-d91e-44c0-a17f-326925323c0e" providerId="ADAL" clId="{401C41CA-753F-4783-B211-1D8C44E85A5B}" dt="2023-11-10T06:43:25.575" v="426" actId="20577"/>
      <pc:docMkLst>
        <pc:docMk/>
      </pc:docMkLst>
      <pc:sldChg chg="modSp del">
        <pc:chgData name="Shilvant, Chaitanya" userId="6814416a-d91e-44c0-a17f-326925323c0e" providerId="ADAL" clId="{401C41CA-753F-4783-B211-1D8C44E85A5B}" dt="2023-11-07T09:33:30.590" v="179" actId="47"/>
        <pc:sldMkLst>
          <pc:docMk/>
          <pc:sldMk cId="3016012779" sldId="256"/>
        </pc:sldMkLst>
        <pc:spChg chg="mod">
          <ac:chgData name="Shilvant, Chaitanya" userId="6814416a-d91e-44c0-a17f-326925323c0e" providerId="ADAL" clId="{401C41CA-753F-4783-B211-1D8C44E85A5B}" dt="2023-10-19T06:41:27.923" v="0" actId="207"/>
          <ac:spMkLst>
            <pc:docMk/>
            <pc:sldMk cId="3016012779" sldId="256"/>
            <ac:spMk id="3" creationId="{22644856-947B-9878-6846-6C05C8FA7936}"/>
          </ac:spMkLst>
        </pc:spChg>
      </pc:sldChg>
      <pc:sldChg chg="addSp modSp new mod ord modTransition modAnim">
        <pc:chgData name="Shilvant, Chaitanya" userId="6814416a-d91e-44c0-a17f-326925323c0e" providerId="ADAL" clId="{401C41CA-753F-4783-B211-1D8C44E85A5B}" dt="2023-11-10T06:43:25.575" v="426" actId="20577"/>
        <pc:sldMkLst>
          <pc:docMk/>
          <pc:sldMk cId="4041858750" sldId="257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4041858750" sldId="257"/>
            <ac:spMk id="2" creationId="{9B65BC0F-F984-2226-8326-3BE8CBC43463}"/>
          </ac:spMkLst>
        </pc:spChg>
        <pc:spChg chg="mod">
          <ac:chgData name="Shilvant, Chaitanya" userId="6814416a-d91e-44c0-a17f-326925323c0e" providerId="ADAL" clId="{401C41CA-753F-4783-B211-1D8C44E85A5B}" dt="2023-11-10T06:43:25.575" v="426" actId="20577"/>
          <ac:spMkLst>
            <pc:docMk/>
            <pc:sldMk cId="4041858750" sldId="257"/>
            <ac:spMk id="3" creationId="{3A30B50F-FC5A-2C91-E81D-D44890AC6163}"/>
          </ac:spMkLst>
        </pc:spChg>
        <pc:picChg chg="add mod">
          <ac:chgData name="Shilvant, Chaitanya" userId="6814416a-d91e-44c0-a17f-326925323c0e" providerId="ADAL" clId="{401C41CA-753F-4783-B211-1D8C44E85A5B}" dt="2023-11-10T05:39:48.975" v="342" actId="1076"/>
          <ac:picMkLst>
            <pc:docMk/>
            <pc:sldMk cId="4041858750" sldId="257"/>
            <ac:picMk id="5" creationId="{CD76A958-BA5B-1FD3-56F4-FD40D4230BB6}"/>
          </ac:picMkLst>
        </pc:picChg>
      </pc:sldChg>
      <pc:sldChg chg="addSp delSp modSp new mod modTransition setBg modAnim setClrOvrMap">
        <pc:chgData name="Shilvant, Chaitanya" userId="6814416a-d91e-44c0-a17f-326925323c0e" providerId="ADAL" clId="{401C41CA-753F-4783-B211-1D8C44E85A5B}" dt="2023-11-10T05:32:08.228" v="328" actId="14100"/>
        <pc:sldMkLst>
          <pc:docMk/>
          <pc:sldMk cId="864774288" sldId="258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864774288" sldId="258"/>
            <ac:spMk id="2" creationId="{D9FE9AB2-0C08-D481-B8F9-90163FF94ED1}"/>
          </ac:spMkLst>
        </pc:spChg>
        <pc:spChg chg="mod ord">
          <ac:chgData name="Shilvant, Chaitanya" userId="6814416a-d91e-44c0-a17f-326925323c0e" providerId="ADAL" clId="{401C41CA-753F-4783-B211-1D8C44E85A5B}" dt="2023-11-10T05:30:30.256" v="309" actId="20577"/>
          <ac:spMkLst>
            <pc:docMk/>
            <pc:sldMk cId="864774288" sldId="258"/>
            <ac:spMk id="3" creationId="{5974180A-FF13-E262-AF7B-21FFD0409938}"/>
          </ac:spMkLst>
        </pc:spChg>
        <pc:spChg chg="add del">
          <ac:chgData name="Shilvant, Chaitanya" userId="6814416a-d91e-44c0-a17f-326925323c0e" providerId="ADAL" clId="{401C41CA-753F-4783-B211-1D8C44E85A5B}" dt="2023-11-07T09:39:18.486" v="198" actId="26606"/>
          <ac:spMkLst>
            <pc:docMk/>
            <pc:sldMk cId="864774288" sldId="258"/>
            <ac:spMk id="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27.076" v="200" actId="26606"/>
          <ac:spMkLst>
            <pc:docMk/>
            <pc:sldMk cId="864774288" sldId="258"/>
            <ac:spMk id="9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3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6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7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8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9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0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1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2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3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4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5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6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9:36.305" v="206" actId="26606"/>
          <ac:spMkLst>
            <pc:docMk/>
            <pc:sldMk cId="864774288" sldId="258"/>
            <ac:spMk id="27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5.912" v="190" actId="26606"/>
          <ac:spMkLst>
            <pc:docMk/>
            <pc:sldMk cId="864774288" sldId="258"/>
            <ac:spMk id="28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7.234" v="192" actId="26606"/>
          <ac:spMkLst>
            <pc:docMk/>
            <pc:sldMk cId="864774288" sldId="258"/>
            <ac:spMk id="30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08.321" v="194" actId="26606"/>
          <ac:spMkLst>
            <pc:docMk/>
            <pc:sldMk cId="864774288" sldId="258"/>
            <ac:spMk id="32" creationId="{BDDE9CD4-0E0A-4129-8689-A89C4E9A666D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6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7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8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9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40" creationId="{9874D11C-36F5-4BBE-A490-019A54E953B0}"/>
          </ac:spMkLst>
        </pc:spChg>
        <pc:grpChg chg="add del">
          <ac:chgData name="Shilvant, Chaitanya" userId="6814416a-d91e-44c0-a17f-326925323c0e" providerId="ADAL" clId="{401C41CA-753F-4783-B211-1D8C44E85A5B}" dt="2023-11-07T09:39:08.321" v="194" actId="26606"/>
          <ac:grpSpMkLst>
            <pc:docMk/>
            <pc:sldMk cId="864774288" sldId="258"/>
            <ac:grpSpMk id="33" creationId="{85DB3CA2-FA66-42B9-90EF-394894352D8C}"/>
          </ac:grpSpMkLst>
        </pc:grpChg>
        <pc:picChg chg="add del mod ord">
          <ac:chgData name="Shilvant, Chaitanya" userId="6814416a-d91e-44c0-a17f-326925323c0e" providerId="ADAL" clId="{401C41CA-753F-4783-B211-1D8C44E85A5B}" dt="2023-11-07T09:40:03.048" v="210" actId="21"/>
          <ac:picMkLst>
            <pc:docMk/>
            <pc:sldMk cId="864774288" sldId="258"/>
            <ac:picMk id="5" creationId="{25B02A18-A42A-F142-1C34-7225A37E1122}"/>
          </ac:picMkLst>
        </pc:picChg>
        <pc:picChg chg="add mod">
          <ac:chgData name="Shilvant, Chaitanya" userId="6814416a-d91e-44c0-a17f-326925323c0e" providerId="ADAL" clId="{401C41CA-753F-4783-B211-1D8C44E85A5B}" dt="2023-11-10T05:32:08.228" v="328" actId="14100"/>
          <ac:picMkLst>
            <pc:docMk/>
            <pc:sldMk cId="864774288" sldId="258"/>
            <ac:picMk id="5" creationId="{A827144F-EEEA-3C1E-68FD-3AB9756C30E3}"/>
          </ac:picMkLst>
        </pc:pic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8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0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11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2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29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31" creationId="{2AFD8CBA-54A3-4363-991B-B9C631BBFA74}"/>
          </ac:cxnSpMkLst>
        </pc:cxnChg>
      </pc:sldChg>
      <pc:sldChg chg="modSp new del mod">
        <pc:chgData name="Shilvant, Chaitanya" userId="6814416a-d91e-44c0-a17f-326925323c0e" providerId="ADAL" clId="{401C41CA-753F-4783-B211-1D8C44E85A5B}" dt="2023-11-07T09:33:14.584" v="177" actId="47"/>
        <pc:sldMkLst>
          <pc:docMk/>
          <pc:sldMk cId="3867409872" sldId="259"/>
        </pc:sldMkLst>
        <pc:spChg chg="mod">
          <ac:chgData name="Shilvant, Chaitanya" userId="6814416a-d91e-44c0-a17f-326925323c0e" providerId="ADAL" clId="{401C41CA-753F-4783-B211-1D8C44E85A5B}" dt="2023-11-07T09:33:08.887" v="176" actId="1076"/>
          <ac:spMkLst>
            <pc:docMk/>
            <pc:sldMk cId="3867409872" sldId="259"/>
            <ac:spMk id="2" creationId="{C33EC98A-6D9F-FBD6-E734-C2E00FD9ABEF}"/>
          </ac:spMkLst>
        </pc:spChg>
        <pc:spChg chg="mod">
          <ac:chgData name="Shilvant, Chaitanya" userId="6814416a-d91e-44c0-a17f-326925323c0e" providerId="ADAL" clId="{401C41CA-753F-4783-B211-1D8C44E85A5B}" dt="2023-10-19T06:58:14.497" v="27" actId="5793"/>
          <ac:spMkLst>
            <pc:docMk/>
            <pc:sldMk cId="3867409872" sldId="259"/>
            <ac:spMk id="3" creationId="{3AA248A2-2713-311E-32A2-9B325E4E9481}"/>
          </ac:spMkLst>
        </pc:spChg>
      </pc:sldChg>
      <pc:sldChg chg="modSp new del mod">
        <pc:chgData name="Shilvant, Chaitanya" userId="6814416a-d91e-44c0-a17f-326925323c0e" providerId="ADAL" clId="{401C41CA-753F-4783-B211-1D8C44E85A5B}" dt="2023-11-07T09:33:17.147" v="178" actId="47"/>
        <pc:sldMkLst>
          <pc:docMk/>
          <pc:sldMk cId="2571340366" sldId="260"/>
        </pc:sldMkLst>
        <pc:spChg chg="mod">
          <ac:chgData name="Shilvant, Chaitanya" userId="6814416a-d91e-44c0-a17f-326925323c0e" providerId="ADAL" clId="{401C41CA-753F-4783-B211-1D8C44E85A5B}" dt="2023-11-06T05:54:24.940" v="115" actId="20577"/>
          <ac:spMkLst>
            <pc:docMk/>
            <pc:sldMk cId="2571340366" sldId="260"/>
            <ac:spMk id="2" creationId="{C1A3AAF3-1DF7-8F22-3763-800B8BB15FB5}"/>
          </ac:spMkLst>
        </pc:spChg>
        <pc:spChg chg="mod">
          <ac:chgData name="Shilvant, Chaitanya" userId="6814416a-d91e-44c0-a17f-326925323c0e" providerId="ADAL" clId="{401C41CA-753F-4783-B211-1D8C44E85A5B}" dt="2023-10-23T05:51:18.916" v="61" actId="20577"/>
          <ac:spMkLst>
            <pc:docMk/>
            <pc:sldMk cId="2571340366" sldId="260"/>
            <ac:spMk id="3" creationId="{A5297EBD-A34E-FD7A-DC28-DDF209CA1858}"/>
          </ac:spMkLst>
        </pc:spChg>
      </pc:sldChg>
      <pc:sldChg chg="modSp new mod modTransition modAnim">
        <pc:chgData name="Shilvant, Chaitanya" userId="6814416a-d91e-44c0-a17f-326925323c0e" providerId="ADAL" clId="{401C41CA-753F-4783-B211-1D8C44E85A5B}" dt="2023-11-08T05:44:09.027" v="286"/>
        <pc:sldMkLst>
          <pc:docMk/>
          <pc:sldMk cId="523254992" sldId="261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2" creationId="{5F4E9F09-2AB8-06CB-CEC6-7AB37BBC9F71}"/>
          </ac:spMkLst>
        </pc:spChg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3" creationId="{091F096B-6E53-8F1F-B67D-C76DC757AFCF}"/>
          </ac:spMkLst>
        </pc:spChg>
      </pc:sldChg>
      <pc:sldChg chg="addSp delSp modSp new mod ord modTransition setBg setClrOvrMap">
        <pc:chgData name="Shilvant, Chaitanya" userId="6814416a-d91e-44c0-a17f-326925323c0e" providerId="ADAL" clId="{401C41CA-753F-4783-B211-1D8C44E85A5B}" dt="2023-11-08T06:40:03.795" v="297"/>
        <pc:sldMkLst>
          <pc:docMk/>
          <pc:sldMk cId="3615506811" sldId="262"/>
        </pc:sldMkLst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2" creationId="{904E8318-CCA6-21ED-E0AA-AE04490934C5}"/>
          </ac:spMkLst>
        </pc:spChg>
        <pc:spChg chg="del">
          <ac:chgData name="Shilvant, Chaitanya" userId="6814416a-d91e-44c0-a17f-326925323c0e" providerId="ADAL" clId="{401C41CA-753F-4783-B211-1D8C44E85A5B}" dt="2023-11-06T04:27:11.404" v="65" actId="931"/>
          <ac:spMkLst>
            <pc:docMk/>
            <pc:sldMk cId="3615506811" sldId="262"/>
            <ac:spMk id="3" creationId="{338B6891-F552-914F-EB52-4C5FE68352D4}"/>
          </ac:spMkLst>
        </pc:spChg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9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12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7:51.223" v="74" actId="26606"/>
          <ac:spMkLst>
            <pc:docMk/>
            <pc:sldMk cId="3615506811" sldId="262"/>
            <ac:spMk id="1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29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42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4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5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48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50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2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3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4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6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7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0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2" creationId="{7941F9B1-B01B-4A84-89D9-B169AEB4E456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4" creationId="{904E8318-CCA6-21ED-E0AA-AE04490934C5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5" creationId="{49E93310-6468-1B38-C8D6-90F79208DAB9}"/>
          </ac:spMkLst>
        </pc:s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14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31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7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9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59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61" creationId="{2109F83F-40FE-4DB3-84CC-09FB3340D06D}"/>
          </ac:grpSpMkLst>
        </pc:grpChg>
        <pc:picChg chg="add mod">
          <ac:chgData name="Shilvant, Chaitanya" userId="6814416a-d91e-44c0-a17f-326925323c0e" providerId="ADAL" clId="{401C41CA-753F-4783-B211-1D8C44E85A5B}" dt="2023-11-06T04:28:57.729" v="93" actId="14100"/>
          <ac:picMkLst>
            <pc:docMk/>
            <pc:sldMk cId="3615506811" sldId="262"/>
            <ac:picMk id="5" creationId="{CF720D60-FCD7-AAF0-7765-D879FCC6FDF5}"/>
          </ac:picMkLst>
        </pc:picChg>
      </pc:sldChg>
      <pc:sldChg chg="modSp new mod modTransition modAnim">
        <pc:chgData name="Shilvant, Chaitanya" userId="6814416a-d91e-44c0-a17f-326925323c0e" providerId="ADAL" clId="{401C41CA-753F-4783-B211-1D8C44E85A5B}" dt="2023-11-08T05:43:22.834" v="282"/>
        <pc:sldMkLst>
          <pc:docMk/>
          <pc:sldMk cId="3639236082" sldId="263"/>
        </pc:sldMkLst>
        <pc:spChg chg="mod">
          <ac:chgData name="Shilvant, Chaitanya" userId="6814416a-d91e-44c0-a17f-326925323c0e" providerId="ADAL" clId="{401C41CA-753F-4783-B211-1D8C44E85A5B}" dt="2023-11-07T09:40:23.325" v="213" actId="27636"/>
          <ac:spMkLst>
            <pc:docMk/>
            <pc:sldMk cId="3639236082" sldId="263"/>
            <ac:spMk id="2" creationId="{BB367BD8-BE80-8D00-788D-73758291C646}"/>
          </ac:spMkLst>
        </pc:spChg>
        <pc:spChg chg="mod">
          <ac:chgData name="Shilvant, Chaitanya" userId="6814416a-d91e-44c0-a17f-326925323c0e" providerId="ADAL" clId="{401C41CA-753F-4783-B211-1D8C44E85A5B}" dt="2023-11-07T09:40:23.320" v="212" actId="27636"/>
          <ac:spMkLst>
            <pc:docMk/>
            <pc:sldMk cId="3639236082" sldId="263"/>
            <ac:spMk id="3" creationId="{F7F71E6D-34CC-E548-4CBC-78D9E5F65662}"/>
          </ac:spMkLst>
        </pc:spChg>
      </pc:sldChg>
      <pc:sldChg chg="addSp modSp new mod modAnim">
        <pc:chgData name="Shilvant, Chaitanya" userId="6814416a-d91e-44c0-a17f-326925323c0e" providerId="ADAL" clId="{401C41CA-753F-4783-B211-1D8C44E85A5B}" dt="2023-11-10T05:52:19.171" v="366" actId="14100"/>
        <pc:sldMkLst>
          <pc:docMk/>
          <pc:sldMk cId="590465983" sldId="264"/>
        </pc:sldMkLst>
        <pc:spChg chg="mod">
          <ac:chgData name="Shilvant, Chaitanya" userId="6814416a-d91e-44c0-a17f-326925323c0e" providerId="ADAL" clId="{401C41CA-753F-4783-B211-1D8C44E85A5B}" dt="2023-11-07T09:52:28.581" v="234" actId="20577"/>
          <ac:spMkLst>
            <pc:docMk/>
            <pc:sldMk cId="590465983" sldId="264"/>
            <ac:spMk id="2" creationId="{FC6FE358-430D-8D4C-4C86-D1DA6EC86F46}"/>
          </ac:spMkLst>
        </pc:spChg>
        <pc:spChg chg="mod">
          <ac:chgData name="Shilvant, Chaitanya" userId="6814416a-d91e-44c0-a17f-326925323c0e" providerId="ADAL" clId="{401C41CA-753F-4783-B211-1D8C44E85A5B}" dt="2023-11-10T05:51:39.722" v="357" actId="20577"/>
          <ac:spMkLst>
            <pc:docMk/>
            <pc:sldMk cId="590465983" sldId="264"/>
            <ac:spMk id="3" creationId="{39475767-FA8F-A1DF-F654-B95036C077A5}"/>
          </ac:spMkLst>
        </pc:spChg>
        <pc:picChg chg="add mod">
          <ac:chgData name="Shilvant, Chaitanya" userId="6814416a-d91e-44c0-a17f-326925323c0e" providerId="ADAL" clId="{401C41CA-753F-4783-B211-1D8C44E85A5B}" dt="2023-11-10T05:52:19.171" v="366" actId="14100"/>
          <ac:picMkLst>
            <pc:docMk/>
            <pc:sldMk cId="590465983" sldId="264"/>
            <ac:picMk id="5" creationId="{6A95DC09-3AA6-4FFB-A5E9-E43A339A13D8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5:11.779" v="290"/>
        <pc:sldMkLst>
          <pc:docMk/>
          <pc:sldMk cId="1390924113" sldId="265"/>
        </pc:sldMkLst>
        <pc:spChg chg="mod">
          <ac:chgData name="Shilvant, Chaitanya" userId="6814416a-d91e-44c0-a17f-326925323c0e" providerId="ADAL" clId="{401C41CA-753F-4783-B211-1D8C44E85A5B}" dt="2023-11-07T09:55:16.758" v="237"/>
          <ac:spMkLst>
            <pc:docMk/>
            <pc:sldMk cId="1390924113" sldId="265"/>
            <ac:spMk id="2" creationId="{113E9B3D-3DAB-2573-F62F-CE1E8E1DD638}"/>
          </ac:spMkLst>
        </pc:spChg>
        <pc:spChg chg="mod">
          <ac:chgData name="Shilvant, Chaitanya" userId="6814416a-d91e-44c0-a17f-326925323c0e" providerId="ADAL" clId="{401C41CA-753F-4783-B211-1D8C44E85A5B}" dt="2023-11-07T09:56:37.215" v="244" actId="5793"/>
          <ac:spMkLst>
            <pc:docMk/>
            <pc:sldMk cId="1390924113" sldId="265"/>
            <ac:spMk id="3" creationId="{5B0623ED-67D1-6405-C867-0A65D98DBFF2}"/>
          </ac:spMkLst>
        </pc:spChg>
      </pc:sldChg>
      <pc:sldChg chg="modSp new mod modAnim">
        <pc:chgData name="Shilvant, Chaitanya" userId="6814416a-d91e-44c0-a17f-326925323c0e" providerId="ADAL" clId="{401C41CA-753F-4783-B211-1D8C44E85A5B}" dt="2023-11-08T05:45:40.942" v="292"/>
        <pc:sldMkLst>
          <pc:docMk/>
          <pc:sldMk cId="4261777654" sldId="266"/>
        </pc:sldMkLst>
        <pc:spChg chg="mod">
          <ac:chgData name="Shilvant, Chaitanya" userId="6814416a-d91e-44c0-a17f-326925323c0e" providerId="ADAL" clId="{401C41CA-753F-4783-B211-1D8C44E85A5B}" dt="2023-11-07T09:57:20.521" v="246"/>
          <ac:spMkLst>
            <pc:docMk/>
            <pc:sldMk cId="4261777654" sldId="266"/>
            <ac:spMk id="2" creationId="{6B6E4368-A8EC-0963-C090-920B7846DC48}"/>
          </ac:spMkLst>
        </pc:spChg>
        <pc:spChg chg="mod">
          <ac:chgData name="Shilvant, Chaitanya" userId="6814416a-d91e-44c0-a17f-326925323c0e" providerId="ADAL" clId="{401C41CA-753F-4783-B211-1D8C44E85A5B}" dt="2023-11-07T09:58:05.163" v="249" actId="2711"/>
          <ac:spMkLst>
            <pc:docMk/>
            <pc:sldMk cId="4261777654" sldId="266"/>
            <ac:spMk id="3" creationId="{56ACE0EC-C496-59B2-BECF-DF7124CDBFA4}"/>
          </ac:spMkLst>
        </pc:spChg>
      </pc:sldChg>
      <pc:sldChg chg="addSp modSp new mod modTransition">
        <pc:chgData name="Shilvant, Chaitanya" userId="6814416a-d91e-44c0-a17f-326925323c0e" providerId="ADAL" clId="{401C41CA-753F-4783-B211-1D8C44E85A5B}" dt="2023-11-07T10:25:59.776" v="264"/>
        <pc:sldMkLst>
          <pc:docMk/>
          <pc:sldMk cId="418160574" sldId="267"/>
        </pc:sldMkLst>
        <pc:picChg chg="add mod">
          <ac:chgData name="Shilvant, Chaitanya" userId="6814416a-d91e-44c0-a17f-326925323c0e" providerId="ADAL" clId="{401C41CA-753F-4783-B211-1D8C44E85A5B}" dt="2023-11-07T10:24:16.860" v="255" actId="1036"/>
          <ac:picMkLst>
            <pc:docMk/>
            <pc:sldMk cId="418160574" sldId="267"/>
            <ac:picMk id="5" creationId="{BCFC63F2-0CDB-3176-77D7-D7886135027E}"/>
          </ac:picMkLst>
        </pc:picChg>
      </pc:sldChg>
      <pc:sldChg chg="addSp delSp modSp new mod modTransition modAnim">
        <pc:chgData name="Shilvant, Chaitanya" userId="6814416a-d91e-44c0-a17f-326925323c0e" providerId="ADAL" clId="{401C41CA-753F-4783-B211-1D8C44E85A5B}" dt="2023-11-10T06:27:09.546" v="393" actId="1076"/>
        <pc:sldMkLst>
          <pc:docMk/>
          <pc:sldMk cId="2758740361" sldId="268"/>
        </pc:sldMkLst>
        <pc:spChg chg="mod">
          <ac:chgData name="Shilvant, Chaitanya" userId="6814416a-d91e-44c0-a17f-326925323c0e" providerId="ADAL" clId="{401C41CA-753F-4783-B211-1D8C44E85A5B}" dt="2023-11-07T10:28:11.589" v="271" actId="2711"/>
          <ac:spMkLst>
            <pc:docMk/>
            <pc:sldMk cId="2758740361" sldId="268"/>
            <ac:spMk id="2" creationId="{0FE0FD8A-ACD5-7475-E967-0EB842EE52E0}"/>
          </ac:spMkLst>
        </pc:spChg>
        <pc:spChg chg="mod">
          <ac:chgData name="Shilvant, Chaitanya" userId="6814416a-d91e-44c0-a17f-326925323c0e" providerId="ADAL" clId="{401C41CA-753F-4783-B211-1D8C44E85A5B}" dt="2023-11-10T05:44:00.074" v="343" actId="20577"/>
          <ac:spMkLst>
            <pc:docMk/>
            <pc:sldMk cId="2758740361" sldId="268"/>
            <ac:spMk id="3" creationId="{40FCF9D9-C4F2-B410-16B4-44AA293960E0}"/>
          </ac:spMkLst>
        </pc:spChg>
        <pc:picChg chg="add del mod">
          <ac:chgData name="Shilvant, Chaitanya" userId="6814416a-d91e-44c0-a17f-326925323c0e" providerId="ADAL" clId="{401C41CA-753F-4783-B211-1D8C44E85A5B}" dt="2023-11-10T05:45:06.931" v="347" actId="478"/>
          <ac:picMkLst>
            <pc:docMk/>
            <pc:sldMk cId="2758740361" sldId="268"/>
            <ac:picMk id="5" creationId="{0BE6B9F0-9FEA-56A0-38CD-57CCC8A78BD3}"/>
          </ac:picMkLst>
        </pc:picChg>
        <pc:picChg chg="add mod">
          <ac:chgData name="Shilvant, Chaitanya" userId="6814416a-d91e-44c0-a17f-326925323c0e" providerId="ADAL" clId="{401C41CA-753F-4783-B211-1D8C44E85A5B}" dt="2023-11-10T05:46:18.361" v="355" actId="14100"/>
          <ac:picMkLst>
            <pc:docMk/>
            <pc:sldMk cId="2758740361" sldId="268"/>
            <ac:picMk id="7" creationId="{E1E80D60-C4F2-0FD1-F137-816D78D617CB}"/>
          </ac:picMkLst>
        </pc:picChg>
        <pc:picChg chg="add mod">
          <ac:chgData name="Shilvant, Chaitanya" userId="6814416a-d91e-44c0-a17f-326925323c0e" providerId="ADAL" clId="{401C41CA-753F-4783-B211-1D8C44E85A5B}" dt="2023-11-10T06:27:09.546" v="393" actId="1076"/>
          <ac:picMkLst>
            <pc:docMk/>
            <pc:sldMk cId="2758740361" sldId="268"/>
            <ac:picMk id="9" creationId="{C1368D49-F544-41DA-D32A-B338B02F987A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6:23.188" v="295"/>
        <pc:sldMkLst>
          <pc:docMk/>
          <pc:sldMk cId="2208207856" sldId="269"/>
        </pc:sldMkLst>
        <pc:spChg chg="mod">
          <ac:chgData name="Shilvant, Chaitanya" userId="6814416a-d91e-44c0-a17f-326925323c0e" providerId="ADAL" clId="{401C41CA-753F-4783-B211-1D8C44E85A5B}" dt="2023-11-07T10:43:26.554" v="274"/>
          <ac:spMkLst>
            <pc:docMk/>
            <pc:sldMk cId="2208207856" sldId="269"/>
            <ac:spMk id="2" creationId="{8C0A187D-FC53-5445-6EF1-37B2F9680A2D}"/>
          </ac:spMkLst>
        </pc:spChg>
        <pc:spChg chg="mod">
          <ac:chgData name="Shilvant, Chaitanya" userId="6814416a-d91e-44c0-a17f-326925323c0e" providerId="ADAL" clId="{401C41CA-753F-4783-B211-1D8C44E85A5B}" dt="2023-11-07T10:44:23.391" v="277" actId="20577"/>
          <ac:spMkLst>
            <pc:docMk/>
            <pc:sldMk cId="2208207856" sldId="269"/>
            <ac:spMk id="3" creationId="{BFBE30DA-DC27-9562-5CBC-86BAFE669990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3:32.859" v="302" actId="255"/>
        <pc:sldMkLst>
          <pc:docMk/>
          <pc:sldMk cId="1639207026" sldId="270"/>
        </pc:sldMkLst>
        <pc:spChg chg="mod">
          <ac:chgData name="Shilvant, Chaitanya" userId="6814416a-d91e-44c0-a17f-326925323c0e" providerId="ADAL" clId="{401C41CA-753F-4783-B211-1D8C44E85A5B}" dt="2023-11-10T05:22:25.267" v="299"/>
          <ac:spMkLst>
            <pc:docMk/>
            <pc:sldMk cId="1639207026" sldId="270"/>
            <ac:spMk id="2" creationId="{2768D999-B6C5-013A-DF06-2DAF12DA9ABE}"/>
          </ac:spMkLst>
        </pc:spChg>
        <pc:spChg chg="mod">
          <ac:chgData name="Shilvant, Chaitanya" userId="6814416a-d91e-44c0-a17f-326925323c0e" providerId="ADAL" clId="{401C41CA-753F-4783-B211-1D8C44E85A5B}" dt="2023-11-10T05:23:32.859" v="302" actId="255"/>
          <ac:spMkLst>
            <pc:docMk/>
            <pc:sldMk cId="1639207026" sldId="270"/>
            <ac:spMk id="3" creationId="{81BBA4CB-5C13-F175-6EF0-672C4A654746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8:53.896" v="308" actId="255"/>
        <pc:sldMkLst>
          <pc:docMk/>
          <pc:sldMk cId="1961848036" sldId="271"/>
        </pc:sldMkLst>
        <pc:spChg chg="mod">
          <ac:chgData name="Shilvant, Chaitanya" userId="6814416a-d91e-44c0-a17f-326925323c0e" providerId="ADAL" clId="{401C41CA-753F-4783-B211-1D8C44E85A5B}" dt="2023-11-10T05:28:10.602" v="304"/>
          <ac:spMkLst>
            <pc:docMk/>
            <pc:sldMk cId="1961848036" sldId="271"/>
            <ac:spMk id="2" creationId="{309A5BD9-6C60-189F-D7B0-686AD18C5C43}"/>
          </ac:spMkLst>
        </pc:spChg>
        <pc:spChg chg="mod">
          <ac:chgData name="Shilvant, Chaitanya" userId="6814416a-d91e-44c0-a17f-326925323c0e" providerId="ADAL" clId="{401C41CA-753F-4783-B211-1D8C44E85A5B}" dt="2023-11-10T05:28:53.896" v="308" actId="255"/>
          <ac:spMkLst>
            <pc:docMk/>
            <pc:sldMk cId="1961848036" sldId="271"/>
            <ac:spMk id="3" creationId="{FB0EECAD-5B83-5392-D5C2-A16AB9253657}"/>
          </ac:spMkLst>
        </pc:spChg>
      </pc:sldChg>
      <pc:sldChg chg="addSp modSp new mod">
        <pc:chgData name="Shilvant, Chaitanya" userId="6814416a-d91e-44c0-a17f-326925323c0e" providerId="ADAL" clId="{401C41CA-753F-4783-B211-1D8C44E85A5B}" dt="2023-11-10T05:59:39.172" v="382" actId="14100"/>
        <pc:sldMkLst>
          <pc:docMk/>
          <pc:sldMk cId="4267356263" sldId="272"/>
        </pc:sldMkLst>
        <pc:spChg chg="mod">
          <ac:chgData name="Shilvant, Chaitanya" userId="6814416a-d91e-44c0-a17f-326925323c0e" providerId="ADAL" clId="{401C41CA-753F-4783-B211-1D8C44E85A5B}" dt="2023-11-10T05:56:21.119" v="368"/>
          <ac:spMkLst>
            <pc:docMk/>
            <pc:sldMk cId="4267356263" sldId="272"/>
            <ac:spMk id="2" creationId="{0991494E-FB18-ADDE-CF60-A65F2E238D81}"/>
          </ac:spMkLst>
        </pc:spChg>
        <pc:spChg chg="mod">
          <ac:chgData name="Shilvant, Chaitanya" userId="6814416a-d91e-44c0-a17f-326925323c0e" providerId="ADAL" clId="{401C41CA-753F-4783-B211-1D8C44E85A5B}" dt="2023-11-10T05:56:57.345" v="371" actId="255"/>
          <ac:spMkLst>
            <pc:docMk/>
            <pc:sldMk cId="4267356263" sldId="272"/>
            <ac:spMk id="3" creationId="{3C0AD249-6BC2-BFBA-96CA-F99A036E578C}"/>
          </ac:spMkLst>
        </pc:spChg>
        <pc:picChg chg="add mod">
          <ac:chgData name="Shilvant, Chaitanya" userId="6814416a-d91e-44c0-a17f-326925323c0e" providerId="ADAL" clId="{401C41CA-753F-4783-B211-1D8C44E85A5B}" dt="2023-11-10T05:59:39.172" v="382" actId="14100"/>
          <ac:picMkLst>
            <pc:docMk/>
            <pc:sldMk cId="4267356263" sldId="272"/>
            <ac:picMk id="5" creationId="{A3F0316B-EDDC-DD12-E37E-9208FA27A2FA}"/>
          </ac:picMkLst>
        </pc:picChg>
      </pc:sldChg>
      <pc:sldChg chg="modSp new mod">
        <pc:chgData name="Shilvant, Chaitanya" userId="6814416a-d91e-44c0-a17f-326925323c0e" providerId="ADAL" clId="{401C41CA-753F-4783-B211-1D8C44E85A5B}" dt="2023-11-10T06:25:12.155" v="388" actId="20577"/>
        <pc:sldMkLst>
          <pc:docMk/>
          <pc:sldMk cId="513061403" sldId="273"/>
        </pc:sldMkLst>
        <pc:spChg chg="mod">
          <ac:chgData name="Shilvant, Chaitanya" userId="6814416a-d91e-44c0-a17f-326925323c0e" providerId="ADAL" clId="{401C41CA-753F-4783-B211-1D8C44E85A5B}" dt="2023-11-10T06:24:34.476" v="384"/>
          <ac:spMkLst>
            <pc:docMk/>
            <pc:sldMk cId="513061403" sldId="273"/>
            <ac:spMk id="2" creationId="{C05A5384-8B6F-D67E-5789-11B8160B6309}"/>
          </ac:spMkLst>
        </pc:spChg>
        <pc:spChg chg="mod">
          <ac:chgData name="Shilvant, Chaitanya" userId="6814416a-d91e-44c0-a17f-326925323c0e" providerId="ADAL" clId="{401C41CA-753F-4783-B211-1D8C44E85A5B}" dt="2023-11-10T06:25:12.155" v="388" actId="20577"/>
          <ac:spMkLst>
            <pc:docMk/>
            <pc:sldMk cId="513061403" sldId="273"/>
            <ac:spMk id="3" creationId="{566355E9-AF51-4FF1-DBA2-F80F1EABAE04}"/>
          </ac:spMkLst>
        </pc:spChg>
      </pc:sldChg>
      <pc:sldChg chg="modSp new del mod">
        <pc:chgData name="Shilvant, Chaitanya" userId="6814416a-d91e-44c0-a17f-326925323c0e" providerId="ADAL" clId="{401C41CA-753F-4783-B211-1D8C44E85A5B}" dt="2023-11-10T06:30:44.485" v="407" actId="47"/>
        <pc:sldMkLst>
          <pc:docMk/>
          <pc:sldMk cId="3636117139" sldId="274"/>
        </pc:sldMkLst>
        <pc:spChg chg="mod">
          <ac:chgData name="Shilvant, Chaitanya" userId="6814416a-d91e-44c0-a17f-326925323c0e" providerId="ADAL" clId="{401C41CA-753F-4783-B211-1D8C44E85A5B}" dt="2023-11-10T06:28:31.649" v="396" actId="122"/>
          <ac:spMkLst>
            <pc:docMk/>
            <pc:sldMk cId="3636117139" sldId="274"/>
            <ac:spMk id="2" creationId="{3445D329-F200-7B70-A5A4-69612693BCD3}"/>
          </ac:spMkLst>
        </pc:spChg>
        <pc:spChg chg="mod">
          <ac:chgData name="Shilvant, Chaitanya" userId="6814416a-d91e-44c0-a17f-326925323c0e" providerId="ADAL" clId="{401C41CA-753F-4783-B211-1D8C44E85A5B}" dt="2023-11-10T06:29:02.876" v="399" actId="120"/>
          <ac:spMkLst>
            <pc:docMk/>
            <pc:sldMk cId="3636117139" sldId="274"/>
            <ac:spMk id="3" creationId="{BB981B74-3A3F-5DA4-A7DA-5AAE3F2CEE9C}"/>
          </ac:spMkLst>
        </pc:spChg>
      </pc:sldChg>
      <pc:sldChg chg="addSp modSp new mod modTransition modAnim">
        <pc:chgData name="Shilvant, Chaitanya" userId="6814416a-d91e-44c0-a17f-326925323c0e" providerId="ADAL" clId="{401C41CA-753F-4783-B211-1D8C44E85A5B}" dt="2023-11-10T06:38:42.950" v="425" actId="1076"/>
        <pc:sldMkLst>
          <pc:docMk/>
          <pc:sldMk cId="2077723746" sldId="275"/>
        </pc:sldMkLst>
        <pc:spChg chg="mod">
          <ac:chgData name="Shilvant, Chaitanya" userId="6814416a-d91e-44c0-a17f-326925323c0e" providerId="ADAL" clId="{401C41CA-753F-4783-B211-1D8C44E85A5B}" dt="2023-11-10T06:30:16.215" v="403"/>
          <ac:spMkLst>
            <pc:docMk/>
            <pc:sldMk cId="2077723746" sldId="275"/>
            <ac:spMk id="2" creationId="{301E901B-05C0-01D6-A266-A35EC15345EC}"/>
          </ac:spMkLst>
        </pc:spChg>
        <pc:spChg chg="mod">
          <ac:chgData name="Shilvant, Chaitanya" userId="6814416a-d91e-44c0-a17f-326925323c0e" providerId="ADAL" clId="{401C41CA-753F-4783-B211-1D8C44E85A5B}" dt="2023-11-10T06:30:30.312" v="406" actId="255"/>
          <ac:spMkLst>
            <pc:docMk/>
            <pc:sldMk cId="2077723746" sldId="275"/>
            <ac:spMk id="3" creationId="{16EC5607-F3F0-5F20-CF83-322FE861521E}"/>
          </ac:spMkLst>
        </pc:spChg>
        <pc:picChg chg="add mod">
          <ac:chgData name="Shilvant, Chaitanya" userId="6814416a-d91e-44c0-a17f-326925323c0e" providerId="ADAL" clId="{401C41CA-753F-4783-B211-1D8C44E85A5B}" dt="2023-11-10T06:36:38.501" v="420" actId="14100"/>
          <ac:picMkLst>
            <pc:docMk/>
            <pc:sldMk cId="2077723746" sldId="275"/>
            <ac:picMk id="5" creationId="{1FE9DF32-1E62-438D-31B2-6793E6937954}"/>
          </ac:picMkLst>
        </pc:picChg>
        <pc:picChg chg="add mod">
          <ac:chgData name="Shilvant, Chaitanya" userId="6814416a-d91e-44c0-a17f-326925323c0e" providerId="ADAL" clId="{401C41CA-753F-4783-B211-1D8C44E85A5B}" dt="2023-11-10T06:38:42.950" v="425" actId="1076"/>
          <ac:picMkLst>
            <pc:docMk/>
            <pc:sldMk cId="2077723746" sldId="275"/>
            <ac:picMk id="7" creationId="{487DA3AF-041F-4999-82FD-9F4B1F8B67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814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219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4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859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94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77421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26059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954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17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5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94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245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354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9099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8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19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AD1-5B74-43BB-96EF-A8ADA3760F25}" type="datetimeFigureOut">
              <a:rPr lang="mr-IN" smtClean="0"/>
              <a:t>17-02-2024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3551-DF08-0998-A6BA-B7CE0123F6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26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CD00-8CB1-6FAA-4D47-A295D045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r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64E1-BA67-3057-B012-70DF41A6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r-IN"/>
          </a:p>
        </p:txBody>
      </p:sp>
      <p:pic>
        <p:nvPicPr>
          <p:cNvPr id="5" name="Picture 4" descr="A white rectangular object with text&#10;&#10;Description automatically generated">
            <a:extLst>
              <a:ext uri="{FF2B5EF4-FFF2-40B4-BE49-F238E27FC236}">
                <a16:creationId xmlns:a16="http://schemas.microsoft.com/office/drawing/2014/main" id="{BCFC63F2-0CDB-3176-77D7-D7886135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01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57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D8A-ACD5-7475-E967-0EB842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 in REST</a:t>
            </a:r>
            <a:endParaRPr lang="m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9D9-C4F2-B410-16B4-44AA2939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REST, standard HTTP methods are used to interact with resources. Here are the primary 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retrieving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creating new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updating existing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removing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  <p:pic>
        <p:nvPicPr>
          <p:cNvPr id="7" name="Picture 6" descr="A diagram of a cloud computing model&#10;&#10;Description automatically generated with medium confidence">
            <a:extLst>
              <a:ext uri="{FF2B5EF4-FFF2-40B4-BE49-F238E27FC236}">
                <a16:creationId xmlns:a16="http://schemas.microsoft.com/office/drawing/2014/main" id="{E1E80D60-C4F2-0FD1-F137-816D78D6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6" y="4519448"/>
            <a:ext cx="8166539" cy="23385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368D49-F544-41DA-D32A-B338B02F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72" y="0"/>
            <a:ext cx="4782428" cy="20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87D-FC53-5445-6EF1-37B2F96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Requests and Responses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0DA-DC27-9562-5CBC-86BAFE66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requests and responses have a structured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include headers, body, and status codes.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2082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D999-B6C5-013A-DF06-2DAF12D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HTTP Status Codes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A4CB-5C13-F175-6EF0-672C4A65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Codes: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status codes are three-digit numbers indicating the result of an HTTP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OK: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 Created: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successfully created.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404 Not Found: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not found.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Internal Server Error: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encountered an error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6392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5BD9-6C60-189F-D7B0-686AD18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Characteristics of RESTful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CAD-5B83-5392-D5C2-A16AB925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Characteristics that define a RESTful API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Separation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 Interface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Resource-Based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96184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94E-FB18-ADDE-CF60-A65F2E2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Comparing REST and SOAP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D249-6BC2-BFBA-96CA-F99A036E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and SOAP are two different approaches to building web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Lightweight, stateless, and uses standard HTTP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Protocol-based, XML-heavy, and stateful.</a:t>
            </a:r>
          </a:p>
          <a:p>
            <a:endParaRPr lang="mr-IN" dirty="0"/>
          </a:p>
        </p:txBody>
      </p:sp>
      <p:pic>
        <p:nvPicPr>
          <p:cNvPr id="5" name="Picture 4" descr="A comparison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A3F0316B-EDDC-DD12-E37E-9208FA27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5" y="0"/>
            <a:ext cx="413056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5384-8B6F-D67E-5789-11B8160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Real-World Applications of REST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55E9-AF51-4FF1-DBA2-F80F1EA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real-world applications of RESTful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 (e.g., Twitter, Facebook):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usage for data retrieval and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Sites: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Integrating with payment gateways,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APIs (e.g., Google Maps):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Accessing services and data from external providers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1306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904E8318-CCA6-21ED-E0AA-AE0449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endParaRPr lang="mr-IN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49E93310-6468-1B38-C8D6-90F79208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720D60-FCD7-AAF0-7765-D879FCC6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/>
          <a:stretch/>
        </p:blipFill>
        <p:spPr>
          <a:xfrm>
            <a:off x="1271422" y="0"/>
            <a:ext cx="868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68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01B-05C0-01D6-A266-A35EC15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 API basics</a:t>
            </a:r>
            <a:endParaRPr lang="mr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607-F3F0-5F20-CF83-322FE861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Wendafrash Buzuayehu</a:t>
            </a:r>
          </a:p>
          <a:p>
            <a:r>
              <a:rPr lang="en-US" sz="9600" dirty="0"/>
              <a:t>Senior Specialist </a:t>
            </a:r>
            <a:r>
              <a:rPr lang="en-US" sz="9600"/>
              <a:t>Enterprise Integration</a:t>
            </a:r>
            <a:endParaRPr lang="en-US" sz="9600" dirty="0"/>
          </a:p>
          <a:p>
            <a:endParaRPr lang="en-US" sz="9600" dirty="0"/>
          </a:p>
          <a:p>
            <a:endParaRPr lang="mr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E9DF32-1E62-438D-31B2-6793E693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21" y="253794"/>
            <a:ext cx="6684579" cy="3855751"/>
          </a:xfrm>
          <a:prstGeom prst="rect">
            <a:avLst/>
          </a:prstGeom>
        </p:spPr>
      </p:pic>
      <p:pic>
        <p:nvPicPr>
          <p:cNvPr id="7" name="Picture 6" descr="A computer and phone with text on it&#10;&#10;Description automatically generated">
            <a:extLst>
              <a:ext uri="{FF2B5EF4-FFF2-40B4-BE49-F238E27FC236}">
                <a16:creationId xmlns:a16="http://schemas.microsoft.com/office/drawing/2014/main" id="{487DA3AF-041F-4999-82FD-9F4B1F8B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48" y="3654935"/>
            <a:ext cx="3689452" cy="31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C0F-F984-2226-8326-3BE8CBC4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REST API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B50F-FC5A-2C91-E81D-D44890AC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objectives of today's presentation are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equip you with a comprehensive understanding of REST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emphasize the significant role REST APIs play in the contemporary landscape of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are the building blocks of modern digital ecosystems, </a:t>
            </a:r>
            <a:r>
              <a:rPr lang="en-IN" sz="2000" b="0" i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REST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particular, is a fundamental architectural style that governs how these APIs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begin, let's explore the basic concepts and principles that underpin REST APIs.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computer with a cloud and gears&#10;&#10;Description automatically generated">
            <a:extLst>
              <a:ext uri="{FF2B5EF4-FFF2-40B4-BE49-F238E27FC236}">
                <a16:creationId xmlns:a16="http://schemas.microsoft.com/office/drawing/2014/main" id="{CD76A958-BA5B-1FD3-56F4-FD40D423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7" y="154189"/>
            <a:ext cx="4981903" cy="19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8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9AB2-0C08-D481-B8F9-90163FF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API</a:t>
            </a:r>
            <a:br>
              <a:rPr lang="en-IN" b="1" i="0" dirty="0">
                <a:effectLst/>
                <a:latin typeface="Söhne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180A-FF13-E262-AF7B-21FFD04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API: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API, or Application Programming Interface, is a set of rules and protocols that allows one software application to interact with another. It serves as a bridge that enables different software systems to communicate and share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diagram of a api">
            <a:extLst>
              <a:ext uri="{FF2B5EF4-FFF2-40B4-BE49-F238E27FC236}">
                <a16:creationId xmlns:a16="http://schemas.microsoft.com/office/drawing/2014/main" id="{A827144F-EEEA-3C1E-68FD-3AB9756C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4" y="4454013"/>
            <a:ext cx="8436079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4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7BD8-BE80-8D00-788D-73758291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APIs in Software Development</a:t>
            </a:r>
            <a:b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1E6D-34CC-E548-4CBC-78D9E5F6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in Software Development: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play a crucial role in software development and integration for the following 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Interoperability: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facilitate seamless communication between different software components, whether they are running on the same system or on different devices and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of Code: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allow developers to reuse existing code and functionality in new applications, saving time and effort.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enable software to be built in a modular fashion, where each component has a well-defined interface (API) that can be developed and tested independently.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Third-party Integration: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enable third-party developers and services to integrate with existing software, expanding functionality and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APIs, applications can easily scale and adapt to changing requirements by adding or modifying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Ecosystem Growth: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foster the creation of ecosystems where developers, partners, and users can collaborate and build on top of a platform.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39236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F09-2AB8-06CB-CEC6-7AB37BBC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Understanding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096B-6E53-8F1F-B67D-C76DC757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(Representational State Transfer) is an architectural style for designing networked applications. It is based on a set of constraints and principles that emphasize a stateless client-server relationship and the use of standard HTTP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Principles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guided by several key principles, including statelessness, client-server separation, a uniform interface, and the use of resources and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REST is Popular: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has gained popularity due to its simplicity, scalability, and wide adoption of HTTP, making it the basis for most web services and APIs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23254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E358-430D-8D4C-4C86-D1DA6EC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5767-FA8F-A1DF-F654-B95036C0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Definition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(Representational State Transfer) is an architectural style for networked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Principles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follows principles like statelessness, client-server separation, a uniform interface, and resource-based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Why REST is Popular: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REST's simplicity, scalability, and alignment with HTTP have contributed to its popularity.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mr-IN" dirty="0"/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6A95DC09-3AA6-4FFB-A5E9-E43A339A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8" y="0"/>
            <a:ext cx="4319752" cy="22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9B3D-3DAB-2573-F62F-CE1E8E1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Key REST API Concepts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23ED-67D1-6405-C867-0A65D98D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Resources are objects or data entities identified by URIs.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URIs uniquely identify resources; they often take the form of URLs.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methods (e.g., GET, POST, PUT, DELETE) are used for actions on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stateless, meaning each request contains all necessary information, and the server doesn't store client state.</a:t>
            </a:r>
          </a:p>
          <a:p>
            <a:pPr marL="0" indent="0">
              <a:buNone/>
            </a:pP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3909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368-A8EC-0963-C090-920B7846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Resources and URIs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0EC-C496-59B2-BECF-DF7124CD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are the core building blocks of REST APIs. They represent objects or data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 Resource Identifiers (URIs) are like addresses for resources. They uniquely identify them and often look like URLs (Uniform Resource Locators).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42617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873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Söhne</vt:lpstr>
      <vt:lpstr>Source Sans Pro</vt:lpstr>
      <vt:lpstr>Wingdings 3</vt:lpstr>
      <vt:lpstr>Wisp</vt:lpstr>
      <vt:lpstr>PowerPoint Presentation</vt:lpstr>
      <vt:lpstr>REST API basics</vt:lpstr>
      <vt:lpstr>Introduction to REST API </vt:lpstr>
      <vt:lpstr>What is API </vt:lpstr>
      <vt:lpstr>Understanding APIs in Software Development </vt:lpstr>
      <vt:lpstr>Understanding REST Architecture</vt:lpstr>
      <vt:lpstr>Exploring REST Architecture</vt:lpstr>
      <vt:lpstr>Key REST API Concepts</vt:lpstr>
      <vt:lpstr>Resources and URIs</vt:lpstr>
      <vt:lpstr>HTTP Methods in REST</vt:lpstr>
      <vt:lpstr>Requests and Responses in REST</vt:lpstr>
      <vt:lpstr>HTTP Status Codes in REST</vt:lpstr>
      <vt:lpstr>Characteristics of RESTful APIs</vt:lpstr>
      <vt:lpstr>Comparing REST and SOAP</vt:lpstr>
      <vt:lpstr>Real-World Applications of REST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creator>Shilvant, Chaitanya</dc:creator>
  <cp:lastModifiedBy>Wendafrash Buzuayehu</cp:lastModifiedBy>
  <cp:revision>2</cp:revision>
  <dcterms:created xsi:type="dcterms:W3CDTF">2023-10-19T06:36:29Z</dcterms:created>
  <dcterms:modified xsi:type="dcterms:W3CDTF">2024-02-17T10:31:52Z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2024-02-17T10:31:51Z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c6277065-b00f-4fb9-8e11-6c04a6cded22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Wisp:9</vt:lpwstr>
  </property>
  <property fmtid="{D5CDD505-2E9C-101B-9397-08002B2CF9AE}" pid="10" name="ClassificationContentMarkingFooterText">
    <vt:lpwstr>C2 - Restricted Information</vt:lpwstr>
  </property>
</Properties>
</file>