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3E8"/>
    <a:srgbClr val="E64219"/>
    <a:srgbClr val="25191D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60C1F8-CBBC-4339-9C80-C5FC4A60D447}" v="31" dt="2022-11-18T02:57:31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75" d="100"/>
          <a:sy n="75" d="100"/>
        </p:scale>
        <p:origin x="240" y="2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st,Wendela W.F." userId="e17c81c1-0475-465f-833d-0aa02e376d14" providerId="ADAL" clId="{6D60C1F8-CBBC-4339-9C80-C5FC4A60D447}"/>
    <pc:docChg chg="undo custSel addSld delSld modSld sldOrd">
      <pc:chgData name="Quist,Wendela W.F." userId="e17c81c1-0475-465f-833d-0aa02e376d14" providerId="ADAL" clId="{6D60C1F8-CBBC-4339-9C80-C5FC4A60D447}" dt="2022-11-18T02:58:34.088" v="430"/>
      <pc:docMkLst>
        <pc:docMk/>
      </pc:docMkLst>
      <pc:sldChg chg="addSp delSp modSp mod">
        <pc:chgData name="Quist,Wendela W.F." userId="e17c81c1-0475-465f-833d-0aa02e376d14" providerId="ADAL" clId="{6D60C1F8-CBBC-4339-9C80-C5FC4A60D447}" dt="2022-11-18T00:33:58.866" v="212" actId="962"/>
        <pc:sldMkLst>
          <pc:docMk/>
          <pc:sldMk cId="3801728655" sldId="256"/>
        </pc:sldMkLst>
        <pc:spChg chg="del mod ord">
          <ac:chgData name="Quist,Wendela W.F." userId="e17c81c1-0475-465f-833d-0aa02e376d14" providerId="ADAL" clId="{6D60C1F8-CBBC-4339-9C80-C5FC4A60D447}" dt="2022-11-18T00:33:42.090" v="209" actId="478"/>
          <ac:spMkLst>
            <pc:docMk/>
            <pc:sldMk cId="3801728655" sldId="256"/>
            <ac:spMk id="2" creationId="{0D8543CD-F71D-4842-E808-026E41547400}"/>
          </ac:spMkLst>
        </pc:spChg>
        <pc:spChg chg="del mod">
          <ac:chgData name="Quist,Wendela W.F." userId="e17c81c1-0475-465f-833d-0aa02e376d14" providerId="ADAL" clId="{6D60C1F8-CBBC-4339-9C80-C5FC4A60D447}" dt="2022-11-17T23:25:11.546" v="27" actId="478"/>
          <ac:spMkLst>
            <pc:docMk/>
            <pc:sldMk cId="3801728655" sldId="256"/>
            <ac:spMk id="3" creationId="{41E2C203-2C99-96EE-BE35-6E07D94D3AC5}"/>
          </ac:spMkLst>
        </pc:spChg>
        <pc:spChg chg="add del mod">
          <ac:chgData name="Quist,Wendela W.F." userId="e17c81c1-0475-465f-833d-0aa02e376d14" providerId="ADAL" clId="{6D60C1F8-CBBC-4339-9C80-C5FC4A60D447}" dt="2022-11-17T23:29:19.337" v="65" actId="478"/>
          <ac:spMkLst>
            <pc:docMk/>
            <pc:sldMk cId="3801728655" sldId="256"/>
            <ac:spMk id="4" creationId="{ACFBD510-A081-0AD0-6F21-FF50EE656EC1}"/>
          </ac:spMkLst>
        </pc:spChg>
        <pc:spChg chg="add del mod">
          <ac:chgData name="Quist,Wendela W.F." userId="e17c81c1-0475-465f-833d-0aa02e376d14" providerId="ADAL" clId="{6D60C1F8-CBBC-4339-9C80-C5FC4A60D447}" dt="2022-11-18T00:33:42.090" v="209" actId="478"/>
          <ac:spMkLst>
            <pc:docMk/>
            <pc:sldMk cId="3801728655" sldId="256"/>
            <ac:spMk id="5" creationId="{E066C73F-E301-D523-2CFE-7107936FD8A9}"/>
          </ac:spMkLst>
        </pc:spChg>
        <pc:spChg chg="add del mod">
          <ac:chgData name="Quist,Wendela W.F." userId="e17c81c1-0475-465f-833d-0aa02e376d14" providerId="ADAL" clId="{6D60C1F8-CBBC-4339-9C80-C5FC4A60D447}" dt="2022-11-17T23:32:21.073" v="90" actId="478"/>
          <ac:spMkLst>
            <pc:docMk/>
            <pc:sldMk cId="3801728655" sldId="256"/>
            <ac:spMk id="6" creationId="{C60B6E20-248B-8B13-A75D-28AABA2D6172}"/>
          </ac:spMkLst>
        </pc:spChg>
        <pc:spChg chg="add del mod">
          <ac:chgData name="Quist,Wendela W.F." userId="e17c81c1-0475-465f-833d-0aa02e376d14" providerId="ADAL" clId="{6D60C1F8-CBBC-4339-9C80-C5FC4A60D447}" dt="2022-11-17T23:33:09.777" v="98" actId="478"/>
          <ac:spMkLst>
            <pc:docMk/>
            <pc:sldMk cId="3801728655" sldId="256"/>
            <ac:spMk id="7" creationId="{89793924-554C-826D-B8F4-0B3AB8BCCFAC}"/>
          </ac:spMkLst>
        </pc:spChg>
        <pc:spChg chg="add del mod">
          <ac:chgData name="Quist,Wendela W.F." userId="e17c81c1-0475-465f-833d-0aa02e376d14" providerId="ADAL" clId="{6D60C1F8-CBBC-4339-9C80-C5FC4A60D447}" dt="2022-11-17T23:33:10.441" v="99" actId="478"/>
          <ac:spMkLst>
            <pc:docMk/>
            <pc:sldMk cId="3801728655" sldId="256"/>
            <ac:spMk id="8" creationId="{F22123CC-B323-B31B-241D-4A5B73FBFDAB}"/>
          </ac:spMkLst>
        </pc:spChg>
        <pc:spChg chg="add del mod">
          <ac:chgData name="Quist,Wendela W.F." userId="e17c81c1-0475-465f-833d-0aa02e376d14" providerId="ADAL" clId="{6D60C1F8-CBBC-4339-9C80-C5FC4A60D447}" dt="2022-11-17T23:32:22.177" v="91" actId="478"/>
          <ac:spMkLst>
            <pc:docMk/>
            <pc:sldMk cId="3801728655" sldId="256"/>
            <ac:spMk id="9" creationId="{00A039CE-75C5-8F43-91BB-CDF9D0BB385D}"/>
          </ac:spMkLst>
        </pc:spChg>
        <pc:spChg chg="add del mod">
          <ac:chgData name="Quist,Wendela W.F." userId="e17c81c1-0475-465f-833d-0aa02e376d14" providerId="ADAL" clId="{6D60C1F8-CBBC-4339-9C80-C5FC4A60D447}" dt="2022-11-18T00:33:42.090" v="209" actId="478"/>
          <ac:spMkLst>
            <pc:docMk/>
            <pc:sldMk cId="3801728655" sldId="256"/>
            <ac:spMk id="10" creationId="{43A3F0AB-E144-6869-5383-C4CE55D77159}"/>
          </ac:spMkLst>
        </pc:spChg>
        <pc:spChg chg="add del mod">
          <ac:chgData name="Quist,Wendela W.F." userId="e17c81c1-0475-465f-833d-0aa02e376d14" providerId="ADAL" clId="{6D60C1F8-CBBC-4339-9C80-C5FC4A60D447}" dt="2022-11-18T00:33:42.090" v="209" actId="478"/>
          <ac:spMkLst>
            <pc:docMk/>
            <pc:sldMk cId="3801728655" sldId="256"/>
            <ac:spMk id="11" creationId="{68EFE325-5DBF-655F-0174-E07409282BF5}"/>
          </ac:spMkLst>
        </pc:spChg>
        <pc:spChg chg="add del mod">
          <ac:chgData name="Quist,Wendela W.F." userId="e17c81c1-0475-465f-833d-0aa02e376d14" providerId="ADAL" clId="{6D60C1F8-CBBC-4339-9C80-C5FC4A60D447}" dt="2022-11-18T00:33:42.090" v="209" actId="478"/>
          <ac:spMkLst>
            <pc:docMk/>
            <pc:sldMk cId="3801728655" sldId="256"/>
            <ac:spMk id="12" creationId="{9EB2671E-DB60-0AE6-C5F7-AAF2A07D400D}"/>
          </ac:spMkLst>
        </pc:spChg>
        <pc:spChg chg="add del mod">
          <ac:chgData name="Quist,Wendela W.F." userId="e17c81c1-0475-465f-833d-0aa02e376d14" providerId="ADAL" clId="{6D60C1F8-CBBC-4339-9C80-C5FC4A60D447}" dt="2022-11-18T00:33:42.090" v="209" actId="478"/>
          <ac:spMkLst>
            <pc:docMk/>
            <pc:sldMk cId="3801728655" sldId="256"/>
            <ac:spMk id="13" creationId="{BD5A1574-98E1-F1F7-5287-DAA0784DA2C9}"/>
          </ac:spMkLst>
        </pc:spChg>
        <pc:spChg chg="add del mod ord">
          <ac:chgData name="Quist,Wendela W.F." userId="e17c81c1-0475-465f-833d-0aa02e376d14" providerId="ADAL" clId="{6D60C1F8-CBBC-4339-9C80-C5FC4A60D447}" dt="2022-11-18T00:33:42.090" v="209" actId="478"/>
          <ac:spMkLst>
            <pc:docMk/>
            <pc:sldMk cId="3801728655" sldId="256"/>
            <ac:spMk id="22" creationId="{CA71E5FF-B330-34AE-C44F-FA5C23FBED4A}"/>
          </ac:spMkLst>
        </pc:spChg>
        <pc:spChg chg="add del mod ord">
          <ac:chgData name="Quist,Wendela W.F." userId="e17c81c1-0475-465f-833d-0aa02e376d14" providerId="ADAL" clId="{6D60C1F8-CBBC-4339-9C80-C5FC4A60D447}" dt="2022-11-18T00:33:42.090" v="209" actId="478"/>
          <ac:spMkLst>
            <pc:docMk/>
            <pc:sldMk cId="3801728655" sldId="256"/>
            <ac:spMk id="23" creationId="{E3F4E846-9B1A-FFE5-1D5B-76A1D2391F10}"/>
          </ac:spMkLst>
        </pc:spChg>
        <pc:spChg chg="add del mod ord">
          <ac:chgData name="Quist,Wendela W.F." userId="e17c81c1-0475-465f-833d-0aa02e376d14" providerId="ADAL" clId="{6D60C1F8-CBBC-4339-9C80-C5FC4A60D447}" dt="2022-11-17T23:50:34.369" v="186" actId="478"/>
          <ac:spMkLst>
            <pc:docMk/>
            <pc:sldMk cId="3801728655" sldId="256"/>
            <ac:spMk id="24" creationId="{EB2DFA07-0B60-4BDD-D328-DC85C628AACE}"/>
          </ac:spMkLst>
        </pc:spChg>
        <pc:spChg chg="add del mod ord">
          <ac:chgData name="Quist,Wendela W.F." userId="e17c81c1-0475-465f-833d-0aa02e376d14" providerId="ADAL" clId="{6D60C1F8-CBBC-4339-9C80-C5FC4A60D447}" dt="2022-11-17T23:47:26.177" v="168" actId="478"/>
          <ac:spMkLst>
            <pc:docMk/>
            <pc:sldMk cId="3801728655" sldId="256"/>
            <ac:spMk id="25" creationId="{2DAFABC1-1E60-52E3-A728-95B9286FD38F}"/>
          </ac:spMkLst>
        </pc:spChg>
        <pc:picChg chg="add del mod">
          <ac:chgData name="Quist,Wendela W.F." userId="e17c81c1-0475-465f-833d-0aa02e376d14" providerId="ADAL" clId="{6D60C1F8-CBBC-4339-9C80-C5FC4A60D447}" dt="2022-11-17T23:40:28.249" v="111" actId="478"/>
          <ac:picMkLst>
            <pc:docMk/>
            <pc:sldMk cId="3801728655" sldId="256"/>
            <ac:picMk id="15" creationId="{F5496AD9-16FF-6804-7193-EFC9BB403EAB}"/>
          </ac:picMkLst>
        </pc:picChg>
        <pc:picChg chg="add del mod">
          <ac:chgData name="Quist,Wendela W.F." userId="e17c81c1-0475-465f-833d-0aa02e376d14" providerId="ADAL" clId="{6D60C1F8-CBBC-4339-9C80-C5FC4A60D447}" dt="2022-11-17T23:41:06.905" v="116" actId="478"/>
          <ac:picMkLst>
            <pc:docMk/>
            <pc:sldMk cId="3801728655" sldId="256"/>
            <ac:picMk id="17" creationId="{57322455-F992-8E35-00AE-F9FB037AEB9C}"/>
          </ac:picMkLst>
        </pc:picChg>
        <pc:picChg chg="add del mod">
          <ac:chgData name="Quist,Wendela W.F." userId="e17c81c1-0475-465f-833d-0aa02e376d14" providerId="ADAL" clId="{6D60C1F8-CBBC-4339-9C80-C5FC4A60D447}" dt="2022-11-17T23:41:17.169" v="121" actId="478"/>
          <ac:picMkLst>
            <pc:docMk/>
            <pc:sldMk cId="3801728655" sldId="256"/>
            <ac:picMk id="19" creationId="{89F84703-41ED-110D-939E-2F6193BA7DB6}"/>
          </ac:picMkLst>
        </pc:picChg>
        <pc:picChg chg="add del mod">
          <ac:chgData name="Quist,Wendela W.F." userId="e17c81c1-0475-465f-833d-0aa02e376d14" providerId="ADAL" clId="{6D60C1F8-CBBC-4339-9C80-C5FC4A60D447}" dt="2022-11-18T00:33:42.090" v="209" actId="478"/>
          <ac:picMkLst>
            <pc:docMk/>
            <pc:sldMk cId="3801728655" sldId="256"/>
            <ac:picMk id="21" creationId="{C8DE3B8E-F848-F578-C7F9-C3769A493134}"/>
          </ac:picMkLst>
        </pc:picChg>
        <pc:picChg chg="add mod">
          <ac:chgData name="Quist,Wendela W.F." userId="e17c81c1-0475-465f-833d-0aa02e376d14" providerId="ADAL" clId="{6D60C1F8-CBBC-4339-9C80-C5FC4A60D447}" dt="2022-11-18T00:33:58.866" v="212" actId="962"/>
          <ac:picMkLst>
            <pc:docMk/>
            <pc:sldMk cId="3801728655" sldId="256"/>
            <ac:picMk id="27" creationId="{28F6CCB9-FDBA-7873-6F4D-9E7E8E15EF86}"/>
          </ac:picMkLst>
        </pc:picChg>
      </pc:sldChg>
      <pc:sldChg chg="addSp delSp modSp new add del mod ord setBg">
        <pc:chgData name="Quist,Wendela W.F." userId="e17c81c1-0475-465f-833d-0aa02e376d14" providerId="ADAL" clId="{6D60C1F8-CBBC-4339-9C80-C5FC4A60D447}" dt="2022-11-18T02:46:07.644" v="400" actId="1076"/>
        <pc:sldMkLst>
          <pc:docMk/>
          <pc:sldMk cId="2825919702" sldId="257"/>
        </pc:sldMkLst>
        <pc:spChg chg="del">
          <ac:chgData name="Quist,Wendela W.F." userId="e17c81c1-0475-465f-833d-0aa02e376d14" providerId="ADAL" clId="{6D60C1F8-CBBC-4339-9C80-C5FC4A60D447}" dt="2022-11-18T00:34:46.690" v="215" actId="478"/>
          <ac:spMkLst>
            <pc:docMk/>
            <pc:sldMk cId="2825919702" sldId="257"/>
            <ac:spMk id="2" creationId="{037A61F3-CE8C-AE50-E5C6-BB11D9E89CB3}"/>
          </ac:spMkLst>
        </pc:spChg>
        <pc:spChg chg="del">
          <ac:chgData name="Quist,Wendela W.F." userId="e17c81c1-0475-465f-833d-0aa02e376d14" providerId="ADAL" clId="{6D60C1F8-CBBC-4339-9C80-C5FC4A60D447}" dt="2022-11-18T00:34:48.529" v="216" actId="478"/>
          <ac:spMkLst>
            <pc:docMk/>
            <pc:sldMk cId="2825919702" sldId="257"/>
            <ac:spMk id="3" creationId="{FBC85D79-4AC1-AC3A-4903-D496B9F25D12}"/>
          </ac:spMkLst>
        </pc:spChg>
        <pc:spChg chg="add del">
          <ac:chgData name="Quist,Wendela W.F." userId="e17c81c1-0475-465f-833d-0aa02e376d14" providerId="ADAL" clId="{6D60C1F8-CBBC-4339-9C80-C5FC4A60D447}" dt="2022-11-18T00:37:29.905" v="218" actId="478"/>
          <ac:spMkLst>
            <pc:docMk/>
            <pc:sldMk cId="2825919702" sldId="257"/>
            <ac:spMk id="4" creationId="{54EE9B2F-F570-CB98-4815-7629B021BB8E}"/>
          </ac:spMkLst>
        </pc:spChg>
        <pc:spChg chg="add mod">
          <ac:chgData name="Quist,Wendela W.F." userId="e17c81c1-0475-465f-833d-0aa02e376d14" providerId="ADAL" clId="{6D60C1F8-CBBC-4339-9C80-C5FC4A60D447}" dt="2022-11-18T02:34:21.266" v="398" actId="20577"/>
          <ac:spMkLst>
            <pc:docMk/>
            <pc:sldMk cId="2825919702" sldId="257"/>
            <ac:spMk id="17" creationId="{5A661157-2FFD-0C4E-1216-BC9609E4F4E1}"/>
          </ac:spMkLst>
        </pc:spChg>
        <pc:picChg chg="add del mod">
          <ac:chgData name="Quist,Wendela W.F." userId="e17c81c1-0475-465f-833d-0aa02e376d14" providerId="ADAL" clId="{6D60C1F8-CBBC-4339-9C80-C5FC4A60D447}" dt="2022-11-18T00:38:10.673" v="224" actId="478"/>
          <ac:picMkLst>
            <pc:docMk/>
            <pc:sldMk cId="2825919702" sldId="257"/>
            <ac:picMk id="6" creationId="{BF533A46-092F-EB49-8C91-7A2F477E0EB4}"/>
          </ac:picMkLst>
        </pc:picChg>
        <pc:picChg chg="add del mod">
          <ac:chgData name="Quist,Wendela W.F." userId="e17c81c1-0475-465f-833d-0aa02e376d14" providerId="ADAL" clId="{6D60C1F8-CBBC-4339-9C80-C5FC4A60D447}" dt="2022-11-18T00:39:29.785" v="230" actId="478"/>
          <ac:picMkLst>
            <pc:docMk/>
            <pc:sldMk cId="2825919702" sldId="257"/>
            <ac:picMk id="8" creationId="{04A777A0-CAA7-09C3-E433-E64E0C1203BC}"/>
          </ac:picMkLst>
        </pc:picChg>
        <pc:picChg chg="add del mod">
          <ac:chgData name="Quist,Wendela W.F." userId="e17c81c1-0475-465f-833d-0aa02e376d14" providerId="ADAL" clId="{6D60C1F8-CBBC-4339-9C80-C5FC4A60D447}" dt="2022-11-18T00:39:46.817" v="235" actId="478"/>
          <ac:picMkLst>
            <pc:docMk/>
            <pc:sldMk cId="2825919702" sldId="257"/>
            <ac:picMk id="10" creationId="{BA1854AE-9D34-859A-D956-E75C730FB84E}"/>
          </ac:picMkLst>
        </pc:picChg>
        <pc:picChg chg="add del mod">
          <ac:chgData name="Quist,Wendela W.F." userId="e17c81c1-0475-465f-833d-0aa02e376d14" providerId="ADAL" clId="{6D60C1F8-CBBC-4339-9C80-C5FC4A60D447}" dt="2022-11-18T00:49:30.145" v="240" actId="478"/>
          <ac:picMkLst>
            <pc:docMk/>
            <pc:sldMk cId="2825919702" sldId="257"/>
            <ac:picMk id="12" creationId="{36F41931-8DEB-49B6-BC17-0D85A5D11385}"/>
          </ac:picMkLst>
        </pc:picChg>
        <pc:picChg chg="add del mod">
          <ac:chgData name="Quist,Wendela W.F." userId="e17c81c1-0475-465f-833d-0aa02e376d14" providerId="ADAL" clId="{6D60C1F8-CBBC-4339-9C80-C5FC4A60D447}" dt="2022-11-18T00:50:09.768" v="244" actId="478"/>
          <ac:picMkLst>
            <pc:docMk/>
            <pc:sldMk cId="2825919702" sldId="257"/>
            <ac:picMk id="14" creationId="{EAB3B578-29DA-E44B-87BC-E1955EBC8960}"/>
          </ac:picMkLst>
        </pc:picChg>
        <pc:picChg chg="add mod modCrop">
          <ac:chgData name="Quist,Wendela W.F." userId="e17c81c1-0475-465f-833d-0aa02e376d14" providerId="ADAL" clId="{6D60C1F8-CBBC-4339-9C80-C5FC4A60D447}" dt="2022-11-18T00:57:14.849" v="258" actId="732"/>
          <ac:picMkLst>
            <pc:docMk/>
            <pc:sldMk cId="2825919702" sldId="257"/>
            <ac:picMk id="16" creationId="{D8B354F0-9255-6E2B-657B-A708F1935B41}"/>
          </ac:picMkLst>
        </pc:picChg>
        <pc:picChg chg="add del mod">
          <ac:chgData name="Quist,Wendela W.F." userId="e17c81c1-0475-465f-833d-0aa02e376d14" providerId="ADAL" clId="{6D60C1F8-CBBC-4339-9C80-C5FC4A60D447}" dt="2022-11-18T02:27:20.834" v="355" actId="478"/>
          <ac:picMkLst>
            <pc:docMk/>
            <pc:sldMk cId="2825919702" sldId="257"/>
            <ac:picMk id="19" creationId="{02FDC703-8766-7DB1-E9C9-83B57960DA6B}"/>
          </ac:picMkLst>
        </pc:picChg>
        <pc:picChg chg="add del mod">
          <ac:chgData name="Quist,Wendela W.F." userId="e17c81c1-0475-465f-833d-0aa02e376d14" providerId="ADAL" clId="{6D60C1F8-CBBC-4339-9C80-C5FC4A60D447}" dt="2022-11-18T02:32:18.057" v="363" actId="478"/>
          <ac:picMkLst>
            <pc:docMk/>
            <pc:sldMk cId="2825919702" sldId="257"/>
            <ac:picMk id="21" creationId="{02710ED7-7BB0-750A-C1B7-A00B68367700}"/>
          </ac:picMkLst>
        </pc:picChg>
        <pc:picChg chg="add mod">
          <ac:chgData name="Quist,Wendela W.F." userId="e17c81c1-0475-465f-833d-0aa02e376d14" providerId="ADAL" clId="{6D60C1F8-CBBC-4339-9C80-C5FC4A60D447}" dt="2022-11-18T02:46:07.644" v="400" actId="1076"/>
          <ac:picMkLst>
            <pc:docMk/>
            <pc:sldMk cId="2825919702" sldId="257"/>
            <ac:picMk id="23" creationId="{E7978394-AC5B-EA99-DAD7-B9A75999E40B}"/>
          </ac:picMkLst>
        </pc:picChg>
      </pc:sldChg>
      <pc:sldChg chg="addSp delSp modSp add mod">
        <pc:chgData name="Quist,Wendela W.F." userId="e17c81c1-0475-465f-833d-0aa02e376d14" providerId="ADAL" clId="{6D60C1F8-CBBC-4339-9C80-C5FC4A60D447}" dt="2022-11-18T01:26:04.168" v="348" actId="962"/>
        <pc:sldMkLst>
          <pc:docMk/>
          <pc:sldMk cId="470235895" sldId="258"/>
        </pc:sldMkLst>
        <pc:picChg chg="add del mod">
          <ac:chgData name="Quist,Wendela W.F." userId="e17c81c1-0475-465f-833d-0aa02e376d14" providerId="ADAL" clId="{6D60C1F8-CBBC-4339-9C80-C5FC4A60D447}" dt="2022-11-18T01:11:50.010" v="295" actId="478"/>
          <ac:picMkLst>
            <pc:docMk/>
            <pc:sldMk cId="470235895" sldId="258"/>
            <ac:picMk id="3" creationId="{604CAD89-6A1E-93A9-94F7-EE642B6BDD7D}"/>
          </ac:picMkLst>
        </pc:picChg>
        <pc:picChg chg="add del mod">
          <ac:chgData name="Quist,Wendela W.F." userId="e17c81c1-0475-465f-833d-0aa02e376d14" providerId="ADAL" clId="{6D60C1F8-CBBC-4339-9C80-C5FC4A60D447}" dt="2022-11-18T01:25:53.345" v="345" actId="478"/>
          <ac:picMkLst>
            <pc:docMk/>
            <pc:sldMk cId="470235895" sldId="258"/>
            <ac:picMk id="5" creationId="{9F83C13C-9B56-E6C1-621A-231D63E203CC}"/>
          </ac:picMkLst>
        </pc:picChg>
        <pc:picChg chg="add mod">
          <ac:chgData name="Quist,Wendela W.F." userId="e17c81c1-0475-465f-833d-0aa02e376d14" providerId="ADAL" clId="{6D60C1F8-CBBC-4339-9C80-C5FC4A60D447}" dt="2022-11-18T01:26:04.168" v="348" actId="962"/>
          <ac:picMkLst>
            <pc:docMk/>
            <pc:sldMk cId="470235895" sldId="258"/>
            <ac:picMk id="7" creationId="{1E9C8631-56A3-A49F-F587-DAE539EA47CE}"/>
          </ac:picMkLst>
        </pc:picChg>
      </pc:sldChg>
      <pc:sldChg chg="addSp delSp modSp new mod ord">
        <pc:chgData name="Quist,Wendela W.F." userId="e17c81c1-0475-465f-833d-0aa02e376d14" providerId="ADAL" clId="{6D60C1F8-CBBC-4339-9C80-C5FC4A60D447}" dt="2022-11-18T02:57:52.955" v="425" actId="20577"/>
        <pc:sldMkLst>
          <pc:docMk/>
          <pc:sldMk cId="441902760" sldId="259"/>
        </pc:sldMkLst>
        <pc:spChg chg="del">
          <ac:chgData name="Quist,Wendela W.F." userId="e17c81c1-0475-465f-833d-0aa02e376d14" providerId="ADAL" clId="{6D60C1F8-CBBC-4339-9C80-C5FC4A60D447}" dt="2022-11-18T01:21:37.649" v="340" actId="478"/>
          <ac:spMkLst>
            <pc:docMk/>
            <pc:sldMk cId="441902760" sldId="259"/>
            <ac:spMk id="2" creationId="{98F81AF2-6BE9-1D28-FE3B-7764B2A1AF06}"/>
          </ac:spMkLst>
        </pc:spChg>
        <pc:spChg chg="del">
          <ac:chgData name="Quist,Wendela W.F." userId="e17c81c1-0475-465f-833d-0aa02e376d14" providerId="ADAL" clId="{6D60C1F8-CBBC-4339-9C80-C5FC4A60D447}" dt="2022-11-18T01:21:38.866" v="341" actId="478"/>
          <ac:spMkLst>
            <pc:docMk/>
            <pc:sldMk cId="441902760" sldId="259"/>
            <ac:spMk id="3" creationId="{8AE1D324-33FB-1B44-62AD-A89922FE7220}"/>
          </ac:spMkLst>
        </pc:spChg>
        <pc:spChg chg="add mod">
          <ac:chgData name="Quist,Wendela W.F." userId="e17c81c1-0475-465f-833d-0aa02e376d14" providerId="ADAL" clId="{6D60C1F8-CBBC-4339-9C80-C5FC4A60D447}" dt="2022-11-18T02:57:22.579" v="421" actId="207"/>
          <ac:spMkLst>
            <pc:docMk/>
            <pc:sldMk cId="441902760" sldId="259"/>
            <ac:spMk id="6" creationId="{4FB4272D-0024-D3EB-1D37-C7B2606FBFA6}"/>
          </ac:spMkLst>
        </pc:spChg>
        <pc:spChg chg="add mod">
          <ac:chgData name="Quist,Wendela W.F." userId="e17c81c1-0475-465f-833d-0aa02e376d14" providerId="ADAL" clId="{6D60C1F8-CBBC-4339-9C80-C5FC4A60D447}" dt="2022-11-18T02:57:52.955" v="425" actId="20577"/>
          <ac:spMkLst>
            <pc:docMk/>
            <pc:sldMk cId="441902760" sldId="259"/>
            <ac:spMk id="7" creationId="{9DF13ED2-3563-2BF1-533B-69A7212DB409}"/>
          </ac:spMkLst>
        </pc:spChg>
        <pc:picChg chg="add mod">
          <ac:chgData name="Quist,Wendela W.F." userId="e17c81c1-0475-465f-833d-0aa02e376d14" providerId="ADAL" clId="{6D60C1F8-CBBC-4339-9C80-C5FC4A60D447}" dt="2022-11-18T01:21:48.411" v="344" actId="962"/>
          <ac:picMkLst>
            <pc:docMk/>
            <pc:sldMk cId="441902760" sldId="259"/>
            <ac:picMk id="5" creationId="{CCBCB494-7127-091E-4C5F-3395B695858F}"/>
          </ac:picMkLst>
        </pc:picChg>
      </pc:sldChg>
      <pc:sldChg chg="add ord">
        <pc:chgData name="Quist,Wendela W.F." userId="e17c81c1-0475-465f-833d-0aa02e376d14" providerId="ADAL" clId="{6D60C1F8-CBBC-4339-9C80-C5FC4A60D447}" dt="2022-11-18T02:58:06.449" v="427"/>
        <pc:sldMkLst>
          <pc:docMk/>
          <pc:sldMk cId="3220214261" sldId="260"/>
        </pc:sldMkLst>
      </pc:sldChg>
      <pc:sldChg chg="add ord">
        <pc:chgData name="Quist,Wendela W.F." userId="e17c81c1-0475-465f-833d-0aa02e376d14" providerId="ADAL" clId="{6D60C1F8-CBBC-4339-9C80-C5FC4A60D447}" dt="2022-11-18T02:58:34.088" v="430"/>
        <pc:sldMkLst>
          <pc:docMk/>
          <pc:sldMk cId="4198196483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7C5A-1AD1-1741-E3F6-86626A134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FA7A4-2DA4-EE2E-E4F4-F69E9DEB6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1A90C-125A-D68B-E954-A2D8D50D6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5241-EF74-42DF-AD7D-98B3548403FA}" type="datetimeFigureOut">
              <a:rPr lang="LID4096" smtClean="0"/>
              <a:t>11/18/2022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19076-7B39-43BC-1E75-B1BAD031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CD9B2-80DB-B057-228E-26F2A62F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6CAB-2DF2-4865-BF56-D0BD4B95E99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679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2F39-CF98-EBCE-9406-53D7AC8D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C8E76-8946-FC28-90E3-5AE947F38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5FAF8-1958-D9E4-D22D-589C1E47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5241-EF74-42DF-AD7D-98B3548403FA}" type="datetimeFigureOut">
              <a:rPr lang="LID4096" smtClean="0"/>
              <a:t>11/18/2022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E91F9-2A69-3C12-BEA8-C3238E2EA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0669B-CD70-6A71-1450-B8EF3A4F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6CAB-2DF2-4865-BF56-D0BD4B95E99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0921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094C0-A2B0-2083-C408-4CFAB616E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ABD69-5557-F442-2707-A9A549BC8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A106F-4F1C-36FC-97C2-E46F35B7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5241-EF74-42DF-AD7D-98B3548403FA}" type="datetimeFigureOut">
              <a:rPr lang="LID4096" smtClean="0"/>
              <a:t>11/18/2022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86EFA-44D3-D7DA-7ECF-9385E069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4F3D5-5EA2-30A3-CE29-14CFF2C7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6CAB-2DF2-4865-BF56-D0BD4B95E99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888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5324-E359-42A1-4240-CF086734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4E751-AAAA-F0D6-61CF-5AB236A64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D43A5-2AE4-7510-6E09-EEC497F70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5241-EF74-42DF-AD7D-98B3548403FA}" type="datetimeFigureOut">
              <a:rPr lang="LID4096" smtClean="0"/>
              <a:t>11/18/2022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507AD-C9AF-4B33-E0CE-2CF72C30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E4327-BD3D-B1A7-C26B-294BF08E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6CAB-2DF2-4865-BF56-D0BD4B95E99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335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E7FB-C3AC-72C8-E140-D29D3D06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FD651-B39C-9F02-F5FD-31ED26DB5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A09A2-D118-A290-43E5-6A38677C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5241-EF74-42DF-AD7D-98B3548403FA}" type="datetimeFigureOut">
              <a:rPr lang="LID4096" smtClean="0"/>
              <a:t>11/18/2022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CD1B0-8A42-91E4-46A1-A2ADDF61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AE6E5-018F-443E-7BD7-040E05B1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6CAB-2DF2-4865-BF56-D0BD4B95E99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909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2AAE-13A9-07AD-ABED-634B09C3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665A2-D157-26AA-ADFE-35FD7CEC0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DFC9A-5822-A300-4C5D-4F18D93E3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3C7A5-5B42-A31C-C911-A0628F11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5241-EF74-42DF-AD7D-98B3548403FA}" type="datetimeFigureOut">
              <a:rPr lang="LID4096" smtClean="0"/>
              <a:t>11/18/2022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A1097-8008-71D1-5943-584E8736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DA65B-A28F-4107-A269-EE60B53E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6CAB-2DF2-4865-BF56-D0BD4B95E99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4230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188D7-48EC-A205-2B75-4AF4ED5D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D0E38-2900-693B-318E-E3D2F863B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CACC1-823C-B40E-0B1C-888CBED2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43A9E-4228-4379-448A-78F496B92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51E32-B494-D522-A576-8C4F78762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0D452B-D2AC-55A8-D5EF-89A4367DE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5241-EF74-42DF-AD7D-98B3548403FA}" type="datetimeFigureOut">
              <a:rPr lang="LID4096" smtClean="0"/>
              <a:t>11/18/2022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7E1F79-138B-3D7D-17A2-2F683DBC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59F24-DC5E-322D-F15D-97500D94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6CAB-2DF2-4865-BF56-D0BD4B95E99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3802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CFC3-622B-9D7D-F97E-A9448CED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B99156-7E62-6D72-83A9-7BBCD992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5241-EF74-42DF-AD7D-98B3548403FA}" type="datetimeFigureOut">
              <a:rPr lang="LID4096" smtClean="0"/>
              <a:t>11/18/2022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66413-C54F-E4AB-F833-E9DE8D95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822C9-4B4B-6578-14B2-F335CFAB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6CAB-2DF2-4865-BF56-D0BD4B95E99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062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649CD-5934-CA7A-4099-6F5036BEF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5241-EF74-42DF-AD7D-98B3548403FA}" type="datetimeFigureOut">
              <a:rPr lang="LID4096" smtClean="0"/>
              <a:t>11/18/2022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1B473-147D-9DEF-9C5D-B6D2F071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19E47-5188-C070-7224-8425DA8E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6CAB-2DF2-4865-BF56-D0BD4B95E99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7629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72AA-15F5-305E-2309-83F6A28C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521CD-D3C6-E005-388A-8148B8ACB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2EDA8-80EA-394E-B193-B2E410CB0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DB3C8-0E5A-AC69-2E7B-A36107D75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5241-EF74-42DF-AD7D-98B3548403FA}" type="datetimeFigureOut">
              <a:rPr lang="LID4096" smtClean="0"/>
              <a:t>11/18/2022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89702-15BA-4103-8315-CC77B47D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66807-BD4F-385A-4C94-C10A47E2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6CAB-2DF2-4865-BF56-D0BD4B95E99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416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0852-B650-F46A-571B-4A70A358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A58F3-BF09-1003-1F1E-FD919AB69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4AF60-9399-7196-B7AA-5165C0B8F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1A9E4-D138-3D52-8799-D9EBE2446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5241-EF74-42DF-AD7D-98B3548403FA}" type="datetimeFigureOut">
              <a:rPr lang="LID4096" smtClean="0"/>
              <a:t>11/18/2022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CFB5A-4C95-603E-8127-393324C4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9EEA2-95FF-1110-C2FE-121B2290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6CAB-2DF2-4865-BF56-D0BD4B95E99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548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3C0DF-CA42-8BE1-D65E-4E56FAC1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A2AF0-B136-9F1E-0363-7191AA985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E4CA5-4FB7-B6B8-C306-EB254CEAB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75241-EF74-42DF-AD7D-98B3548403FA}" type="datetimeFigureOut">
              <a:rPr lang="LID4096" smtClean="0"/>
              <a:t>11/18/2022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EAD50-52D7-9276-5361-16F794DDD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3A54F-6C52-1FE9-C839-2BCA7B74F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26CAB-2DF2-4865-BF56-D0BD4B95E99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191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Graphical user interface&#10;&#10;Description automatically generated">
            <a:extLst>
              <a:ext uri="{FF2B5EF4-FFF2-40B4-BE49-F238E27FC236}">
                <a16:creationId xmlns:a16="http://schemas.microsoft.com/office/drawing/2014/main" id="{28F6CCB9-FDBA-7873-6F4D-9E7E8E15E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2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D8B354F0-9255-6E2B-657B-A708F1935B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6"/>
          <a:stretch/>
        </p:blipFill>
        <p:spPr>
          <a:xfrm>
            <a:off x="-41639" y="0"/>
            <a:ext cx="12233639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A661157-2FFD-0C4E-1216-BC9609E4F4E1}"/>
              </a:ext>
            </a:extLst>
          </p:cNvPr>
          <p:cNvSpPr txBox="1"/>
          <p:nvPr/>
        </p:nvSpPr>
        <p:spPr>
          <a:xfrm>
            <a:off x="598842" y="151667"/>
            <a:ext cx="330441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64219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Table of Contents</a:t>
            </a:r>
          </a:p>
          <a:p>
            <a:endParaRPr lang="en-US" sz="2800" b="1" dirty="0">
              <a:solidFill>
                <a:srgbClr val="25191D"/>
              </a:solidFill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  <a:p>
            <a:r>
              <a:rPr lang="en-US" sz="2800" dirty="0">
                <a:solidFill>
                  <a:srgbClr val="25191D"/>
                </a:solidFill>
              </a:rPr>
              <a:t> </a:t>
            </a:r>
          </a:p>
          <a:p>
            <a:r>
              <a:rPr lang="en-US" dirty="0">
                <a:solidFill>
                  <a:srgbClr val="25191D"/>
                </a:solidFill>
                <a:latin typeface="Montserrat" panose="00000500000000000000" pitchFamily="50" charset="0"/>
              </a:rPr>
              <a:t>-Brainstorming</a:t>
            </a:r>
            <a:endParaRPr lang="en-US" dirty="0">
              <a:solidFill>
                <a:srgbClr val="25191D"/>
              </a:solidFill>
            </a:endParaRPr>
          </a:p>
          <a:p>
            <a:endParaRPr lang="en-US" dirty="0">
              <a:solidFill>
                <a:srgbClr val="25191D"/>
              </a:solidFill>
            </a:endParaRPr>
          </a:p>
          <a:p>
            <a:r>
              <a:rPr lang="en-US" dirty="0">
                <a:solidFill>
                  <a:srgbClr val="25191D"/>
                </a:solidFill>
                <a:latin typeface="Montserrat" panose="00000500000000000000" pitchFamily="50" charset="0"/>
              </a:rPr>
              <a:t>-Research</a:t>
            </a:r>
          </a:p>
          <a:p>
            <a:endParaRPr lang="en-US" dirty="0">
              <a:solidFill>
                <a:srgbClr val="25191D"/>
              </a:solidFill>
              <a:latin typeface="Montserrat" panose="00000500000000000000" pitchFamily="50" charset="0"/>
            </a:endParaRPr>
          </a:p>
          <a:p>
            <a:r>
              <a:rPr lang="en-US" dirty="0">
                <a:solidFill>
                  <a:srgbClr val="25191D"/>
                </a:solidFill>
                <a:latin typeface="Montserrat" panose="00000500000000000000" pitchFamily="50" charset="0"/>
              </a:rPr>
              <a:t>-Execution</a:t>
            </a:r>
          </a:p>
          <a:p>
            <a:endParaRPr lang="en-US" dirty="0">
              <a:solidFill>
                <a:srgbClr val="25191D"/>
              </a:solidFill>
              <a:latin typeface="Montserrat" panose="00000500000000000000" pitchFamily="50" charset="0"/>
            </a:endParaRPr>
          </a:p>
          <a:p>
            <a:r>
              <a:rPr lang="en-US" dirty="0">
                <a:solidFill>
                  <a:srgbClr val="25191D"/>
                </a:solidFill>
                <a:latin typeface="Montserrat" panose="00000500000000000000" pitchFamily="50" charset="0"/>
              </a:rPr>
              <a:t>-Demo</a:t>
            </a:r>
          </a:p>
          <a:p>
            <a:endParaRPr lang="LID4096" dirty="0">
              <a:solidFill>
                <a:srgbClr val="25191D"/>
              </a:solidFill>
              <a:latin typeface="Montserrat" panose="00000500000000000000" pitchFamily="50" charset="0"/>
            </a:endParaRPr>
          </a:p>
        </p:txBody>
      </p:sp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E7978394-AC5B-EA99-DAD7-B9A75999E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725" y="916674"/>
            <a:ext cx="5804848" cy="3265227"/>
          </a:xfrm>
          <a:prstGeom prst="roundRect">
            <a:avLst>
              <a:gd name="adj" fmla="val 10676"/>
            </a:avLst>
          </a:prstGeom>
        </p:spPr>
      </p:pic>
    </p:spTree>
    <p:extLst>
      <p:ext uri="{BB962C8B-B14F-4D97-AF65-F5344CB8AC3E}">
        <p14:creationId xmlns:p14="http://schemas.microsoft.com/office/powerpoint/2010/main" val="282591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E9C8631-56A3-A49F-F587-DAE539EA4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3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CBCB494-7127-091E-4C5F-3395B6958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1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CBCB494-7127-091E-4C5F-3395B6958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B4272D-0024-D3EB-1D37-C7B2606FBFA6}"/>
              </a:ext>
            </a:extLst>
          </p:cNvPr>
          <p:cNvSpPr txBox="1"/>
          <p:nvPr/>
        </p:nvSpPr>
        <p:spPr>
          <a:xfrm>
            <a:off x="3433233" y="440267"/>
            <a:ext cx="5325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E64219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Requirements</a:t>
            </a:r>
            <a:endParaRPr lang="LID4096" sz="5400" b="1" dirty="0">
              <a:solidFill>
                <a:srgbClr val="E64219"/>
              </a:solidFill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F13ED2-3563-2BF1-533B-69A7212DB409}"/>
              </a:ext>
            </a:extLst>
          </p:cNvPr>
          <p:cNvSpPr txBox="1"/>
          <p:nvPr/>
        </p:nvSpPr>
        <p:spPr>
          <a:xfrm>
            <a:off x="3572933" y="1820333"/>
            <a:ext cx="4876800" cy="2250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FBF3E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Raspberry pi with Wi-Fi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FBF3E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 SD-card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FBF3E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BalenaEtcher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FBF3E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 TV software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FBF3E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USB-stick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FBF3E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apps package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4190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CBCB494-7127-091E-4C5F-3395B6958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96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27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Open Sans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Quist,Wendela W.F.</dc:creator>
  <cp:lastModifiedBy>Quist,Wendela W.F.</cp:lastModifiedBy>
  <cp:revision>2</cp:revision>
  <dcterms:created xsi:type="dcterms:W3CDTF">2022-11-17T22:49:03Z</dcterms:created>
  <dcterms:modified xsi:type="dcterms:W3CDTF">2022-11-18T02:58:40Z</dcterms:modified>
</cp:coreProperties>
</file>