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72" r:id="rId5"/>
    <p:sldId id="281" r:id="rId6"/>
    <p:sldId id="282" r:id="rId7"/>
    <p:sldId id="259" r:id="rId8"/>
    <p:sldId id="264" r:id="rId9"/>
    <p:sldId id="274" r:id="rId10"/>
    <p:sldId id="273" r:id="rId11"/>
    <p:sldId id="263" r:id="rId12"/>
    <p:sldId id="275" r:id="rId13"/>
    <p:sldId id="276" r:id="rId14"/>
    <p:sldId id="268" r:id="rId15"/>
    <p:sldId id="269" r:id="rId16"/>
    <p:sldId id="283" r:id="rId17"/>
    <p:sldId id="278" r:id="rId18"/>
    <p:sldId id="279" r:id="rId19"/>
    <p:sldId id="284" r:id="rId20"/>
    <p:sldId id="285" r:id="rId21"/>
    <p:sldId id="270" r:id="rId22"/>
    <p:sldId id="261" r:id="rId23"/>
    <p:sldId id="262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81857" autoAdjust="0"/>
  </p:normalViewPr>
  <p:slideViewPr>
    <p:cSldViewPr>
      <p:cViewPr varScale="1">
        <p:scale>
          <a:sx n="82" d="100"/>
          <a:sy n="82" d="100"/>
        </p:scale>
        <p:origin x="-8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D7F6C-DB87-4A24-84E5-FD2C192971A0}" type="datetimeFigureOut">
              <a:rPr lang="pt-BR" smtClean="0"/>
              <a:pPr/>
              <a:t>5/7/2010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720F-737C-4AE2-A192-FA7625074D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LTD</a:t>
            </a:r>
            <a:r>
              <a:rPr lang="pt-BR" baseline="0" dirty="0" smtClean="0"/>
              <a:t> – ambiente em si, sobre as peças, animação, modelos, linguagem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Sintese</a:t>
            </a:r>
            <a:r>
              <a:rPr lang="pt-BR" baseline="0" dirty="0" smtClean="0"/>
              <a:t> – processo de transformar um texto em som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-falar da inclusão</a:t>
            </a:r>
            <a:r>
              <a:rPr lang="pt-BR" baseline="0" dirty="0" smtClean="0"/>
              <a:t> dos comandos na BNF do LTD</a:t>
            </a:r>
          </a:p>
          <a:p>
            <a:r>
              <a:rPr lang="pt-BR" baseline="0" dirty="0" smtClean="0"/>
              <a:t>-arquivo PHO que é o formato de entrada do MBROLA</a:t>
            </a:r>
          </a:p>
          <a:p>
            <a:r>
              <a:rPr lang="pt-BR" baseline="0" dirty="0" smtClean="0"/>
              <a:t>-falar da API disponibilizada/utilizada pelo Tangram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falar</a:t>
            </a:r>
            <a:r>
              <a:rPr lang="pt-BR" baseline="0" dirty="0" smtClean="0"/>
              <a:t> da necessidade do comando fala no meio do script</a:t>
            </a:r>
          </a:p>
          <a:p>
            <a:pPr>
              <a:buFontTx/>
              <a:buNone/>
            </a:pPr>
            <a:r>
              <a:rPr lang="pt-BR" baseline="0" dirty="0" smtClean="0"/>
              <a:t>-execução desse script com a fala</a:t>
            </a:r>
          </a:p>
          <a:p>
            <a:pPr>
              <a:buFontTx/>
              <a:buNone/>
            </a:pPr>
            <a:r>
              <a:rPr lang="pt-BR" baseline="0" dirty="0" smtClean="0"/>
              <a:t>-sincronizar uma animação de modelo com a fala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Editor visual dos modelos</a:t>
            </a:r>
            <a:r>
              <a:rPr lang="pt-BR" baseline="0" dirty="0" smtClean="0"/>
              <a:t> e textual com os métodos dos modelos</a:t>
            </a:r>
          </a:p>
          <a:p>
            <a:pPr>
              <a:buFontTx/>
              <a:buNone/>
            </a:pPr>
            <a:r>
              <a:rPr lang="pt-BR" baseline="0" dirty="0" smtClean="0"/>
              <a:t>-comandos de animação dos modelos</a:t>
            </a:r>
          </a:p>
          <a:p>
            <a:pPr>
              <a:buFontTx/>
              <a:buNone/>
            </a:pPr>
            <a:r>
              <a:rPr lang="pt-BR" baseline="0" dirty="0" smtClean="0"/>
              <a:t>-comandos de fala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Editor visual dos modelos</a:t>
            </a:r>
            <a:r>
              <a:rPr lang="pt-BR" baseline="0" dirty="0" smtClean="0"/>
              <a:t> e textual com os métodos dos modelos</a:t>
            </a:r>
          </a:p>
          <a:p>
            <a:pPr>
              <a:buFontTx/>
              <a:buNone/>
            </a:pPr>
            <a:r>
              <a:rPr lang="pt-BR" baseline="0" dirty="0" smtClean="0"/>
              <a:t>-comandos de animação dos modelos</a:t>
            </a:r>
          </a:p>
          <a:p>
            <a:pPr>
              <a:buFontTx/>
              <a:buNone/>
            </a:pPr>
            <a:r>
              <a:rPr lang="pt-BR" baseline="0" dirty="0" smtClean="0"/>
              <a:t>-comandos de fala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Editor visual dos modelos</a:t>
            </a:r>
            <a:r>
              <a:rPr lang="pt-BR" baseline="0" dirty="0" smtClean="0"/>
              <a:t> e textual com os métodos dos modelos</a:t>
            </a:r>
          </a:p>
          <a:p>
            <a:pPr>
              <a:buFontTx/>
              <a:buNone/>
            </a:pPr>
            <a:r>
              <a:rPr lang="pt-BR" baseline="0" dirty="0" smtClean="0"/>
              <a:t>-comandos de animação dos modelos</a:t>
            </a:r>
          </a:p>
          <a:p>
            <a:pPr>
              <a:buFontTx/>
              <a:buNone/>
            </a:pPr>
            <a:r>
              <a:rPr lang="pt-BR" baseline="0" dirty="0" smtClean="0"/>
              <a:t>-comandos de fala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Explicar</a:t>
            </a:r>
            <a:r>
              <a:rPr lang="pt-BR" baseline="0" dirty="0" smtClean="0"/>
              <a:t> como pode variar a pronuncia de cada item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Dizer</a:t>
            </a:r>
            <a:r>
              <a:rPr lang="pt-BR" baseline="0" dirty="0" smtClean="0"/>
              <a:t> que a necessidade anterior é resolvida usando JSML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-explicar formato do JSML</a:t>
            </a:r>
          </a:p>
          <a:p>
            <a:r>
              <a:rPr lang="pt-BR" dirty="0" smtClean="0"/>
              <a:t>-explicar</a:t>
            </a:r>
            <a:r>
              <a:rPr lang="pt-BR" baseline="0" dirty="0" smtClean="0"/>
              <a:t> conteúdo/utilização pelo sintetizador dos elementos JSML</a:t>
            </a:r>
          </a:p>
          <a:p>
            <a:r>
              <a:rPr lang="pt-BR" baseline="0" dirty="0" smtClean="0"/>
              <a:t>-falar sobre padronização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err="1" smtClean="0"/>
              <a:t>mbrola</a:t>
            </a:r>
            <a:r>
              <a:rPr lang="pt-BR" baseline="0" dirty="0" smtClean="0"/>
              <a:t>  faz uso indireto das informações fornecidas pelo JSML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-explicar que o trabalho</a:t>
            </a:r>
            <a:r>
              <a:rPr lang="pt-BR" baseline="0" dirty="0" smtClean="0"/>
              <a:t> implementou o sintetizador digital e o </a:t>
            </a:r>
            <a:r>
              <a:rPr lang="pt-BR" baseline="0" dirty="0" err="1" smtClean="0"/>
              <a:t>mbrola</a:t>
            </a:r>
            <a:r>
              <a:rPr lang="pt-BR" baseline="0" dirty="0" smtClean="0"/>
              <a:t> é o </a:t>
            </a:r>
            <a:r>
              <a:rPr lang="pt-BR" baseline="0" dirty="0" err="1" smtClean="0"/>
              <a:t>acustico</a:t>
            </a:r>
            <a:r>
              <a:rPr lang="pt-BR" baseline="0" dirty="0" smtClean="0"/>
              <a:t>, que gera o </a:t>
            </a:r>
            <a:r>
              <a:rPr lang="pt-BR" baseline="0" dirty="0" err="1" smtClean="0"/>
              <a:t>wav</a:t>
            </a:r>
            <a:endParaRPr lang="pt-BR" baseline="0" dirty="0" smtClean="0"/>
          </a:p>
          <a:p>
            <a:r>
              <a:rPr lang="pt-BR" baseline="0" dirty="0" smtClean="0"/>
              <a:t>-explicar sobre os arquivos de vozes dos idiomas</a:t>
            </a:r>
          </a:p>
          <a:p>
            <a:r>
              <a:rPr lang="pt-BR" baseline="0" dirty="0" smtClean="0"/>
              <a:t>-só comentar que existe suporta a </a:t>
            </a:r>
            <a:r>
              <a:rPr lang="pt-BR" baseline="0" dirty="0" err="1" smtClean="0"/>
              <a:t>windows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linux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mac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exe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so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ppc</a:t>
            </a:r>
            <a:r>
              <a:rPr lang="pt-BR" baseline="0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7/5/2010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Implementação de </a:t>
            </a:r>
            <a:r>
              <a:rPr lang="pt-BR" dirty="0" smtClean="0"/>
              <a:t>Suporte </a:t>
            </a:r>
            <a:r>
              <a:rPr lang="pt-BR" dirty="0" smtClean="0"/>
              <a:t>à Programação e Interpretação da Fala no Ambiente LTD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728" y="4500570"/>
            <a:ext cx="7406640" cy="1681162"/>
          </a:xfrm>
        </p:spPr>
        <p:txBody>
          <a:bodyPr/>
          <a:lstStyle/>
          <a:p>
            <a:pPr algn="ctr"/>
            <a:r>
              <a:rPr lang="pt-BR" dirty="0" smtClean="0"/>
              <a:t>Wendel David Przygoda</a:t>
            </a:r>
          </a:p>
          <a:p>
            <a:pPr algn="ctr"/>
            <a:r>
              <a:rPr lang="pt-BR" dirty="0" smtClean="0"/>
              <a:t>José Roque V. da Silva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0100" y="1357298"/>
            <a:ext cx="8001056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&lt;jsml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"pt-br"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&lt;voice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gender=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"female"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age=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"adult" 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"br2"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&gt;&lt;/voice&gt;</a:t>
            </a:r>
          </a:p>
          <a:p>
            <a:pPr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&lt;sayas&gt;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&lt;/sayas&gt;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&lt;sayas class=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"literal"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BCC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&lt;/sayas&gt;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&lt;sayas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"number"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42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&lt;/sayas&gt;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&lt;sayas class=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"date"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11/05/2010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&lt;/sayas&gt;</a:t>
            </a:r>
          </a:p>
          <a:p>
            <a:pPr>
              <a:buNone/>
            </a:pP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&lt;/jsml&gt;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MBROLA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Sintetizador acústico</a:t>
            </a:r>
          </a:p>
          <a:p>
            <a:r>
              <a:rPr lang="pt-BR" dirty="0" err="1" smtClean="0"/>
              <a:t>Multi-idiomas</a:t>
            </a:r>
            <a:endParaRPr lang="pt-BR" dirty="0" smtClean="0"/>
          </a:p>
          <a:p>
            <a:r>
              <a:rPr lang="pt-BR" dirty="0" smtClean="0"/>
              <a:t>Multiplataforma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MBROLA</a:t>
            </a:r>
            <a:endParaRPr lang="pt-BR" dirty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1588008" y="16002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 		105 100 100.0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	105 100 100.49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	105 100 100.95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 	105 100 101.36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		120 100 101.68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	120 100 101.89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	105 100 101.99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		105 100 101.96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MBROLA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411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j 		105 100 100.0</a:t>
            </a:r>
          </a:p>
          <a:p>
            <a:pPr>
              <a:buNone/>
            </a:pPr>
            <a:r>
              <a:rPr lang="pt-BR" dirty="0" smtClean="0"/>
              <a:t>a 	105 100 100.49</a:t>
            </a:r>
          </a:p>
          <a:p>
            <a:pPr>
              <a:buNone/>
            </a:pPr>
            <a:r>
              <a:rPr lang="pt-BR" dirty="0" smtClean="0"/>
              <a:t>b 	105 100 100.95</a:t>
            </a:r>
          </a:p>
          <a:p>
            <a:pPr>
              <a:buNone/>
            </a:pPr>
            <a:r>
              <a:rPr lang="pt-BR" dirty="0" smtClean="0"/>
              <a:t>u 	105 100 101.36</a:t>
            </a:r>
          </a:p>
          <a:p>
            <a:pPr>
              <a:buNone/>
            </a:pPr>
            <a:r>
              <a:rPr lang="pt-BR" dirty="0" smtClean="0"/>
              <a:t>l 		120 100 101.68</a:t>
            </a:r>
          </a:p>
          <a:p>
            <a:pPr>
              <a:buNone/>
            </a:pPr>
            <a:r>
              <a:rPr lang="pt-BR" dirty="0" smtClean="0"/>
              <a:t>a 	520 25 51 25 90 25 120 25 160</a:t>
            </a:r>
          </a:p>
          <a:p>
            <a:pPr>
              <a:buNone/>
            </a:pPr>
            <a:r>
              <a:rPr lang="pt-BR" dirty="0" smtClean="0"/>
              <a:t>n 	105 100 101.99</a:t>
            </a:r>
          </a:p>
          <a:p>
            <a:pPr>
              <a:buNone/>
            </a:pPr>
            <a:r>
              <a:rPr lang="pt-BR" dirty="0" smtClean="0"/>
              <a:t>i 		105 100 101.96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smtClean="0"/>
              <a:t>BNF deve suportar comandos para especificar a fala</a:t>
            </a:r>
          </a:p>
          <a:p>
            <a:r>
              <a:rPr lang="pt-BR" dirty="0" smtClean="0"/>
              <a:t>Gerar uma definição textual do texto que será repassado ao sintetizador</a:t>
            </a:r>
          </a:p>
          <a:p>
            <a:r>
              <a:rPr lang="pt-BR" dirty="0" smtClean="0"/>
              <a:t>Permitir a um usuário ou um sistema externo atribuir uma entrada no formato JSML ao sintetizador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do LTD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Comandos </a:t>
            </a:r>
            <a:r>
              <a:rPr lang="pt-BR" dirty="0" smtClean="0"/>
              <a:t>de Animação</a:t>
            </a:r>
            <a:endParaRPr lang="pt-BR" dirty="0" smtClean="0"/>
          </a:p>
          <a:p>
            <a:pPr lvl="1"/>
            <a:r>
              <a:rPr lang="pt-BR" sz="2200" dirty="0" smtClean="0"/>
              <a:t>cria</a:t>
            </a:r>
          </a:p>
          <a:p>
            <a:pPr lvl="1"/>
            <a:r>
              <a:rPr lang="pt-BR" sz="2200" dirty="0" smtClean="0"/>
              <a:t>move</a:t>
            </a:r>
          </a:p>
          <a:p>
            <a:pPr lvl="1"/>
            <a:r>
              <a:rPr lang="pt-BR" sz="2200" dirty="0" smtClean="0"/>
              <a:t>gira</a:t>
            </a:r>
          </a:p>
          <a:p>
            <a:pPr lvl="1"/>
            <a:r>
              <a:rPr lang="pt-BR" sz="2200" dirty="0" smtClean="0"/>
              <a:t>espelha</a:t>
            </a:r>
          </a:p>
          <a:p>
            <a:pPr lvl="1"/>
            <a:r>
              <a:rPr lang="pt-BR" sz="2200" dirty="0" smtClean="0"/>
              <a:t>cor</a:t>
            </a:r>
          </a:p>
          <a:p>
            <a:pPr lvl="1"/>
            <a:r>
              <a:rPr lang="pt-BR" sz="2200" dirty="0" smtClean="0"/>
              <a:t>pisca</a:t>
            </a:r>
          </a:p>
          <a:p>
            <a:pPr lvl="1"/>
            <a:r>
              <a:rPr lang="pt-BR" sz="2200" dirty="0" smtClean="0"/>
              <a:t>repita</a:t>
            </a:r>
          </a:p>
          <a:p>
            <a:pPr lvl="1"/>
            <a:r>
              <a:rPr lang="pt-BR" sz="2200" dirty="0" smtClean="0"/>
              <a:t>faça</a:t>
            </a:r>
          </a:p>
          <a:p>
            <a:r>
              <a:rPr lang="pt-BR" dirty="0" smtClean="0"/>
              <a:t>Comandos </a:t>
            </a:r>
            <a:r>
              <a:rPr lang="pt-BR" dirty="0" smtClean="0"/>
              <a:t>de fala</a:t>
            </a:r>
          </a:p>
          <a:p>
            <a:pPr lvl="1"/>
            <a:r>
              <a:rPr lang="pt-BR" sz="2200" dirty="0" smtClean="0"/>
              <a:t>fala (sobreposta ou exclusiva)</a:t>
            </a:r>
          </a:p>
          <a:p>
            <a:pPr lvl="1"/>
            <a:r>
              <a:rPr lang="pt-BR" sz="2200" dirty="0" smtClean="0"/>
              <a:t>enquanto fala</a:t>
            </a:r>
          </a:p>
          <a:p>
            <a:pPr lvl="1"/>
            <a:r>
              <a:rPr lang="pt-BR" sz="2200" dirty="0" smtClean="0"/>
              <a:t>espera fala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BNF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1538" y="1447800"/>
            <a:ext cx="7929618" cy="5195910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comando_fala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 ::= fala "(" jsml #37 &lt;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comando_fala_sobreposto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 ")" #39 #14;</a:t>
            </a:r>
          </a:p>
          <a:p>
            <a:pPr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comando_fala_sobreposto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 ::= sobreposto #38 | î;</a:t>
            </a:r>
          </a:p>
          <a:p>
            <a:pPr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comando_enquanto_fala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 ::= enquanto fala #40 inicio &lt;bloco&gt; fim #41 #14;</a:t>
            </a:r>
          </a:p>
          <a:p>
            <a:pPr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comando_espera_fala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 ::= espera fala #42 #14;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</a:t>
            </a:r>
            <a:endParaRPr lang="pt-BR" dirty="0"/>
          </a:p>
        </p:txBody>
      </p:sp>
      <p:pic>
        <p:nvPicPr>
          <p:cNvPr id="1027" name="Picture 3" descr="UC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714488"/>
            <a:ext cx="5929354" cy="424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</a:t>
            </a:r>
            <a:endParaRPr lang="pt-BR" dirty="0"/>
          </a:p>
        </p:txBody>
      </p:sp>
      <p:pic>
        <p:nvPicPr>
          <p:cNvPr id="4" name="Picture 3" descr="U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928802"/>
            <a:ext cx="6000792" cy="358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5" name="Espaço Reservado para Conteúdo 4" descr="SynthElement.cl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2025341"/>
            <a:ext cx="7499350" cy="364551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Fundamentação </a:t>
            </a:r>
            <a:r>
              <a:rPr lang="pt-BR" dirty="0" smtClean="0"/>
              <a:t>Teórica</a:t>
            </a:r>
            <a:endParaRPr lang="pt-BR" dirty="0" smtClean="0"/>
          </a:p>
          <a:p>
            <a:r>
              <a:rPr lang="pt-BR" dirty="0" smtClean="0"/>
              <a:t>Desenvolvimento</a:t>
            </a:r>
          </a:p>
          <a:p>
            <a:r>
              <a:rPr lang="pt-BR" dirty="0" smtClean="0"/>
              <a:t>Conclusão</a:t>
            </a:r>
            <a:endParaRPr lang="pt-BR" dirty="0" smtClean="0"/>
          </a:p>
          <a:p>
            <a:r>
              <a:rPr lang="pt-BR" dirty="0" smtClean="0"/>
              <a:t>Extensões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Sequência</a:t>
            </a:r>
            <a:endParaRPr lang="pt-BR" dirty="0"/>
          </a:p>
        </p:txBody>
      </p:sp>
      <p:pic>
        <p:nvPicPr>
          <p:cNvPr id="4" name="Espaço Reservado para Conteúdo 3" descr="SynthElements Instanciate.sq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81" y="2185987"/>
            <a:ext cx="7675494" cy="360046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/voz1.jsml’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/voz2.jsml’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sobreposta)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/voz3.jsml’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sobreposta)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enquanto fala inicio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	&lt;loop de animação&gt;</a:t>
            </a:r>
          </a:p>
          <a:p>
            <a:pPr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fim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/voz4.jsml’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espera fala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100" name="Picture 4" descr="C:\Documents and Settings\wendel\Desktop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00438"/>
            <a:ext cx="3762375" cy="159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2976" y="1785926"/>
            <a:ext cx="7790712" cy="44624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jsmlFile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File(</a:t>
            </a:r>
            <a:r>
              <a:rPr lang="pt-BR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'/home/</a:t>
            </a:r>
            <a:r>
              <a:rPr lang="pt-BR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/voz.jsml'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JSMLParser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parser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JSMLParser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jsmlFile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parser.parse();</a:t>
            </a:r>
          </a:p>
          <a:p>
            <a:pPr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ISynthesizer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synth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MBRolaSynthesizer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synth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.configure(parser.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getSynthElements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Thread t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Thread(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synth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t.start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Comandos disponibilizados permitem sincronização entre falas e das falas com a animação</a:t>
            </a:r>
            <a:endParaRPr lang="pt-BR" u="sng" dirty="0" smtClean="0"/>
          </a:p>
          <a:p>
            <a:r>
              <a:rPr lang="pt-BR" dirty="0" smtClean="0"/>
              <a:t>Possui limitação de variação de fonemas</a:t>
            </a:r>
          </a:p>
          <a:p>
            <a:r>
              <a:rPr lang="pt-BR" dirty="0" smtClean="0"/>
              <a:t>Sínteze mostrou-se satisfatória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Dicionário de palavras</a:t>
            </a:r>
          </a:p>
          <a:p>
            <a:r>
              <a:rPr lang="pt-BR" dirty="0" smtClean="0"/>
              <a:t>Editor de JSML</a:t>
            </a:r>
          </a:p>
          <a:p>
            <a:r>
              <a:rPr lang="pt-BR" dirty="0" smtClean="0"/>
              <a:t>Suporte a mais idiomas/sintetizadores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LTD (</a:t>
            </a:r>
            <a:r>
              <a:rPr lang="pt-BR" i="1" dirty="0" smtClean="0"/>
              <a:t>Language Tangram Draw</a:t>
            </a:r>
            <a:r>
              <a:rPr lang="pt-BR" dirty="0" smtClean="0"/>
              <a:t>)</a:t>
            </a:r>
          </a:p>
          <a:p>
            <a:r>
              <a:rPr lang="pt-BR" dirty="0" smtClean="0"/>
              <a:t>Síntese de Voz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Disponibilizar comandos na linguagem do LTD para atribuir um texto que será sintetizado durante a execução do programa</a:t>
            </a:r>
          </a:p>
          <a:p>
            <a:r>
              <a:rPr lang="pt-BR" dirty="0" smtClean="0"/>
              <a:t>Interpretar o programa, sintetizando o texto através da fala, conforme especificado</a:t>
            </a:r>
          </a:p>
          <a:p>
            <a:r>
              <a:rPr lang="pt-BR" dirty="0" smtClean="0"/>
              <a:t>Sincronizar a  fala com a animação feita no LTD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6682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Ambiente LTD</a:t>
            </a:r>
          </a:p>
          <a:p>
            <a:pPr lvl="1"/>
            <a:r>
              <a:rPr lang="pt-BR" dirty="0" smtClean="0"/>
              <a:t>Editores </a:t>
            </a:r>
            <a:r>
              <a:rPr lang="pt-BR" dirty="0" smtClean="0"/>
              <a:t>(visual </a:t>
            </a:r>
            <a:r>
              <a:rPr lang="pt-BR" dirty="0" smtClean="0"/>
              <a:t>e </a:t>
            </a:r>
            <a:r>
              <a:rPr lang="pt-BR" dirty="0" smtClean="0"/>
              <a:t>textual)</a:t>
            </a:r>
            <a:endParaRPr lang="pt-BR" dirty="0" smtClean="0"/>
          </a:p>
        </p:txBody>
      </p:sp>
      <p:pic>
        <p:nvPicPr>
          <p:cNvPr id="1026" name="Picture 2" descr="C:\Documents and Settings\wendel\Desktop\textu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928934"/>
            <a:ext cx="4448186" cy="2894267"/>
          </a:xfrm>
          <a:prstGeom prst="rect">
            <a:avLst/>
          </a:prstGeom>
          <a:noFill/>
        </p:spPr>
      </p:pic>
      <p:pic>
        <p:nvPicPr>
          <p:cNvPr id="1027" name="Picture 3" descr="C:\Documents and Settings\wendel\Desktop\visu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3000372"/>
            <a:ext cx="3095631" cy="26670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6682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Linguagem </a:t>
            </a:r>
            <a:r>
              <a:rPr lang="pt-BR" sz="3600" dirty="0" smtClean="0"/>
              <a:t>do LTD</a:t>
            </a:r>
          </a:p>
          <a:p>
            <a:pPr lvl="1"/>
            <a:r>
              <a:rPr lang="pt-BR" dirty="0" smtClean="0"/>
              <a:t>Animação de </a:t>
            </a:r>
            <a:r>
              <a:rPr lang="pt-BR" dirty="0" smtClean="0"/>
              <a:t>modelos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500166" y="3714752"/>
            <a:ext cx="321471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p7.gira(45)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p7.gira(45)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p7.move(-190, -165, 0)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p6.move(340, -355, 0)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p3.gira(45)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p3.gira(45)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p3.move(-140, -1200, 0)</a:t>
            </a:r>
            <a:endParaRPr lang="pt-BR" sz="17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Documents and Settings\wendel\Desktop\galinh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714752"/>
            <a:ext cx="3654338" cy="18478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76675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Comando de </a:t>
            </a:r>
            <a:r>
              <a:rPr lang="pt-BR" sz="3600" dirty="0" smtClean="0"/>
              <a:t>fala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00166" y="3071810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fala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pt-B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/home/</a:t>
            </a:r>
            <a:r>
              <a:rPr lang="pt-BR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/fala.jsml</a:t>
            </a:r>
            <a:r>
              <a:rPr lang="pt-B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Exemplos de Textos Sintetizados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Copa do Mundo</a:t>
            </a:r>
          </a:p>
          <a:p>
            <a:r>
              <a:rPr lang="pt-BR" dirty="0" smtClean="0"/>
              <a:t>1.152</a:t>
            </a:r>
          </a:p>
          <a:p>
            <a:r>
              <a:rPr lang="pt-BR" dirty="0" smtClean="0"/>
              <a:t>FURB</a:t>
            </a:r>
          </a:p>
          <a:p>
            <a:r>
              <a:rPr lang="pt-BR" dirty="0" smtClean="0"/>
              <a:t>CNPJ</a:t>
            </a:r>
          </a:p>
          <a:p>
            <a:r>
              <a:rPr lang="pt-BR" dirty="0" smtClean="0"/>
              <a:t>R$ 525,66</a:t>
            </a:r>
          </a:p>
          <a:p>
            <a:r>
              <a:rPr lang="pt-BR" dirty="0" smtClean="0"/>
              <a:t>11/05/85</a:t>
            </a:r>
          </a:p>
          <a:p>
            <a:r>
              <a:rPr lang="pt-BR" dirty="0" smtClean="0"/>
              <a:t>R. Antônio da Veiga, </a:t>
            </a:r>
            <a:r>
              <a:rPr lang="pt-BR" smtClean="0"/>
              <a:t>nº 140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Speech Markup Language</a:t>
            </a:r>
          </a:p>
          <a:p>
            <a:r>
              <a:rPr lang="pt-BR" dirty="0" smtClean="0"/>
              <a:t>Dados adicionais que complementam o texto fornecendo uma informação completa</a:t>
            </a:r>
          </a:p>
          <a:p>
            <a:r>
              <a:rPr lang="pt-BR" dirty="0" smtClean="0"/>
              <a:t>Padronização</a:t>
            </a:r>
          </a:p>
          <a:p>
            <a:pPr lvl="1"/>
            <a:r>
              <a:rPr lang="pt-BR" dirty="0" smtClean="0"/>
              <a:t>Sun e W3C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442</TotalTime>
  <Words>659</Words>
  <Application>Microsoft Office PowerPoint</Application>
  <PresentationFormat>Apresentação na tela (4:3)</PresentationFormat>
  <Paragraphs>184</Paragraphs>
  <Slides>24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Solstice</vt:lpstr>
      <vt:lpstr>Implementação de Suporte à Programação e Interpretação da Fala no Ambiente LTD</vt:lpstr>
      <vt:lpstr>Slide 2</vt:lpstr>
      <vt:lpstr>Introdução</vt:lpstr>
      <vt:lpstr>Objetivos</vt:lpstr>
      <vt:lpstr>Fundamentação Teórica</vt:lpstr>
      <vt:lpstr>Fundamentação Teórica</vt:lpstr>
      <vt:lpstr>Fundamentação Teórica</vt:lpstr>
      <vt:lpstr>Exemplos de Textos Sintetizados</vt:lpstr>
      <vt:lpstr>JSML</vt:lpstr>
      <vt:lpstr>JSML</vt:lpstr>
      <vt:lpstr>MBROLA</vt:lpstr>
      <vt:lpstr>MBROLA</vt:lpstr>
      <vt:lpstr>MBROLA</vt:lpstr>
      <vt:lpstr>Requisitos</vt:lpstr>
      <vt:lpstr>Comandos do LTD</vt:lpstr>
      <vt:lpstr>BNF</vt:lpstr>
      <vt:lpstr>Caso de Uso</vt:lpstr>
      <vt:lpstr>Caso de Uso</vt:lpstr>
      <vt:lpstr>Diagrama de Classes</vt:lpstr>
      <vt:lpstr>Diagrama de Sequência</vt:lpstr>
      <vt:lpstr>Desenvolvimento</vt:lpstr>
      <vt:lpstr>Implementação</vt:lpstr>
      <vt:lpstr>Conclusão</vt:lpstr>
      <vt:lpstr>Extensões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Suporta à Programação e Interpretação da Fala no Ambiente LTD</dc:title>
  <dc:creator>winxp</dc:creator>
  <cp:lastModifiedBy>winxp</cp:lastModifiedBy>
  <cp:revision>206</cp:revision>
  <dcterms:created xsi:type="dcterms:W3CDTF">2010-06-27T22:30:01Z</dcterms:created>
  <dcterms:modified xsi:type="dcterms:W3CDTF">2010-07-06T00:26:54Z</dcterms:modified>
</cp:coreProperties>
</file>