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72" r:id="rId5"/>
    <p:sldId id="259" r:id="rId6"/>
    <p:sldId id="264" r:id="rId7"/>
    <p:sldId id="274" r:id="rId8"/>
    <p:sldId id="273" r:id="rId9"/>
    <p:sldId id="263" r:id="rId10"/>
    <p:sldId id="275" r:id="rId11"/>
    <p:sldId id="276" r:id="rId12"/>
    <p:sldId id="278" r:id="rId13"/>
    <p:sldId id="279" r:id="rId14"/>
    <p:sldId id="268" r:id="rId15"/>
    <p:sldId id="269" r:id="rId16"/>
    <p:sldId id="270" r:id="rId17"/>
    <p:sldId id="261" r:id="rId18"/>
    <p:sldId id="262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81857" autoAdjust="0"/>
  </p:normalViewPr>
  <p:slideViewPr>
    <p:cSldViewPr>
      <p:cViewPr varScale="1">
        <p:scale>
          <a:sx n="75" d="100"/>
          <a:sy n="75" d="100"/>
        </p:scale>
        <p:origin x="-14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D7F6C-DB87-4A24-84E5-FD2C192971A0}" type="datetimeFigureOut">
              <a:rPr lang="pt-BR" smtClean="0"/>
              <a:pPr/>
              <a:t>4/7/2010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0720F-737C-4AE2-A192-FA7625074D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LTD</a:t>
            </a:r>
            <a:r>
              <a:rPr lang="pt-BR" baseline="0" dirty="0" smtClean="0"/>
              <a:t> – ambiente em si, sobre as peças, animação, modelos, linguagem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Sintese</a:t>
            </a:r>
            <a:r>
              <a:rPr lang="pt-BR" baseline="0" dirty="0" smtClean="0"/>
              <a:t> – processo de transformar um texto em som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720F-737C-4AE2-A192-FA7625074DF9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dirty="0" smtClean="0"/>
              <a:t>falar</a:t>
            </a:r>
            <a:r>
              <a:rPr lang="pt-BR" baseline="0" dirty="0" smtClean="0"/>
              <a:t> da necessidade do comando fala no meio do script</a:t>
            </a:r>
          </a:p>
          <a:p>
            <a:pPr>
              <a:buFontTx/>
              <a:buNone/>
            </a:pPr>
            <a:r>
              <a:rPr lang="pt-BR" baseline="0" dirty="0" smtClean="0"/>
              <a:t>-execução desse script com a fala</a:t>
            </a:r>
          </a:p>
          <a:p>
            <a:pPr>
              <a:buFontTx/>
              <a:buNone/>
            </a:pPr>
            <a:r>
              <a:rPr lang="pt-BR" baseline="0" dirty="0" smtClean="0"/>
              <a:t>-sincronizar uma animação de modelo com a fala</a:t>
            </a: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720F-737C-4AE2-A192-FA7625074DF9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dirty="0" smtClean="0"/>
              <a:t>Editor visual dos modelos</a:t>
            </a:r>
            <a:r>
              <a:rPr lang="pt-BR" baseline="0" dirty="0" smtClean="0"/>
              <a:t> e textual com os métodos dos modelos</a:t>
            </a:r>
          </a:p>
          <a:p>
            <a:pPr>
              <a:buFontTx/>
              <a:buNone/>
            </a:pPr>
            <a:r>
              <a:rPr lang="pt-BR" baseline="0" dirty="0" smtClean="0"/>
              <a:t>-comandos de animação dos modelos</a:t>
            </a:r>
          </a:p>
          <a:p>
            <a:pPr>
              <a:buFontTx/>
              <a:buNone/>
            </a:pPr>
            <a:r>
              <a:rPr lang="pt-BR" baseline="0" dirty="0" smtClean="0"/>
              <a:t>-comandos de </a:t>
            </a:r>
            <a:r>
              <a:rPr lang="pt-BR" baseline="0" dirty="0" smtClean="0"/>
              <a:t>fala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720F-737C-4AE2-A192-FA7625074DF9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Explicar</a:t>
            </a:r>
            <a:r>
              <a:rPr lang="pt-BR" baseline="0" dirty="0" smtClean="0"/>
              <a:t> como pode variar a pronuncia de cada item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720F-737C-4AE2-A192-FA7625074DF9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Dizer</a:t>
            </a:r>
            <a:r>
              <a:rPr lang="pt-BR" baseline="0" dirty="0" smtClean="0"/>
              <a:t> que a necessidade anterior é resolvida usando JSML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-</a:t>
            </a:r>
            <a:r>
              <a:rPr lang="pt-BR" dirty="0" smtClean="0"/>
              <a:t>explicar formato do JSML</a:t>
            </a:r>
          </a:p>
          <a:p>
            <a:r>
              <a:rPr lang="pt-BR" dirty="0" smtClean="0"/>
              <a:t>-explicar</a:t>
            </a:r>
            <a:r>
              <a:rPr lang="pt-BR" baseline="0" dirty="0" smtClean="0"/>
              <a:t> conteúdo/utilização pelo sintetizador dos elementos JSML</a:t>
            </a:r>
          </a:p>
          <a:p>
            <a:r>
              <a:rPr lang="pt-BR" baseline="0" dirty="0" smtClean="0"/>
              <a:t>-falar sobre padronização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720F-737C-4AE2-A192-FA7625074DF9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720F-737C-4AE2-A192-FA7625074DF9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aseline="0" dirty="0" err="1" smtClean="0"/>
              <a:t>mbrola</a:t>
            </a:r>
            <a:r>
              <a:rPr lang="pt-BR" baseline="0" dirty="0" smtClean="0"/>
              <a:t>  faz uso indireto das informações fornecidas pelo JSML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-</a:t>
            </a:r>
            <a:r>
              <a:rPr lang="pt-BR" dirty="0" smtClean="0"/>
              <a:t>explicar que o trabalho</a:t>
            </a:r>
            <a:r>
              <a:rPr lang="pt-BR" baseline="0" dirty="0" smtClean="0"/>
              <a:t> implementou o sintetizador digital e o </a:t>
            </a:r>
            <a:r>
              <a:rPr lang="pt-BR" baseline="0" dirty="0" err="1" smtClean="0"/>
              <a:t>mbrola</a:t>
            </a:r>
            <a:r>
              <a:rPr lang="pt-BR" baseline="0" dirty="0" smtClean="0"/>
              <a:t> é o </a:t>
            </a:r>
            <a:r>
              <a:rPr lang="pt-BR" baseline="0" dirty="0" err="1" smtClean="0"/>
              <a:t>acustico</a:t>
            </a:r>
            <a:r>
              <a:rPr lang="pt-BR" baseline="0" dirty="0" smtClean="0"/>
              <a:t>, que gera o </a:t>
            </a:r>
            <a:r>
              <a:rPr lang="pt-BR" baseline="0" dirty="0" err="1" smtClean="0"/>
              <a:t>wav</a:t>
            </a:r>
            <a:endParaRPr lang="pt-BR" baseline="0" dirty="0" smtClean="0"/>
          </a:p>
          <a:p>
            <a:r>
              <a:rPr lang="pt-BR" baseline="0" dirty="0" smtClean="0"/>
              <a:t>-explicar sobre os arquivos de vozes dos idiomas</a:t>
            </a:r>
          </a:p>
          <a:p>
            <a:r>
              <a:rPr lang="pt-BR" baseline="0" dirty="0" smtClean="0"/>
              <a:t>-só comentar que </a:t>
            </a:r>
            <a:r>
              <a:rPr lang="pt-BR" baseline="0" dirty="0" smtClean="0"/>
              <a:t>existe </a:t>
            </a:r>
            <a:r>
              <a:rPr lang="pt-BR" baseline="0" dirty="0" smtClean="0"/>
              <a:t>suporta a </a:t>
            </a:r>
            <a:r>
              <a:rPr lang="pt-BR" baseline="0" dirty="0" err="1" smtClean="0"/>
              <a:t>windows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linux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mac</a:t>
            </a:r>
            <a:r>
              <a:rPr lang="pt-BR" baseline="0" dirty="0" smtClean="0"/>
              <a:t> (</a:t>
            </a:r>
            <a:r>
              <a:rPr lang="pt-BR" baseline="0" dirty="0" err="1" smtClean="0"/>
              <a:t>exe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so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ppc</a:t>
            </a:r>
            <a:r>
              <a:rPr lang="pt-BR" baseline="0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720F-737C-4AE2-A192-FA7625074DF9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-falar da inclusão</a:t>
            </a:r>
            <a:r>
              <a:rPr lang="pt-BR" baseline="0" dirty="0" smtClean="0"/>
              <a:t> dos comandos na BNF do LTD</a:t>
            </a:r>
          </a:p>
          <a:p>
            <a:r>
              <a:rPr lang="pt-BR" baseline="0" dirty="0" smtClean="0"/>
              <a:t>-arquivo PHO que é o formato de entrada do MBROLA</a:t>
            </a:r>
          </a:p>
          <a:p>
            <a:r>
              <a:rPr lang="pt-BR" baseline="0" dirty="0" smtClean="0"/>
              <a:t>-falar da API disponibilizada/utilizada pelo Tangram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720F-737C-4AE2-A192-FA7625074DF9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7/4/2010</a:t>
            </a:fld>
            <a:endParaRPr lang="en-US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7/4/2010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7/4/2010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7/4/2010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7/4/2010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7/4/2010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7/4/2010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7/4/2010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7/4/2010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7/4/2010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7/4/2010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7/4/2010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Implementação de Suporta à Programação e Interpretação da Fala no Ambiente LTD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8728" y="4500570"/>
            <a:ext cx="7406640" cy="1681162"/>
          </a:xfrm>
        </p:spPr>
        <p:txBody>
          <a:bodyPr/>
          <a:lstStyle/>
          <a:p>
            <a:pPr algn="ctr"/>
            <a:r>
              <a:rPr lang="pt-BR" dirty="0" smtClean="0"/>
              <a:t>Wendel David Przygoda</a:t>
            </a:r>
          </a:p>
          <a:p>
            <a:pPr algn="ctr"/>
            <a:r>
              <a:rPr lang="pt-BR" dirty="0" smtClean="0"/>
              <a:t>José Roque V. da Silva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MBROLA</a:t>
            </a:r>
            <a:endParaRPr lang="pt-BR" dirty="0"/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1588008" y="16002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 		105 100 100.0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	105 100 100.49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	105 100 100.95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 	105 100 101.36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 		120 100 101.68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	120 100 101.89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	105 100 101.99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		105 100 101.96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MBROLA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435608" y="1447800"/>
            <a:ext cx="749411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j 		105 100 100.0</a:t>
            </a:r>
          </a:p>
          <a:p>
            <a:pPr>
              <a:buNone/>
            </a:pPr>
            <a:r>
              <a:rPr lang="pt-BR" dirty="0" smtClean="0"/>
              <a:t>a 	105 100 100.49</a:t>
            </a:r>
          </a:p>
          <a:p>
            <a:pPr>
              <a:buNone/>
            </a:pPr>
            <a:r>
              <a:rPr lang="pt-BR" dirty="0" smtClean="0"/>
              <a:t>b 	105 100 100.95</a:t>
            </a:r>
          </a:p>
          <a:p>
            <a:pPr>
              <a:buNone/>
            </a:pPr>
            <a:r>
              <a:rPr lang="pt-BR" dirty="0" smtClean="0"/>
              <a:t>u 	105 100 101.36</a:t>
            </a:r>
          </a:p>
          <a:p>
            <a:pPr>
              <a:buNone/>
            </a:pPr>
            <a:r>
              <a:rPr lang="pt-BR" dirty="0" smtClean="0"/>
              <a:t>l 		120 100 101.68</a:t>
            </a:r>
          </a:p>
          <a:p>
            <a:pPr>
              <a:buNone/>
            </a:pPr>
            <a:r>
              <a:rPr lang="pt-BR" dirty="0" smtClean="0"/>
              <a:t>a 	520 25 51 25 90 25 120 25 160</a:t>
            </a:r>
          </a:p>
          <a:p>
            <a:pPr>
              <a:buNone/>
            </a:pPr>
            <a:r>
              <a:rPr lang="pt-BR" dirty="0" smtClean="0"/>
              <a:t>n 	105 100 101.99</a:t>
            </a:r>
          </a:p>
          <a:p>
            <a:pPr>
              <a:buNone/>
            </a:pPr>
            <a:r>
              <a:rPr lang="pt-BR" dirty="0" smtClean="0"/>
              <a:t>i 		105 100 101.96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</a:t>
            </a:r>
            <a:endParaRPr lang="pt-BR" dirty="0"/>
          </a:p>
        </p:txBody>
      </p:sp>
      <p:pic>
        <p:nvPicPr>
          <p:cNvPr id="1027" name="Picture 3" descr="UC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714488"/>
            <a:ext cx="5929354" cy="4246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</a:t>
            </a:r>
            <a:endParaRPr lang="pt-BR" dirty="0"/>
          </a:p>
        </p:txBody>
      </p:sp>
      <p:pic>
        <p:nvPicPr>
          <p:cNvPr id="4" name="Picture 3" descr="U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928802"/>
            <a:ext cx="6000792" cy="358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</a:p>
          <a:p>
            <a:pPr lvl="1"/>
            <a:r>
              <a:rPr lang="pt-BR" dirty="0" smtClean="0"/>
              <a:t>A BNF deve suportar comandos para especificar a fala</a:t>
            </a:r>
          </a:p>
          <a:p>
            <a:pPr lvl="1"/>
            <a:r>
              <a:rPr lang="pt-BR" dirty="0" smtClean="0"/>
              <a:t>Gerar uma definição textual do texto que será repassado ao sintetizador</a:t>
            </a:r>
          </a:p>
          <a:p>
            <a:pPr lvl="1"/>
            <a:r>
              <a:rPr lang="pt-BR" dirty="0" smtClean="0"/>
              <a:t>Permitir a um usuário ou um sistema externo atribuir uma entrada no formato JSML ao sintetizador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Comandos do LTD</a:t>
            </a:r>
          </a:p>
          <a:p>
            <a:pPr lvl="1"/>
            <a:r>
              <a:rPr lang="pt-BR" sz="2200" dirty="0" smtClean="0"/>
              <a:t>cria</a:t>
            </a:r>
          </a:p>
          <a:p>
            <a:pPr lvl="1"/>
            <a:r>
              <a:rPr lang="pt-BR" sz="2200" dirty="0" smtClean="0"/>
              <a:t>move</a:t>
            </a:r>
          </a:p>
          <a:p>
            <a:pPr lvl="1"/>
            <a:r>
              <a:rPr lang="pt-BR" sz="2200" dirty="0" smtClean="0"/>
              <a:t>gira</a:t>
            </a:r>
          </a:p>
          <a:p>
            <a:pPr lvl="1"/>
            <a:r>
              <a:rPr lang="pt-BR" sz="2200" dirty="0" smtClean="0"/>
              <a:t>espelha</a:t>
            </a:r>
          </a:p>
          <a:p>
            <a:pPr lvl="1"/>
            <a:r>
              <a:rPr lang="pt-BR" sz="2200" dirty="0" smtClean="0"/>
              <a:t>cor</a:t>
            </a:r>
          </a:p>
          <a:p>
            <a:pPr lvl="1"/>
            <a:r>
              <a:rPr lang="pt-BR" sz="2200" dirty="0" smtClean="0"/>
              <a:t>pisca</a:t>
            </a:r>
          </a:p>
          <a:p>
            <a:pPr lvl="1"/>
            <a:r>
              <a:rPr lang="pt-BR" sz="2200" dirty="0" smtClean="0"/>
              <a:t>repita</a:t>
            </a:r>
          </a:p>
          <a:p>
            <a:pPr lvl="1"/>
            <a:r>
              <a:rPr lang="pt-BR" sz="2200" dirty="0" smtClean="0"/>
              <a:t>faça</a:t>
            </a:r>
          </a:p>
          <a:p>
            <a:r>
              <a:rPr lang="pt-BR" dirty="0" smtClean="0"/>
              <a:t>Especificação dos comandos de fala</a:t>
            </a:r>
          </a:p>
          <a:p>
            <a:pPr lvl="1"/>
            <a:r>
              <a:rPr lang="pt-BR" sz="2200" dirty="0" smtClean="0"/>
              <a:t>fala (sobreposta ou exclusiva)</a:t>
            </a:r>
          </a:p>
          <a:p>
            <a:pPr lvl="1"/>
            <a:r>
              <a:rPr lang="pt-BR" sz="2200" dirty="0" smtClean="0"/>
              <a:t>enquanto fala</a:t>
            </a:r>
          </a:p>
          <a:p>
            <a:pPr lvl="1"/>
            <a:r>
              <a:rPr lang="pt-BR" sz="2200" dirty="0" smtClean="0"/>
              <a:t>espera fala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fala (</a:t>
            </a:r>
            <a:r>
              <a:rPr lang="pt-B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‘/home/</a:t>
            </a:r>
            <a:r>
              <a:rPr lang="pt-BR" sz="2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furb</a:t>
            </a:r>
            <a:r>
              <a:rPr lang="pt-B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/voz1.jsml’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fala (</a:t>
            </a:r>
            <a:r>
              <a:rPr lang="pt-B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‘/home/</a:t>
            </a:r>
            <a:r>
              <a:rPr lang="pt-BR" sz="2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furb</a:t>
            </a:r>
            <a:r>
              <a:rPr lang="pt-B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/voz2.jsml’ 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sobreposta)</a:t>
            </a:r>
          </a:p>
          <a:p>
            <a:pPr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fala (</a:t>
            </a:r>
            <a:r>
              <a:rPr lang="pt-B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‘/home/</a:t>
            </a:r>
            <a:r>
              <a:rPr lang="pt-BR" sz="2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furb</a:t>
            </a:r>
            <a:r>
              <a:rPr lang="pt-B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/voz3.jsml’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 sobreposta)</a:t>
            </a:r>
          </a:p>
          <a:p>
            <a:pPr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enquanto fala inicio</a:t>
            </a:r>
          </a:p>
          <a:p>
            <a:pPr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	&lt;loop de animação&gt;</a:t>
            </a:r>
          </a:p>
          <a:p>
            <a:pPr>
              <a:buNone/>
            </a:pPr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fim</a:t>
            </a:r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fala (</a:t>
            </a:r>
            <a:r>
              <a:rPr lang="pt-B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‘/home/</a:t>
            </a:r>
            <a:r>
              <a:rPr lang="pt-BR" sz="2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furb</a:t>
            </a:r>
            <a:r>
              <a:rPr lang="pt-BR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/voz4.jsml’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espera 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fala</a:t>
            </a:r>
          </a:p>
          <a:p>
            <a:pPr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pt-BR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dirty="0"/>
          </a:p>
        </p:txBody>
      </p:sp>
      <p:pic>
        <p:nvPicPr>
          <p:cNvPr id="4100" name="Picture 4" descr="C:\Documents and Settings\wendel\Desktop\untitl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500438"/>
            <a:ext cx="3762375" cy="1590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2976" y="1785926"/>
            <a:ext cx="7790712" cy="44624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File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jsmlFile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File(</a:t>
            </a:r>
            <a:r>
              <a:rPr lang="pt-BR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'/home/</a:t>
            </a:r>
            <a:r>
              <a:rPr lang="pt-BR" sz="20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furb</a:t>
            </a:r>
            <a:r>
              <a:rPr lang="pt-BR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/voz.jsml'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JSMLParser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parser =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JSMLParser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jsmlFile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parser.parse();</a:t>
            </a:r>
          </a:p>
          <a:p>
            <a:pPr>
              <a:buNone/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ISynthesizer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synth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MBRolaSynthesizer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synth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.configure(parser.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getSynthElements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Thread t =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Thread(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synth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t.start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Comandos disponibilizados permitem sincronização entre falas e das falas com a </a:t>
            </a:r>
            <a:r>
              <a:rPr lang="pt-BR" dirty="0" smtClean="0"/>
              <a:t>animação</a:t>
            </a:r>
            <a:endParaRPr lang="pt-BR" u="sng" dirty="0" smtClean="0"/>
          </a:p>
          <a:p>
            <a:r>
              <a:rPr lang="pt-BR" dirty="0" smtClean="0"/>
              <a:t>Possui </a:t>
            </a:r>
            <a:r>
              <a:rPr lang="pt-BR" dirty="0" smtClean="0"/>
              <a:t>limitação de variação de </a:t>
            </a:r>
            <a:r>
              <a:rPr lang="pt-BR" dirty="0" smtClean="0"/>
              <a:t>fonemas</a:t>
            </a:r>
          </a:p>
          <a:p>
            <a:r>
              <a:rPr lang="pt-BR" dirty="0" smtClean="0"/>
              <a:t>Sínteze mostrou-se satisfatória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Dicionário de palavras</a:t>
            </a:r>
          </a:p>
          <a:p>
            <a:r>
              <a:rPr lang="pt-BR" dirty="0" smtClean="0"/>
              <a:t>Editor de JSML</a:t>
            </a:r>
          </a:p>
          <a:p>
            <a:r>
              <a:rPr lang="pt-BR" dirty="0" smtClean="0"/>
              <a:t>Suporte a mais idiomas/sintetizadores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Objetivos</a:t>
            </a:r>
          </a:p>
          <a:p>
            <a:r>
              <a:rPr lang="pt-BR" dirty="0" smtClean="0"/>
              <a:t>Fundamentação Teórica</a:t>
            </a:r>
          </a:p>
          <a:p>
            <a:r>
              <a:rPr lang="pt-BR" dirty="0" smtClean="0"/>
              <a:t>Desenvolvimento</a:t>
            </a:r>
          </a:p>
          <a:p>
            <a:r>
              <a:rPr lang="pt-BR" dirty="0" smtClean="0"/>
              <a:t>Implementação</a:t>
            </a:r>
          </a:p>
          <a:p>
            <a:r>
              <a:rPr lang="pt-BR" dirty="0" smtClean="0"/>
              <a:t>Conclusão</a:t>
            </a:r>
          </a:p>
          <a:p>
            <a:r>
              <a:rPr lang="pt-BR" dirty="0" smtClean="0"/>
              <a:t>Extensões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LTD (</a:t>
            </a:r>
            <a:r>
              <a:rPr lang="pt-BR" i="1" dirty="0" smtClean="0"/>
              <a:t>Language Tangram Draw</a:t>
            </a:r>
            <a:r>
              <a:rPr lang="pt-BR" dirty="0" smtClean="0"/>
              <a:t>)</a:t>
            </a:r>
          </a:p>
          <a:p>
            <a:r>
              <a:rPr lang="pt-BR" dirty="0" smtClean="0"/>
              <a:t>Síntese de Voz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Disponibilizar comandos na linguagem do LTD para atribuir um texto que será sintetizado durante a execução do programa</a:t>
            </a:r>
          </a:p>
          <a:p>
            <a:r>
              <a:rPr lang="pt-BR" dirty="0" smtClean="0"/>
              <a:t>Interpretar o programa, sintetizando o texto através da fala, conforme especificado</a:t>
            </a:r>
          </a:p>
          <a:p>
            <a:r>
              <a:rPr lang="pt-BR" dirty="0" smtClean="0"/>
              <a:t>Sincronizar a  fala com a animação feita no LTD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Ambiente LTD</a:t>
            </a:r>
          </a:p>
          <a:p>
            <a:pPr lvl="1"/>
            <a:r>
              <a:rPr lang="pt-BR" dirty="0" smtClean="0"/>
              <a:t>Editores visual e textual</a:t>
            </a:r>
          </a:p>
          <a:p>
            <a:r>
              <a:rPr lang="pt-BR" sz="3600" dirty="0" smtClean="0"/>
              <a:t>Linguagem do LTD</a:t>
            </a:r>
          </a:p>
          <a:p>
            <a:pPr lvl="1"/>
            <a:r>
              <a:rPr lang="pt-BR" dirty="0" smtClean="0"/>
              <a:t>Animação de modelos</a:t>
            </a:r>
          </a:p>
          <a:p>
            <a:r>
              <a:rPr lang="pt-BR" sz="3600" dirty="0" smtClean="0"/>
              <a:t>Comandos de fala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Copa do Mundo</a:t>
            </a:r>
          </a:p>
          <a:p>
            <a:r>
              <a:rPr lang="pt-BR" dirty="0" smtClean="0"/>
              <a:t>1.152</a:t>
            </a:r>
          </a:p>
          <a:p>
            <a:r>
              <a:rPr lang="pt-BR" dirty="0" smtClean="0"/>
              <a:t>FURB</a:t>
            </a:r>
          </a:p>
          <a:p>
            <a:r>
              <a:rPr lang="pt-BR" dirty="0" smtClean="0"/>
              <a:t>CNPJ</a:t>
            </a:r>
          </a:p>
          <a:p>
            <a:r>
              <a:rPr lang="pt-BR" dirty="0" smtClean="0"/>
              <a:t>R$ 525,66</a:t>
            </a:r>
          </a:p>
          <a:p>
            <a:r>
              <a:rPr lang="pt-BR" dirty="0" smtClean="0"/>
              <a:t>11/05/85</a:t>
            </a:r>
          </a:p>
          <a:p>
            <a:r>
              <a:rPr lang="pt-BR" dirty="0" smtClean="0"/>
              <a:t>R. Antônio da Veiga, </a:t>
            </a:r>
            <a:r>
              <a:rPr lang="pt-BR" smtClean="0"/>
              <a:t>nº 140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Java Speech Markup Language</a:t>
            </a:r>
          </a:p>
          <a:p>
            <a:r>
              <a:rPr lang="pt-BR" dirty="0" smtClean="0"/>
              <a:t>Dados adicionais que complementam o texto fornecendo uma informação completa</a:t>
            </a:r>
          </a:p>
          <a:p>
            <a:r>
              <a:rPr lang="pt-BR" dirty="0" smtClean="0"/>
              <a:t>Padronização</a:t>
            </a:r>
          </a:p>
          <a:p>
            <a:pPr lvl="1"/>
            <a:r>
              <a:rPr lang="pt-BR" dirty="0" smtClean="0"/>
              <a:t>Sun e W3C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0100" y="1357298"/>
            <a:ext cx="8001056" cy="53578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&lt;jsml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"pt-br"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&lt;voice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gender=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"female"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age=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"adult" 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name=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"br2"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&gt;&lt;/voice&gt;</a:t>
            </a:r>
          </a:p>
          <a:p>
            <a:pPr>
              <a:buNone/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	&lt;sayas&gt;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FURB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&lt;/sayas&gt;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sayas class=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"literal"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BCC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&lt;/sayas&gt;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	&lt;sayas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"number"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42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&lt;/sayas&gt;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&lt;sayas class=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"date"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11/05/2010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&lt;/sayas&gt;</a:t>
            </a:r>
          </a:p>
          <a:p>
            <a:pPr>
              <a:buNone/>
            </a:pPr>
            <a:endParaRPr lang="pt-BR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&lt;/jsml&gt;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MBROLA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Sintetizador acústico</a:t>
            </a:r>
          </a:p>
          <a:p>
            <a:r>
              <a:rPr lang="pt-BR" dirty="0" err="1" smtClean="0"/>
              <a:t>Multi-idiomas</a:t>
            </a:r>
            <a:endParaRPr lang="pt-BR" dirty="0" smtClean="0"/>
          </a:p>
          <a:p>
            <a:r>
              <a:rPr lang="pt-BR" dirty="0" smtClean="0"/>
              <a:t>Multiplataforma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386</TotalTime>
  <Words>504</Words>
  <Application>Microsoft Office PowerPoint</Application>
  <PresentationFormat>Apresentação na tela (4:3)</PresentationFormat>
  <Paragraphs>157</Paragraphs>
  <Slides>19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Solstice</vt:lpstr>
      <vt:lpstr>Implementação de Suporta à Programação e Interpretação da Fala no Ambiente LTD</vt:lpstr>
      <vt:lpstr>Slide 2</vt:lpstr>
      <vt:lpstr>Introdução</vt:lpstr>
      <vt:lpstr>Objetivos</vt:lpstr>
      <vt:lpstr>Fundamentação Teórica</vt:lpstr>
      <vt:lpstr>Fundamentação Teórica</vt:lpstr>
      <vt:lpstr>JSML</vt:lpstr>
      <vt:lpstr>JSML</vt:lpstr>
      <vt:lpstr>MBROLA</vt:lpstr>
      <vt:lpstr>MBROLA</vt:lpstr>
      <vt:lpstr>MBROLA</vt:lpstr>
      <vt:lpstr>Especificação</vt:lpstr>
      <vt:lpstr>Especificação</vt:lpstr>
      <vt:lpstr>Desenvolvimento</vt:lpstr>
      <vt:lpstr>Desenvolvimento</vt:lpstr>
      <vt:lpstr>Desenvolvimento</vt:lpstr>
      <vt:lpstr>Implementação</vt:lpstr>
      <vt:lpstr>Conclusão</vt:lpstr>
      <vt:lpstr>Extensões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Implementação de Suporta à Programação e Interpretação da Fala no Ambiente LTD</dc:title>
  <dc:creator>winxp</dc:creator>
  <cp:lastModifiedBy>winxp</cp:lastModifiedBy>
  <cp:revision>172</cp:revision>
  <dcterms:created xsi:type="dcterms:W3CDTF">2010-06-27T22:30:01Z</dcterms:created>
  <dcterms:modified xsi:type="dcterms:W3CDTF">2010-07-04T18:04:15Z</dcterms:modified>
</cp:coreProperties>
</file>