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6" r:id="rId8"/>
    <p:sldId id="268" r:id="rId9"/>
    <p:sldId id="269" r:id="rId10"/>
    <p:sldId id="270" r:id="rId11"/>
    <p:sldId id="260" r:id="rId12"/>
    <p:sldId id="265" r:id="rId13"/>
    <p:sldId id="267" r:id="rId14"/>
    <p:sldId id="261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714" autoAdjust="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6/28/2010</a:t>
            </a:fld>
            <a:endParaRPr lang="en-US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6/28/2010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6/28/2010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6/28/2010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6/28/2010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6/28/2010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6/28/2010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6/28/2010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6/28/2010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6/28/2010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6/28/2010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6/28/2010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‹nº›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Implementação de Suporta à Programação e Interpretação da Fala no Ambiente LTD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28728" y="4500570"/>
            <a:ext cx="7406640" cy="1681162"/>
          </a:xfrm>
        </p:spPr>
        <p:txBody>
          <a:bodyPr/>
          <a:lstStyle/>
          <a:p>
            <a:pPr algn="ctr"/>
            <a:r>
              <a:rPr lang="pt-BR" dirty="0" smtClean="0"/>
              <a:t>Wendel David Przygoda</a:t>
            </a:r>
          </a:p>
          <a:p>
            <a:pPr algn="ctr"/>
            <a:r>
              <a:rPr lang="pt-BR" dirty="0" smtClean="0"/>
              <a:t>José Roque V. da Silva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95910"/>
          </a:xfrm>
        </p:spPr>
        <p:txBody>
          <a:bodyPr/>
          <a:lstStyle/>
          <a:p>
            <a:pPr>
              <a:buNone/>
            </a:pP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fala (</a:t>
            </a:r>
            <a:r>
              <a:rPr lang="pt-BR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‘/home/</a:t>
            </a:r>
            <a:r>
              <a:rPr lang="pt-BR" sz="2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furb</a:t>
            </a:r>
            <a:r>
              <a:rPr lang="pt-BR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/voz1.jsml’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fala (</a:t>
            </a:r>
            <a:r>
              <a:rPr lang="pt-BR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‘/home/</a:t>
            </a:r>
            <a:r>
              <a:rPr lang="pt-BR" sz="2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furb</a:t>
            </a:r>
            <a:r>
              <a:rPr lang="pt-BR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/voz2.jsml’</a:t>
            </a:r>
            <a:r>
              <a:rPr lang="pt-BR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sobreposta)</a:t>
            </a:r>
          </a:p>
          <a:p>
            <a:pPr>
              <a:buNone/>
            </a:pP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fala (</a:t>
            </a:r>
            <a:r>
              <a:rPr lang="pt-BR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‘/home/</a:t>
            </a:r>
            <a:r>
              <a:rPr lang="pt-BR" sz="2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furb</a:t>
            </a:r>
            <a:r>
              <a:rPr lang="pt-BR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/voz3.jsml’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 sobreposta)</a:t>
            </a:r>
            <a:endParaRPr lang="pt-BR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nquanto fala inicio</a:t>
            </a:r>
          </a:p>
          <a:p>
            <a:pPr>
              <a:buNone/>
            </a:pP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	&lt;loop de animação&gt;</a:t>
            </a:r>
          </a:p>
          <a:p>
            <a:pPr>
              <a:buNone/>
            </a:pPr>
            <a:endParaRPr lang="pt-BR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t-BR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t-BR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t-BR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fim</a:t>
            </a:r>
          </a:p>
          <a:p>
            <a:pPr>
              <a:buNone/>
            </a:pP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fala (</a:t>
            </a:r>
            <a:r>
              <a:rPr lang="pt-BR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‘/home/</a:t>
            </a:r>
            <a:r>
              <a:rPr lang="pt-BR" sz="2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furb</a:t>
            </a:r>
            <a:r>
              <a:rPr lang="pt-BR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/voz4.jsml’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spera fala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4100" name="Picture 4" descr="C:\Documents and Settings\wendel\Desktop\untitl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500438"/>
            <a:ext cx="3762375" cy="1590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695316"/>
          </a:xfrm>
        </p:spPr>
        <p:txBody>
          <a:bodyPr/>
          <a:lstStyle/>
          <a:p>
            <a:r>
              <a:rPr lang="pt-BR" dirty="0" smtClean="0"/>
              <a:t>Especificação</a:t>
            </a:r>
          </a:p>
        </p:txBody>
      </p:sp>
      <p:pic>
        <p:nvPicPr>
          <p:cNvPr id="1027" name="Picture 3" descr="UC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071678"/>
            <a:ext cx="449580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UC0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4429132"/>
            <a:ext cx="33528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3064954" cy="55244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Especificação</a:t>
            </a:r>
            <a:endParaRPr lang="pt-BR" dirty="0"/>
          </a:p>
        </p:txBody>
      </p:sp>
      <p:pic>
        <p:nvPicPr>
          <p:cNvPr id="2053" name="Picture 5" descr="SynthElem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071678"/>
            <a:ext cx="6467480" cy="4638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3136392" cy="55244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Especificação</a:t>
            </a:r>
            <a:endParaRPr lang="pt-BR" dirty="0"/>
          </a:p>
        </p:txBody>
      </p:sp>
      <p:pic>
        <p:nvPicPr>
          <p:cNvPr id="3075" name="Picture 3" descr="Tangram_Pool-Dispatch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357430"/>
            <a:ext cx="57531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Possui limitação de variação de fonemas</a:t>
            </a:r>
          </a:p>
          <a:p>
            <a:r>
              <a:rPr lang="pt-BR" dirty="0" smtClean="0"/>
              <a:t>Comandos disponibilizados permitem sincronização entre falas e das falas </a:t>
            </a:r>
            <a:r>
              <a:rPr lang="pt-BR" smtClean="0"/>
              <a:t>com animação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Fundamentação Teórica</a:t>
            </a:r>
          </a:p>
          <a:p>
            <a:r>
              <a:rPr lang="pt-BR" dirty="0" smtClean="0"/>
              <a:t>Desenvolvimento</a:t>
            </a:r>
          </a:p>
          <a:p>
            <a:r>
              <a:rPr lang="pt-BR" dirty="0" smtClean="0"/>
              <a:t>Implementação</a:t>
            </a:r>
          </a:p>
          <a:p>
            <a:r>
              <a:rPr lang="pt-BR" dirty="0" smtClean="0"/>
              <a:t>Conclusão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Objetivos do Trabalho</a:t>
            </a:r>
          </a:p>
          <a:p>
            <a:pPr lvl="1"/>
            <a:r>
              <a:rPr lang="pt-BR" dirty="0" smtClean="0"/>
              <a:t>Disponibilizar comandos na linguagem do LTD para atribuir um texto que será sintetizado durante a execução do programa</a:t>
            </a:r>
          </a:p>
          <a:p>
            <a:pPr lvl="1"/>
            <a:r>
              <a:rPr lang="pt-BR" dirty="0" smtClean="0"/>
              <a:t>Interpretar o programa, sintetizando o texto através da fala, conforme especificado</a:t>
            </a:r>
          </a:p>
          <a:p>
            <a:pPr lvl="1"/>
            <a:r>
              <a:rPr lang="pt-BR" dirty="0" smtClean="0"/>
              <a:t>Sincronizar a  fala com a animação feita no LTD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Fundamentação Teórica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Ambiente LTD</a:t>
            </a:r>
          </a:p>
          <a:p>
            <a:pPr lvl="1"/>
            <a:r>
              <a:rPr lang="pt-BR" dirty="0" smtClean="0"/>
              <a:t>Editores visual e textual</a:t>
            </a:r>
          </a:p>
          <a:p>
            <a:r>
              <a:rPr lang="pt-BR" sz="3600" dirty="0" smtClean="0"/>
              <a:t>Linguagem do LTD</a:t>
            </a:r>
          </a:p>
          <a:p>
            <a:pPr lvl="1"/>
            <a:r>
              <a:rPr lang="pt-BR" dirty="0" smtClean="0"/>
              <a:t>Animação de modelos</a:t>
            </a:r>
          </a:p>
          <a:p>
            <a:r>
              <a:rPr lang="pt-BR" sz="3600" dirty="0" smtClean="0"/>
              <a:t>Comandos de fala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Fundamentação Teórica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Síntese de Voz</a:t>
            </a:r>
            <a:endParaRPr lang="pt-BR" dirty="0" smtClean="0"/>
          </a:p>
          <a:p>
            <a:r>
              <a:rPr lang="pt-BR" sz="3600" dirty="0" smtClean="0"/>
              <a:t>MBROLA</a:t>
            </a:r>
          </a:p>
          <a:p>
            <a:pPr lvl="1"/>
            <a:r>
              <a:rPr lang="pt-BR" dirty="0" smtClean="0"/>
              <a:t>Sintetizador analógico</a:t>
            </a:r>
          </a:p>
          <a:p>
            <a:r>
              <a:rPr lang="pt-BR" sz="3600" dirty="0" smtClean="0"/>
              <a:t>JSML </a:t>
            </a:r>
            <a:r>
              <a:rPr lang="pt-BR" sz="2800" dirty="0" smtClean="0"/>
              <a:t>(Java Speech Markup Language)</a:t>
            </a:r>
          </a:p>
          <a:p>
            <a:pPr lvl="1"/>
            <a:r>
              <a:rPr lang="pt-BR" dirty="0" smtClean="0"/>
              <a:t>Informações adicionais ao sintetizador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Fundamentação Teórica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Copa do Mundo</a:t>
            </a:r>
          </a:p>
          <a:p>
            <a:r>
              <a:rPr lang="pt-BR" dirty="0" smtClean="0"/>
              <a:t>1.152</a:t>
            </a:r>
          </a:p>
          <a:p>
            <a:r>
              <a:rPr lang="pt-BR" dirty="0" smtClean="0"/>
              <a:t>FURB</a:t>
            </a:r>
          </a:p>
          <a:p>
            <a:r>
              <a:rPr lang="pt-BR" dirty="0" smtClean="0"/>
              <a:t>CNPJ</a:t>
            </a:r>
          </a:p>
          <a:p>
            <a:r>
              <a:rPr lang="pt-BR" dirty="0" smtClean="0"/>
              <a:t>R$ 525,66</a:t>
            </a:r>
          </a:p>
          <a:p>
            <a:r>
              <a:rPr lang="pt-BR" dirty="0" smtClean="0"/>
              <a:t>11/05/85</a:t>
            </a:r>
          </a:p>
          <a:p>
            <a:r>
              <a:rPr lang="pt-BR" dirty="0" smtClean="0"/>
              <a:t>R. Antônio da Veiga, </a:t>
            </a:r>
            <a:r>
              <a:rPr lang="pt-BR" smtClean="0"/>
              <a:t>nº 140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</a:p>
          <a:p>
            <a:r>
              <a:rPr lang="pt-BR" dirty="0" smtClean="0"/>
              <a:t>Especificação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</a:p>
          <a:p>
            <a:pPr lvl="1"/>
            <a:r>
              <a:rPr lang="pt-BR" dirty="0" smtClean="0"/>
              <a:t>A BNF deve suportar comandos para especificar a fala</a:t>
            </a:r>
          </a:p>
          <a:p>
            <a:pPr lvl="1"/>
            <a:r>
              <a:rPr lang="pt-BR" dirty="0" smtClean="0"/>
              <a:t>Gerar uma definição textual do texto que será repassado ao sintetizador</a:t>
            </a:r>
          </a:p>
          <a:p>
            <a:pPr lvl="1"/>
            <a:r>
              <a:rPr lang="pt-BR" dirty="0" smtClean="0"/>
              <a:t>Permitir a um usuário ou um sistema externo atribuir uma entrada no formato JSML ao sintetizador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Especificação dos comandos para suportar a fala</a:t>
            </a:r>
          </a:p>
          <a:p>
            <a:pPr lvl="1"/>
            <a:r>
              <a:rPr lang="pt-BR" dirty="0" smtClean="0"/>
              <a:t>fala (sobreposta ou exclusiva)</a:t>
            </a:r>
          </a:p>
          <a:p>
            <a:pPr lvl="1"/>
            <a:r>
              <a:rPr lang="pt-BR" dirty="0" smtClean="0"/>
              <a:t>e</a:t>
            </a:r>
            <a:r>
              <a:rPr lang="pt-BR" dirty="0" smtClean="0"/>
              <a:t>nquanto fala &lt;bloco de comandos&gt;</a:t>
            </a:r>
          </a:p>
          <a:p>
            <a:pPr lvl="1"/>
            <a:r>
              <a:rPr lang="pt-BR" dirty="0" smtClean="0"/>
              <a:t>espera fala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155</TotalTime>
  <Words>236</Words>
  <Application>Microsoft Office PowerPoint</Application>
  <PresentationFormat>Apresentação na tela (4:3)</PresentationFormat>
  <Paragraphs>69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Solstice</vt:lpstr>
      <vt:lpstr>Implementação de Suporta à Programação e Interpretação da Fala no Ambiente LTD</vt:lpstr>
      <vt:lpstr>Slide 2</vt:lpstr>
      <vt:lpstr>Introdução</vt:lpstr>
      <vt:lpstr>Fundamentação Teórica</vt:lpstr>
      <vt:lpstr>Fundamentação Teórica</vt:lpstr>
      <vt:lpstr>Fundamentação Teórica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Implementação</vt:lpstr>
      <vt:lpstr>Conclusão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Implementação de Suporta à Programação e Interpretação da Fala no Ambiente LTD</dc:title>
  <dc:creator>winxp</dc:creator>
  <cp:lastModifiedBy>winxp</cp:lastModifiedBy>
  <cp:revision>72</cp:revision>
  <dcterms:created xsi:type="dcterms:W3CDTF">2010-06-27T22:30:01Z</dcterms:created>
  <dcterms:modified xsi:type="dcterms:W3CDTF">2010-06-29T01:57:22Z</dcterms:modified>
</cp:coreProperties>
</file>