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6/27/2010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6/27/2010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de Suporta à Programação e Interpretação da Fala no Ambiente LTD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7406640" cy="1681162"/>
          </a:xfrm>
        </p:spPr>
        <p:txBody>
          <a:bodyPr/>
          <a:lstStyle/>
          <a:p>
            <a:pPr algn="ctr"/>
            <a:r>
              <a:rPr lang="pt-BR" dirty="0" err="1" smtClean="0"/>
              <a:t>Wendel</a:t>
            </a:r>
            <a:r>
              <a:rPr lang="pt-BR" dirty="0" smtClean="0"/>
              <a:t> David </a:t>
            </a:r>
            <a:r>
              <a:rPr lang="pt-BR" dirty="0" err="1" smtClean="0"/>
              <a:t>Przygoda</a:t>
            </a:r>
            <a:endParaRPr lang="pt-BR" dirty="0" smtClean="0"/>
          </a:p>
          <a:p>
            <a:pPr algn="ctr"/>
            <a:r>
              <a:rPr lang="pt-BR" dirty="0" smtClean="0"/>
              <a:t>José Roque V. da Silva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 do Trabalho</a:t>
            </a:r>
          </a:p>
          <a:p>
            <a:pPr lvl="1"/>
            <a:r>
              <a:rPr lang="pt-BR" dirty="0" smtClean="0"/>
              <a:t>Disponibilizar comandos na linguagem do LTD para atribuir um texto que será sintetizado durante a execução do programa</a:t>
            </a:r>
          </a:p>
          <a:p>
            <a:pPr lvl="1"/>
            <a:r>
              <a:rPr lang="pt-BR" dirty="0" smtClean="0"/>
              <a:t>Sincronizar a  fala com a animação feita no LTD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 LTD</a:t>
            </a:r>
          </a:p>
          <a:p>
            <a:r>
              <a:rPr lang="pt-BR" dirty="0" smtClean="0"/>
              <a:t>Linguagem do LTD</a:t>
            </a:r>
          </a:p>
          <a:p>
            <a:r>
              <a:rPr lang="pt-BR" dirty="0" smtClean="0"/>
              <a:t>Comandos de fala</a:t>
            </a:r>
          </a:p>
          <a:p>
            <a:r>
              <a:rPr lang="pt-BR" dirty="0" smtClean="0"/>
              <a:t>Síntese de voz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</TotalTime>
  <Words>74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Solstice</vt:lpstr>
      <vt:lpstr>Implementação de Suporta à Programação e Interpretação da Fala no Ambiente LTD</vt:lpstr>
      <vt:lpstr>Slide 2</vt:lpstr>
      <vt:lpstr>Introdução</vt:lpstr>
      <vt:lpstr>Fundamentação Teórica</vt:lpstr>
      <vt:lpstr>Desenvolvimento</vt:lpstr>
      <vt:lpstr>Implementação</vt:lpstr>
      <vt:lpstr>Conclusão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Suporta à Programação e Interpretação da Fala no Ambiente LTD</dc:title>
  <dc:creator>winxp</dc:creator>
  <cp:lastModifiedBy>winxp</cp:lastModifiedBy>
  <cp:revision>9</cp:revision>
  <dcterms:created xsi:type="dcterms:W3CDTF">2010-06-27T22:30:01Z</dcterms:created>
  <dcterms:modified xsi:type="dcterms:W3CDTF">2010-06-27T23:28:45Z</dcterms:modified>
</cp:coreProperties>
</file>