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07f1619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07f1619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1f6e5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1f6e5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6d14c1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6d14c1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6080d4d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6080d4d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4c9267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4c9267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c9d412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c9d412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c9d412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c9d412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</a:t>
            </a:r>
            <a:r>
              <a:rPr lang="en">
                <a:solidFill>
                  <a:schemeClr val="accent6"/>
                </a:solidFill>
              </a:rPr>
              <a:t>Python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529552" y="29710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Daniel Santos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950" y="2129225"/>
            <a:ext cx="2036301" cy="203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Agenda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Introdução a Django Admin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Django Admin Overview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Gerenciando Modelos no Django Admin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Exercício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Criando Super Usuário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Para acessarmos o Django Admin precisamos criar um usuário com permissão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accent6"/>
                </a:solidFill>
              </a:rPr>
              <a:t>python manage.py createsuperuser</a:t>
            </a:r>
            <a:endParaRPr i="1"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Depois de configurar, acesse </a:t>
            </a:r>
            <a:r>
              <a:rPr lang="en" sz="1900">
                <a:solidFill>
                  <a:schemeClr val="accent6"/>
                </a:solidFill>
              </a:rPr>
              <a:t>http://127.0.0.1:8000/admin/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Adicionando Modelos no Django Admin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Abra o arquivo </a:t>
            </a:r>
            <a:r>
              <a:rPr lang="en" sz="1900">
                <a:solidFill>
                  <a:schemeClr val="accent6"/>
                </a:solidFill>
              </a:rPr>
              <a:t>blog/admin.py</a:t>
            </a:r>
            <a:r>
              <a:rPr lang="en" sz="1900"/>
              <a:t> e registre o modelo </a:t>
            </a:r>
            <a:r>
              <a:rPr lang="en" sz="1900">
                <a:solidFill>
                  <a:schemeClr val="accent6"/>
                </a:solidFill>
              </a:rPr>
              <a:t>Post</a:t>
            </a:r>
            <a:r>
              <a:rPr lang="en" sz="1900"/>
              <a:t> como segue.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75" y="2255575"/>
            <a:ext cx="3810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Adicionando Modelos no Django Admin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Abra o arquivo </a:t>
            </a:r>
            <a:r>
              <a:rPr lang="en" sz="1900">
                <a:solidFill>
                  <a:schemeClr val="accent6"/>
                </a:solidFill>
              </a:rPr>
              <a:t>blog/admin.py</a:t>
            </a:r>
            <a:r>
              <a:rPr lang="en" sz="1900"/>
              <a:t> e registre o modelo </a:t>
            </a:r>
            <a:r>
              <a:rPr lang="en" sz="1900">
                <a:solidFill>
                  <a:schemeClr val="accent6"/>
                </a:solidFill>
              </a:rPr>
              <a:t>Post</a:t>
            </a:r>
            <a:r>
              <a:rPr lang="en" sz="1900"/>
              <a:t> como segue.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75" y="2255575"/>
            <a:ext cx="3810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Resumo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Aprendemos o que é o Django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gerenciar modelos utilizando Django 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Exercício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Nesse exercício vamos adicionar nosso Post no Django Admin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Para esse exercício crie uma branch de </a:t>
            </a:r>
            <a:r>
              <a:rPr lang="en" sz="1900">
                <a:solidFill>
                  <a:schemeClr val="accent6"/>
                </a:solidFill>
              </a:rPr>
              <a:t>django-admin</a:t>
            </a:r>
            <a:r>
              <a:rPr lang="en" sz="1900"/>
              <a:t> e crie um </a:t>
            </a:r>
            <a:r>
              <a:rPr lang="en" sz="1900">
                <a:solidFill>
                  <a:schemeClr val="accent6"/>
                </a:solidFill>
              </a:rPr>
              <a:t>Pull Request</a:t>
            </a:r>
            <a:r>
              <a:rPr lang="en" sz="1900"/>
              <a:t> adicionando os professores da EBAC como revisores do código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