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9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7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>
            <a:extLst>
              <a:ext uri="{FF2B5EF4-FFF2-40B4-BE49-F238E27FC236}">
                <a16:creationId xmlns:a16="http://schemas.microsoft.com/office/drawing/2014/main" id="{9E986342-6900-4AAC-8DF6-D1F2F3D589AA}"/>
              </a:ext>
            </a:extLst>
          </p:cNvPr>
          <p:cNvSpPr/>
          <p:nvPr/>
        </p:nvSpPr>
        <p:spPr>
          <a:xfrm>
            <a:off x="-1753697" y="-174711"/>
            <a:ext cx="15077783" cy="7591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450C912-8998-4E9C-BDED-95022AB942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1989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4B4169C0-5980-45B6-B0FE-DC87448A1E7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77489" y="3129979"/>
            <a:ext cx="36548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>
                <a:solidFill>
                  <a:schemeClr val="accent2"/>
                </a:solidFill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204" name="OTLSHAPE_TB_00000000000000000000000000000000_ScaleContainer">
            <a:extLst>
              <a:ext uri="{FF2B5EF4-FFF2-40B4-BE49-F238E27FC236}">
                <a16:creationId xmlns:a16="http://schemas.microsoft.com/office/drawing/2014/main" id="{083E5442-9F33-4525-B93C-B040B9F0D6A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3048000"/>
            <a:ext cx="106172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TLSHAPE_TB_00000000000000000000000000000000_ElapsedTime" hidden="1">
            <a:extLst>
              <a:ext uri="{FF2B5EF4-FFF2-40B4-BE49-F238E27FC236}">
                <a16:creationId xmlns:a16="http://schemas.microsoft.com/office/drawing/2014/main" id="{1AA90F56-C7DD-45CA-AC86-E0859901E5F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TB_00000000000000000000000000000000_ElapsedTimeExtension">
            <a:extLst>
              <a:ext uri="{FF2B5EF4-FFF2-40B4-BE49-F238E27FC236}">
                <a16:creationId xmlns:a16="http://schemas.microsoft.com/office/drawing/2014/main" id="{4C70ADB5-B56B-4690-829B-9C61B3188EF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-4047490"/>
            <a:ext cx="0" cy="7095490"/>
          </a:xfrm>
          <a:prstGeom prst="rect">
            <a:avLst/>
          </a:prstGeom>
          <a:gradFill flip="none" rotWithShape="1">
            <a:gsLst>
              <a:gs pos="100000">
                <a:srgbClr val="B20E12">
                  <a:alpha val="30196"/>
                </a:srgbClr>
              </a:gs>
              <a:gs pos="0">
                <a:srgbClr val="B20E1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4312DADD-63A3-4629-A504-99B1AA9E7BF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EC416B1B-B2A0-4A12-A212-F82E4C1E9E9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AC35984-BD62-4582-9F76-209407D36D0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07965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1989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B4AD195-9A11-4C19-9687-B9E86EC5873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85695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1991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D4235B0D-22A7-40F2-8F91-575085418B1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26503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942EE91-D943-4930-8782-4245970776A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4276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1995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FE8FA66B-A7E8-431E-A7F7-31509B4079C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622112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A8DAE6B6-FB10-4ED0-97E1-A02B885384C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799842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1999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2BF14E11-B788-46AD-A4E9-A8EF673298C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979186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2001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AC372CBC-6C77-4B42-9B57-B106F923A59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156915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2003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481A0651-94A5-4D47-A23E-EDAAD0BFE52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33625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2005</a:t>
            </a:r>
          </a:p>
        </p:txBody>
      </p:sp>
      <p:sp>
        <p:nvSpPr>
          <p:cNvPr id="207" name="OTLSHAPE_T_5d4c077231aa4807b3eb78bffa6ff942_Shape">
            <a:extLst>
              <a:ext uri="{FF2B5EF4-FFF2-40B4-BE49-F238E27FC236}">
                <a16:creationId xmlns:a16="http://schemas.microsoft.com/office/drawing/2014/main" id="{492CC2D0-AF69-4ACE-8F5F-9D3BD64DB55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65505" y="678634"/>
            <a:ext cx="45719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TLSHAPE_T_d70af4507247448baa7dc2f6b098d88f_Shape">
            <a:extLst>
              <a:ext uri="{FF2B5EF4-FFF2-40B4-BE49-F238E27FC236}">
                <a16:creationId xmlns:a16="http://schemas.microsoft.com/office/drawing/2014/main" id="{B98F068C-5B00-4B10-B910-D3E70253CA3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308918" y="1535007"/>
            <a:ext cx="45719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T_55920bc6d77f4057ba01445e5996b620_Shape">
            <a:extLst>
              <a:ext uri="{FF2B5EF4-FFF2-40B4-BE49-F238E27FC236}">
                <a16:creationId xmlns:a16="http://schemas.microsoft.com/office/drawing/2014/main" id="{59DCCC90-8A8D-425E-A839-F27581F8337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380618" y="3787225"/>
            <a:ext cx="50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T_5b77f7abe7354e8090b3ab3c7f9351f8_Shape">
            <a:extLst>
              <a:ext uri="{FF2B5EF4-FFF2-40B4-BE49-F238E27FC236}">
                <a16:creationId xmlns:a16="http://schemas.microsoft.com/office/drawing/2014/main" id="{9B05314A-D71C-4758-8148-BB557F8B5E5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477946" y="4379468"/>
            <a:ext cx="50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TLSHAPE_T_90a076deb92143a49ae460d4565386c2_Shape">
            <a:extLst>
              <a:ext uri="{FF2B5EF4-FFF2-40B4-BE49-F238E27FC236}">
                <a16:creationId xmlns:a16="http://schemas.microsoft.com/office/drawing/2014/main" id="{278AB38E-B97F-4B0A-9D42-12DD104572A8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130786" y="5529580"/>
            <a:ext cx="50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TLSHAPE_T_3b5ecf1973a84fdf8b3061b21ca69f00_Shape">
            <a:extLst>
              <a:ext uri="{FF2B5EF4-FFF2-40B4-BE49-F238E27FC236}">
                <a16:creationId xmlns:a16="http://schemas.microsoft.com/office/drawing/2014/main" id="{D9D9484B-62C3-4580-BEF7-4994415EDB8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1310130" y="232579"/>
            <a:ext cx="50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TLSHAPE_T_5d4c077231aa4807b3eb78bffa6ff942_ShapePercentage" hidden="1">
            <a:extLst>
              <a:ext uri="{FF2B5EF4-FFF2-40B4-BE49-F238E27FC236}">
                <a16:creationId xmlns:a16="http://schemas.microsoft.com/office/drawing/2014/main" id="{BA7AC48D-D66D-4FF8-953B-8926EF8C482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TLSHAPE_T_d70af4507247448baa7dc2f6b098d88f_ShapePercentage" hidden="1">
            <a:extLst>
              <a:ext uri="{FF2B5EF4-FFF2-40B4-BE49-F238E27FC236}">
                <a16:creationId xmlns:a16="http://schemas.microsoft.com/office/drawing/2014/main" id="{E1F98B82-4770-44BF-8386-141607B9385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T_55920bc6d77f4057ba01445e5996b620_ShapePercentage" hidden="1">
            <a:extLst>
              <a:ext uri="{FF2B5EF4-FFF2-40B4-BE49-F238E27FC236}">
                <a16:creationId xmlns:a16="http://schemas.microsoft.com/office/drawing/2014/main" id="{B344032F-5314-426A-BB4C-15F3A598A23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T_3e3171a3066e409385f3f98ce3a2abff_ShapePercentage" hidden="1">
            <a:extLst>
              <a:ext uri="{FF2B5EF4-FFF2-40B4-BE49-F238E27FC236}">
                <a16:creationId xmlns:a16="http://schemas.microsoft.com/office/drawing/2014/main" id="{85022AB4-D06B-4172-BA66-7E23ECED3EE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TLSHAPE_T_5b77f7abe7354e8090b3ab3c7f9351f8_ShapePercentage" hidden="1">
            <a:extLst>
              <a:ext uri="{FF2B5EF4-FFF2-40B4-BE49-F238E27FC236}">
                <a16:creationId xmlns:a16="http://schemas.microsoft.com/office/drawing/2014/main" id="{DC343DA2-42BC-4A02-8E20-99D488B36AF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TLSHAPE_T_90a076deb92143a49ae460d4565386c2_ShapePercentage" hidden="1">
            <a:extLst>
              <a:ext uri="{FF2B5EF4-FFF2-40B4-BE49-F238E27FC236}">
                <a16:creationId xmlns:a16="http://schemas.microsoft.com/office/drawing/2014/main" id="{1DE8584D-DBB8-4854-9147-2C94657CB75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TLSHAPE_T_3b5ecf1973a84fdf8b3061b21ca69f00_ShapePercentage" hidden="1">
            <a:extLst>
              <a:ext uri="{FF2B5EF4-FFF2-40B4-BE49-F238E27FC236}">
                <a16:creationId xmlns:a16="http://schemas.microsoft.com/office/drawing/2014/main" id="{D34FA34E-06B0-41FC-A882-984FE9CD2EB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T_5d4c077231aa4807b3eb78bffa6ff942_Duration" hidden="1">
            <a:extLst>
              <a:ext uri="{FF2B5EF4-FFF2-40B4-BE49-F238E27FC236}">
                <a16:creationId xmlns:a16="http://schemas.microsoft.com/office/drawing/2014/main" id="{D0E20110-16CE-42F5-8CA4-073287CA936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173584" y="-5262626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0 mons</a:t>
            </a:r>
          </a:p>
        </p:txBody>
      </p:sp>
      <p:sp>
        <p:nvSpPr>
          <p:cNvPr id="20" name="OTLSHAPE_T_5d4c077231aa4807b3eb78bffa6ff942_TextPercentage" hidden="1">
            <a:extLst>
              <a:ext uri="{FF2B5EF4-FFF2-40B4-BE49-F238E27FC236}">
                <a16:creationId xmlns:a16="http://schemas.microsoft.com/office/drawing/2014/main" id="{6A8A69FF-8676-4F6B-9BB0-27E05B5733AB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OTLSHAPE_T_5d4c077231aa4807b3eb78bffa6ff942_StartDate" hidden="1">
            <a:extLst>
              <a:ext uri="{FF2B5EF4-FFF2-40B4-BE49-F238E27FC236}">
                <a16:creationId xmlns:a16="http://schemas.microsoft.com/office/drawing/2014/main" id="{B4B6A471-94D7-420C-A887-396176ABEA3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" name="OTLSHAPE_T_5d4c077231aa4807b3eb78bffa6ff942_EndDate" hidden="1">
            <a:extLst>
              <a:ext uri="{FF2B5EF4-FFF2-40B4-BE49-F238E27FC236}">
                <a16:creationId xmlns:a16="http://schemas.microsoft.com/office/drawing/2014/main" id="{F479C8B7-1216-40FC-8440-E999144024E0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OTLSHAPE_T_5d4c077231aa4807b3eb78bffa6ff942_JoinedDate">
            <a:extLst>
              <a:ext uri="{FF2B5EF4-FFF2-40B4-BE49-F238E27FC236}">
                <a16:creationId xmlns:a16="http://schemas.microsoft.com/office/drawing/2014/main" id="{E06AAF6C-69D2-43E1-905A-640EAD8ECF3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058007" y="524178"/>
            <a:ext cx="53855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dirty="0">
                <a:solidFill>
                  <a:schemeClr val="dk2"/>
                </a:solidFill>
                <a:latin typeface="Calibri" panose="020F0502020204030204" pitchFamily="34" charset="0"/>
              </a:rPr>
              <a:t>1989</a:t>
            </a:r>
          </a:p>
        </p:txBody>
      </p:sp>
      <p:sp>
        <p:nvSpPr>
          <p:cNvPr id="24" name="OTLSHAPE_T_5d4c077231aa4807b3eb78bffa6ff942_Title">
            <a:extLst>
              <a:ext uri="{FF2B5EF4-FFF2-40B4-BE49-F238E27FC236}">
                <a16:creationId xmlns:a16="http://schemas.microsoft.com/office/drawing/2014/main" id="{92596AF9-E741-4A2D-8F8B-F26EBF71C12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-1524000" y="562557"/>
            <a:ext cx="2336799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s-E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Creación de lenguaje HTML (Web 1.0)</a:t>
            </a:r>
          </a:p>
          <a:p>
            <a:pPr algn="r"/>
            <a:r>
              <a:rPr lang="es-ES" sz="1100" dirty="0">
                <a:solidFill>
                  <a:schemeClr val="dk1"/>
                </a:solidFill>
                <a:latin typeface="Calibri" panose="020F0502020204030204" pitchFamily="34" charset="0"/>
              </a:rPr>
              <a:t>Creado por Tim Berners-Lee junto con su compañero </a:t>
            </a:r>
            <a:r>
              <a:rPr lang="es-ES" sz="1100" dirty="0" err="1">
                <a:solidFill>
                  <a:schemeClr val="dk1"/>
                </a:solidFill>
                <a:latin typeface="Calibri" panose="020F0502020204030204" pitchFamily="34" charset="0"/>
              </a:rPr>
              <a:t>Anders</a:t>
            </a:r>
            <a:r>
              <a:rPr lang="es-ES" sz="1100" dirty="0">
                <a:solidFill>
                  <a:schemeClr val="dk1"/>
                </a:solidFill>
                <a:latin typeface="Calibri" panose="020F0502020204030204" pitchFamily="34" charset="0"/>
              </a:rPr>
              <a:t> Berglund. Era de solo lectura, no interactiva, almacenaba contenido. No se enfocaba mucho en dar una buena experiencia de usuario. Carecía de compatibilidad (la maquina no la entendía).</a:t>
            </a:r>
            <a:endParaRPr lang="en-US" sz="11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d70af4507247448baa7dc2f6b098d88f_Duration" hidden="1">
            <a:extLst>
              <a:ext uri="{FF2B5EF4-FFF2-40B4-BE49-F238E27FC236}">
                <a16:creationId xmlns:a16="http://schemas.microsoft.com/office/drawing/2014/main" id="{7D16C880-656A-41C6-9ED5-29D9E934D54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552981" y="-458512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0 mons</a:t>
            </a:r>
          </a:p>
        </p:txBody>
      </p:sp>
      <p:sp>
        <p:nvSpPr>
          <p:cNvPr id="28" name="OTLSHAPE_T_d70af4507247448baa7dc2f6b098d88f_TextPercentage" hidden="1">
            <a:extLst>
              <a:ext uri="{FF2B5EF4-FFF2-40B4-BE49-F238E27FC236}">
                <a16:creationId xmlns:a16="http://schemas.microsoft.com/office/drawing/2014/main" id="{78AECA6D-4E7B-483A-A561-E9B194B6B13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OTLSHAPE_T_d70af4507247448baa7dc2f6b098d88f_StartDate" hidden="1">
            <a:extLst>
              <a:ext uri="{FF2B5EF4-FFF2-40B4-BE49-F238E27FC236}">
                <a16:creationId xmlns:a16="http://schemas.microsoft.com/office/drawing/2014/main" id="{B68F879A-1A21-48E4-9FD7-AA3041A63832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0" name="OTLSHAPE_T_d70af4507247448baa7dc2f6b098d88f_EndDate" hidden="1">
            <a:extLst>
              <a:ext uri="{FF2B5EF4-FFF2-40B4-BE49-F238E27FC236}">
                <a16:creationId xmlns:a16="http://schemas.microsoft.com/office/drawing/2014/main" id="{060970FA-9DA7-46AA-A499-5A37CA61F41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1" name="OTLSHAPE_T_d70af4507247448baa7dc2f6b098d88f_JoinedDate">
            <a:extLst>
              <a:ext uri="{FF2B5EF4-FFF2-40B4-BE49-F238E27FC236}">
                <a16:creationId xmlns:a16="http://schemas.microsoft.com/office/drawing/2014/main" id="{25FB1EE9-192E-486E-B097-276495A1CF6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487666" y="1379984"/>
            <a:ext cx="345774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10" dirty="0">
                <a:solidFill>
                  <a:schemeClr val="dk2"/>
                </a:solidFill>
                <a:latin typeface="Calibri" panose="020F0502020204030204" pitchFamily="34" charset="0"/>
              </a:rPr>
              <a:t>1991</a:t>
            </a:r>
          </a:p>
        </p:txBody>
      </p:sp>
      <p:sp>
        <p:nvSpPr>
          <p:cNvPr id="32" name="OTLSHAPE_T_d70af4507247448baa7dc2f6b098d88f_Title">
            <a:extLst>
              <a:ext uri="{FF2B5EF4-FFF2-40B4-BE49-F238E27FC236}">
                <a16:creationId xmlns:a16="http://schemas.microsoft.com/office/drawing/2014/main" id="{EFC10D51-19E1-4D94-B8F3-145BAEAFDB7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12920" y="1504189"/>
            <a:ext cx="204020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s-ES" sz="1100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Primer Navegador Web (Nexus 0.1).</a:t>
            </a:r>
          </a:p>
          <a:p>
            <a:pPr algn="r"/>
            <a:r>
              <a:rPr lang="es-ES" sz="1100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s-ES" sz="1100" spc="-24" dirty="0">
                <a:solidFill>
                  <a:schemeClr val="dk1"/>
                </a:solidFill>
                <a:latin typeface="Calibri" panose="020F0502020204030204" pitchFamily="34" charset="0"/>
              </a:rPr>
              <a:t>Llamado </a:t>
            </a:r>
            <a:r>
              <a:rPr lang="es-ES" sz="1100" spc="-24" dirty="0" err="1">
                <a:solidFill>
                  <a:schemeClr val="dk1"/>
                </a:solidFill>
                <a:latin typeface="Calibri" panose="020F0502020204030204" pitchFamily="34" charset="0"/>
              </a:rPr>
              <a:t>WorldWideWeb</a:t>
            </a:r>
            <a:r>
              <a:rPr lang="es-ES" sz="1100" spc="-24" dirty="0">
                <a:solidFill>
                  <a:schemeClr val="dk1"/>
                </a:solidFill>
                <a:latin typeface="Calibri" panose="020F0502020204030204" pitchFamily="34" charset="0"/>
              </a:rPr>
              <a:t> y luego Nexus 0.1, el primer navegador podía crear páginas, así como navegar por ellas</a:t>
            </a:r>
            <a:r>
              <a:rPr lang="es-ES" sz="1100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.</a:t>
            </a:r>
          </a:p>
          <a:p>
            <a:pPr algn="r"/>
            <a:endParaRPr lang="en-US" sz="1100" b="1" spc="-2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55920bc6d77f4057ba01445e5996b620_Duration" hidden="1">
            <a:extLst>
              <a:ext uri="{FF2B5EF4-FFF2-40B4-BE49-F238E27FC236}">
                <a16:creationId xmlns:a16="http://schemas.microsoft.com/office/drawing/2014/main" id="{54485D26-8974-4E88-ABB8-BEEA35E2F5B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380618" y="-397755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0 mons</a:t>
            </a:r>
          </a:p>
        </p:txBody>
      </p:sp>
      <p:sp>
        <p:nvSpPr>
          <p:cNvPr id="36" name="OTLSHAPE_T_55920bc6d77f4057ba01445e5996b620_TextPercentage" hidden="1">
            <a:extLst>
              <a:ext uri="{FF2B5EF4-FFF2-40B4-BE49-F238E27FC236}">
                <a16:creationId xmlns:a16="http://schemas.microsoft.com/office/drawing/2014/main" id="{4803F35D-1702-43A8-9748-CAABBD2E06A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7" name="OTLSHAPE_T_55920bc6d77f4057ba01445e5996b620_StartDate" hidden="1">
            <a:extLst>
              <a:ext uri="{FF2B5EF4-FFF2-40B4-BE49-F238E27FC236}">
                <a16:creationId xmlns:a16="http://schemas.microsoft.com/office/drawing/2014/main" id="{198E1029-1B1A-4086-903A-08CCAADBD1B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8" name="OTLSHAPE_T_55920bc6d77f4057ba01445e5996b620_EndDate" hidden="1">
            <a:extLst>
              <a:ext uri="{FF2B5EF4-FFF2-40B4-BE49-F238E27FC236}">
                <a16:creationId xmlns:a16="http://schemas.microsoft.com/office/drawing/2014/main" id="{21661C36-B33C-4B15-937F-B4BF4E7B64EC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9" name="OTLSHAPE_T_55920bc6d77f4057ba01445e5996b620_JoinedDate">
            <a:extLst>
              <a:ext uri="{FF2B5EF4-FFF2-40B4-BE49-F238E27FC236}">
                <a16:creationId xmlns:a16="http://schemas.microsoft.com/office/drawing/2014/main" id="{D0B350C2-5E09-4F31-957D-6779F92F6B6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380618" y="3632200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1993</a:t>
            </a:r>
          </a:p>
        </p:txBody>
      </p:sp>
      <p:sp>
        <p:nvSpPr>
          <p:cNvPr id="40" name="OTLSHAPE_T_55920bc6d77f4057ba01445e5996b620_Title">
            <a:extLst>
              <a:ext uri="{FF2B5EF4-FFF2-40B4-BE49-F238E27FC236}">
                <a16:creationId xmlns:a16="http://schemas.microsoft.com/office/drawing/2014/main" id="{8A8A4AED-CCA8-4F88-867B-0AA012472BE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12799" y="3756406"/>
            <a:ext cx="2524427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Primer </a:t>
            </a:r>
            <a:r>
              <a:rPr lang="en-US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Navegador</a:t>
            </a:r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Gráfico</a:t>
            </a:r>
            <a:endParaRPr lang="en-US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Conocido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como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Mosaic, </a:t>
            </a:r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este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navegador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estaba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disponible para </a:t>
            </a:r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visualizar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páginas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web </a:t>
            </a:r>
            <a:r>
              <a:rPr lang="en-US" sz="11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en</a:t>
            </a: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 Microsoft Windows</a:t>
            </a:r>
          </a:p>
        </p:txBody>
      </p:sp>
      <p:sp>
        <p:nvSpPr>
          <p:cNvPr id="43" name="OTLSHAPE_T_3e3171a3066e409385f3f98ce3a2abff_Duration" hidden="1">
            <a:extLst>
              <a:ext uri="{FF2B5EF4-FFF2-40B4-BE49-F238E27FC236}">
                <a16:creationId xmlns:a16="http://schemas.microsoft.com/office/drawing/2014/main" id="{929ACFEA-1101-4AAB-ABE4-2E8D799EB86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045310" y="-3385312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0 mons</a:t>
            </a:r>
          </a:p>
        </p:txBody>
      </p:sp>
      <p:sp>
        <p:nvSpPr>
          <p:cNvPr id="44" name="OTLSHAPE_T_3e3171a3066e409385f3f98ce3a2abff_TextPercentage" hidden="1">
            <a:extLst>
              <a:ext uri="{FF2B5EF4-FFF2-40B4-BE49-F238E27FC236}">
                <a16:creationId xmlns:a16="http://schemas.microsoft.com/office/drawing/2014/main" id="{1C260886-F102-4313-9011-B9F1709EBDF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5" name="OTLSHAPE_T_3e3171a3066e409385f3f98ce3a2abff_StartDate" hidden="1">
            <a:extLst>
              <a:ext uri="{FF2B5EF4-FFF2-40B4-BE49-F238E27FC236}">
                <a16:creationId xmlns:a16="http://schemas.microsoft.com/office/drawing/2014/main" id="{B5389C29-2019-4426-A275-B411627DF51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6" name="OTLSHAPE_T_3e3171a3066e409385f3f98ce3a2abff_EndDate" hidden="1">
            <a:extLst>
              <a:ext uri="{FF2B5EF4-FFF2-40B4-BE49-F238E27FC236}">
                <a16:creationId xmlns:a16="http://schemas.microsoft.com/office/drawing/2014/main" id="{2E59A64F-1718-435A-9A07-51FB26653E8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A2777E7-19FA-403E-BC58-3DA8A26AF5BC}"/>
              </a:ext>
            </a:extLst>
          </p:cNvPr>
          <p:cNvGrpSpPr/>
          <p:nvPr/>
        </p:nvGrpSpPr>
        <p:grpSpPr>
          <a:xfrm>
            <a:off x="2578380" y="2226226"/>
            <a:ext cx="2169343" cy="511556"/>
            <a:chOff x="-3911410" y="-2738797"/>
            <a:chExt cx="9374204" cy="511556"/>
          </a:xfrm>
        </p:grpSpPr>
        <p:sp>
          <p:nvSpPr>
            <p:cNvPr id="213" name="OTLSHAPE_T_3e3171a3066e409385f3f98ce3a2abff_Shape">
              <a:extLst>
                <a:ext uri="{FF2B5EF4-FFF2-40B4-BE49-F238E27FC236}">
                  <a16:creationId xmlns:a16="http://schemas.microsoft.com/office/drawing/2014/main" id="{2D0D905D-8053-4751-83C5-4496540BDC31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4045310" y="-2622719"/>
              <a:ext cx="508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TLSHAPE_T_3e3171a3066e409385f3f98ce3a2abff_JoinedDate">
              <a:extLst>
                <a:ext uri="{FF2B5EF4-FFF2-40B4-BE49-F238E27FC236}">
                  <a16:creationId xmlns:a16="http://schemas.microsoft.com/office/drawing/2014/main" id="{56A9A302-033F-4E9D-BA18-3EA8E3335D1C}"/>
                </a:ext>
              </a:extLst>
            </p:cNvPr>
            <p:cNvSpPr txBox="1"/>
            <p:nvPr>
              <p:custDataLst>
                <p:tags r:id="rId72"/>
              </p:custDataLst>
            </p:nvPr>
          </p:nvSpPr>
          <p:spPr>
            <a:xfrm>
              <a:off x="4045309" y="-2714988"/>
              <a:ext cx="1417485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10" dirty="0">
                  <a:solidFill>
                    <a:schemeClr val="dk2"/>
                  </a:solidFill>
                  <a:latin typeface="Calibri" panose="020F0502020204030204" pitchFamily="34" charset="0"/>
                </a:rPr>
                <a:t>1994</a:t>
              </a:r>
            </a:p>
          </p:txBody>
        </p:sp>
        <p:sp>
          <p:nvSpPr>
            <p:cNvPr id="48" name="OTLSHAPE_T_3e3171a3066e409385f3f98ce3a2abff_Title">
              <a:extLst>
                <a:ext uri="{FF2B5EF4-FFF2-40B4-BE49-F238E27FC236}">
                  <a16:creationId xmlns:a16="http://schemas.microsoft.com/office/drawing/2014/main" id="{CA10CFAF-C516-4E62-855E-E93965DB1C0E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-3911410" y="-2738797"/>
              <a:ext cx="7912100" cy="51155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r"/>
              <a:r>
                <a:rPr lang="es-ES" sz="11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HTML 2</a:t>
              </a:r>
            </a:p>
            <a:p>
              <a:pPr algn="r"/>
              <a:r>
                <a:rPr lang="es-ES" sz="1100" dirty="0">
                  <a:solidFill>
                    <a:schemeClr val="dk1"/>
                  </a:solidFill>
                  <a:latin typeface="Calibri" panose="020F0502020204030204" pitchFamily="34" charset="0"/>
                </a:rPr>
                <a:t>Editado por Tim Berners Lee y Dan </a:t>
              </a:r>
              <a:r>
                <a:rPr lang="es-ES" sz="1100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Conolly</a:t>
              </a:r>
              <a:r>
                <a:rPr lang="es-ES" sz="1100" dirty="0">
                  <a:solidFill>
                    <a:schemeClr val="dk1"/>
                  </a:solidFill>
                  <a:latin typeface="Calibri" panose="020F0502020204030204" pitchFamily="34" charset="0"/>
                </a:rPr>
                <a:t>, es la primera versión oficial del lenguaje HTML, una formalización de versiones anteriores de HTML.</a:t>
              </a:r>
              <a:endParaRPr lang="en-US" sz="110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1" name="OTLSHAPE_T_5b77f7abe7354e8090b3ab3c7f9351f8_Duration" hidden="1">
            <a:extLst>
              <a:ext uri="{FF2B5EF4-FFF2-40B4-BE49-F238E27FC236}">
                <a16:creationId xmlns:a16="http://schemas.microsoft.com/office/drawing/2014/main" id="{0918F001-A613-4A81-993F-A69C2D356ED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77946" y="-2707809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0 mons</a:t>
            </a:r>
          </a:p>
        </p:txBody>
      </p:sp>
      <p:sp>
        <p:nvSpPr>
          <p:cNvPr id="52" name="OTLSHAPE_T_5b77f7abe7354e8090b3ab3c7f9351f8_TextPercentage" hidden="1">
            <a:extLst>
              <a:ext uri="{FF2B5EF4-FFF2-40B4-BE49-F238E27FC236}">
                <a16:creationId xmlns:a16="http://schemas.microsoft.com/office/drawing/2014/main" id="{D5FE097D-DF29-48F3-9991-147DAF8C8C00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3" name="OTLSHAPE_T_5b77f7abe7354e8090b3ab3c7f9351f8_StartDate" hidden="1">
            <a:extLst>
              <a:ext uri="{FF2B5EF4-FFF2-40B4-BE49-F238E27FC236}">
                <a16:creationId xmlns:a16="http://schemas.microsoft.com/office/drawing/2014/main" id="{4776AD47-0B9B-4825-A022-4C8ADBFB547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4" name="OTLSHAPE_T_5b77f7abe7354e8090b3ab3c7f9351f8_EndDate" hidden="1">
            <a:extLst>
              <a:ext uri="{FF2B5EF4-FFF2-40B4-BE49-F238E27FC236}">
                <a16:creationId xmlns:a16="http://schemas.microsoft.com/office/drawing/2014/main" id="{BD899210-4C2C-4A4A-A711-95D3BC1AE64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5" name="OTLSHAPE_T_5b77f7abe7354e8090b3ab3c7f9351f8_JoinedDate">
            <a:extLst>
              <a:ext uri="{FF2B5EF4-FFF2-40B4-BE49-F238E27FC236}">
                <a16:creationId xmlns:a16="http://schemas.microsoft.com/office/drawing/2014/main" id="{F973FBAB-3F2C-436F-A8DD-CE69AC6493F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477946" y="422444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1996</a:t>
            </a:r>
            <a:endParaRPr lang="en-US" sz="1000" spc="-1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5b77f7abe7354e8090b3ab3c7f9351f8_Title">
            <a:extLst>
              <a:ext uri="{FF2B5EF4-FFF2-40B4-BE49-F238E27FC236}">
                <a16:creationId xmlns:a16="http://schemas.microsoft.com/office/drawing/2014/main" id="{1052CA2B-50DF-4F47-B776-0182FE9DA6F7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748918" y="4348649"/>
            <a:ext cx="168538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s-E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LANZAMIENTO DE FLASH 1.0. </a:t>
            </a:r>
            <a:r>
              <a:rPr lang="es-ES" sz="1100" dirty="0">
                <a:solidFill>
                  <a:schemeClr val="dk1"/>
                </a:solidFill>
                <a:latin typeface="Calibri" panose="020F0502020204030204" pitchFamily="34" charset="0"/>
              </a:rPr>
              <a:t>Lanzado como un software para reproducir animaciones, juegos y aplicaciones en internet. Flash mejora la interacción de los usuarios en la web.</a:t>
            </a:r>
            <a:endParaRPr lang="en-US" sz="11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90a076deb92143a49ae460d4565386c2_Duration" hidden="1">
            <a:extLst>
              <a:ext uri="{FF2B5EF4-FFF2-40B4-BE49-F238E27FC236}">
                <a16:creationId xmlns:a16="http://schemas.microsoft.com/office/drawing/2014/main" id="{87197B89-B304-4B88-BD24-06AABC3E55A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0232386" y="4407281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0.1 mons</a:t>
            </a:r>
          </a:p>
        </p:txBody>
      </p:sp>
      <p:sp>
        <p:nvSpPr>
          <p:cNvPr id="60" name="OTLSHAPE_T_90a076deb92143a49ae460d4565386c2_TextPercentage" hidden="1">
            <a:extLst>
              <a:ext uri="{FF2B5EF4-FFF2-40B4-BE49-F238E27FC236}">
                <a16:creationId xmlns:a16="http://schemas.microsoft.com/office/drawing/2014/main" id="{3C3C0FAF-B2D0-43E6-B008-E3E4B5CA610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1" name="OTLSHAPE_T_90a076deb92143a49ae460d4565386c2_StartDate" hidden="1">
            <a:extLst>
              <a:ext uri="{FF2B5EF4-FFF2-40B4-BE49-F238E27FC236}">
                <a16:creationId xmlns:a16="http://schemas.microsoft.com/office/drawing/2014/main" id="{2A45F20B-817F-461E-8EB9-9D5B17F2468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2" name="OTLSHAPE_T_90a076deb92143a49ae460d4565386c2_EndDate" hidden="1">
            <a:extLst>
              <a:ext uri="{FF2B5EF4-FFF2-40B4-BE49-F238E27FC236}">
                <a16:creationId xmlns:a16="http://schemas.microsoft.com/office/drawing/2014/main" id="{32A71CE5-FDAE-4029-9AA2-2870C7BFAE41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3" name="OTLSHAPE_T_90a076deb92143a49ae460d4565386c2_JoinedDate">
            <a:extLst>
              <a:ext uri="{FF2B5EF4-FFF2-40B4-BE49-F238E27FC236}">
                <a16:creationId xmlns:a16="http://schemas.microsoft.com/office/drawing/2014/main" id="{9CB6DCC9-100E-4749-B380-A8B6DF7E86CC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0130786" y="5219531"/>
            <a:ext cx="355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dirty="0">
                <a:solidFill>
                  <a:schemeClr val="dk2"/>
                </a:solidFill>
                <a:latin typeface="Calibri" panose="020F0502020204030204" pitchFamily="34" charset="0"/>
              </a:rPr>
              <a:t>2004 - 2004</a:t>
            </a:r>
          </a:p>
        </p:txBody>
      </p:sp>
      <p:sp>
        <p:nvSpPr>
          <p:cNvPr id="64" name="OTLSHAPE_T_90a076deb92143a49ae460d4565386c2_Title">
            <a:extLst>
              <a:ext uri="{FF2B5EF4-FFF2-40B4-BE49-F238E27FC236}">
                <a16:creationId xmlns:a16="http://schemas.microsoft.com/office/drawing/2014/main" id="{22B3BF3A-3D6B-463C-9193-8BEF0E2085C8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073259" y="4816687"/>
            <a:ext cx="2019300" cy="17051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s-E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WEB 2.0</a:t>
            </a:r>
          </a:p>
          <a:p>
            <a:pPr algn="r"/>
            <a:r>
              <a:rPr lang="es-E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Aquí ya empieza la tecnología de lectura-escritura en la web. Se caracteriza por tener páginas ya interactivas, conectando personas con personas, usuarios ya podían aportar a la página web y buscaba mantener una experiencia de usuario decente. Es la más utilizada actualmente.</a:t>
            </a:r>
            <a:endParaRPr lang="en-US" sz="11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3b5ecf1973a84fdf8b3061b21ca69f00_Duration" hidden="1">
            <a:extLst>
              <a:ext uri="{FF2B5EF4-FFF2-40B4-BE49-F238E27FC236}">
                <a16:creationId xmlns:a16="http://schemas.microsoft.com/office/drawing/2014/main" id="{2C062A06-630F-4E02-95FE-74F4391E5886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1310130" y="7755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0 mons</a:t>
            </a:r>
          </a:p>
        </p:txBody>
      </p:sp>
      <p:sp>
        <p:nvSpPr>
          <p:cNvPr id="68" name="OTLSHAPE_T_3b5ecf1973a84fdf8b3061b21ca69f00_TextPercentage" hidden="1">
            <a:extLst>
              <a:ext uri="{FF2B5EF4-FFF2-40B4-BE49-F238E27FC236}">
                <a16:creationId xmlns:a16="http://schemas.microsoft.com/office/drawing/2014/main" id="{E5B26624-C05C-4321-A4F9-1021148FF33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9" name="OTLSHAPE_T_3b5ecf1973a84fdf8b3061b21ca69f00_StartDate" hidden="1">
            <a:extLst>
              <a:ext uri="{FF2B5EF4-FFF2-40B4-BE49-F238E27FC236}">
                <a16:creationId xmlns:a16="http://schemas.microsoft.com/office/drawing/2014/main" id="{34146A8C-626A-4DB2-AAEF-DEEBC41AD91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0" name="OTLSHAPE_T_3b5ecf1973a84fdf8b3061b21ca69f00_EndDate" hidden="1">
            <a:extLst>
              <a:ext uri="{FF2B5EF4-FFF2-40B4-BE49-F238E27FC236}">
                <a16:creationId xmlns:a16="http://schemas.microsoft.com/office/drawing/2014/main" id="{AE724447-45A4-4506-991C-DF1A20C10D0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" name="OTLSHAPE_T_3b5ecf1973a84fdf8b3061b21ca69f00_JoinedDate">
            <a:extLst>
              <a:ext uri="{FF2B5EF4-FFF2-40B4-BE49-F238E27FC236}">
                <a16:creationId xmlns:a16="http://schemas.microsoft.com/office/drawing/2014/main" id="{A7BD9922-6504-4965-BC9B-17AE9A3B7E99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1310130" y="77555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dirty="0">
                <a:solidFill>
                  <a:schemeClr val="dk2"/>
                </a:solidFill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72" name="OTLSHAPE_T_3b5ecf1973a84fdf8b3061b21ca69f00_Title">
            <a:extLst>
              <a:ext uri="{FF2B5EF4-FFF2-40B4-BE49-F238E27FC236}">
                <a16:creationId xmlns:a16="http://schemas.microsoft.com/office/drawing/2014/main" id="{AFD0EF23-A1B4-4491-BEC1-55FA80A6B21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940437" y="-798286"/>
            <a:ext cx="3318893" cy="3643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s-E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WEB 3.0</a:t>
            </a:r>
          </a:p>
          <a:p>
            <a:pPr algn="r"/>
            <a:r>
              <a:rPr lang="es-ES" sz="1100" dirty="0">
                <a:solidFill>
                  <a:schemeClr val="dk1"/>
                </a:solidFill>
                <a:latin typeface="Calibri" panose="020F0502020204030204" pitchFamily="34" charset="0"/>
              </a:rPr>
              <a:t>Término sugerido por John </a:t>
            </a:r>
            <a:r>
              <a:rPr lang="es-ES" sz="1100" dirty="0" err="1">
                <a:solidFill>
                  <a:schemeClr val="dk1"/>
                </a:solidFill>
                <a:latin typeface="Calibri" panose="020F0502020204030204" pitchFamily="34" charset="0"/>
              </a:rPr>
              <a:t>Markoff</a:t>
            </a:r>
            <a:r>
              <a:rPr lang="es-ES" sz="1100" dirty="0">
                <a:solidFill>
                  <a:schemeClr val="dk1"/>
                </a:solidFill>
                <a:latin typeface="Calibri" panose="020F0502020204030204" pitchFamily="34" charset="0"/>
              </a:rPr>
              <a:t> y conocido como tecnología de lectura-escritura-ejecutable.  Se caracteriza por ser tener páginas web fáciles de usar. Busca ya ser una web </a:t>
            </a:r>
            <a:r>
              <a:rPr lang="es-ES" sz="1100" dirty="0" err="1">
                <a:solidFill>
                  <a:schemeClr val="dk1"/>
                </a:solidFill>
                <a:latin typeface="Calibri" panose="020F0502020204030204" pitchFamily="34" charset="0"/>
              </a:rPr>
              <a:t>semantica</a:t>
            </a:r>
            <a:r>
              <a:rPr lang="es-ES" sz="1100" dirty="0">
                <a:solidFill>
                  <a:schemeClr val="dk1"/>
                </a:solidFill>
                <a:latin typeface="Calibri" panose="020F0502020204030204" pitchFamily="34" charset="0"/>
              </a:rPr>
              <a:t>, es decir, que sea estructurada de una manera que puedan ser leídas y entendidas inmediatamente por computadoras. Es mucho más personalizable que la web 1.0 y web 2.0</a:t>
            </a:r>
            <a:endParaRPr lang="en-US" sz="11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32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95E2EE8-71EA-4638-AFA1-63159A0F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36" y="643467"/>
            <a:ext cx="67121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i4wMi4wMCIsIkVkaXRpb24iOiJGcmVlIiwiSXNQbHVzRWRpdGlvbiI6ZmFsc2UsIklzUHJvRWRpdGlvbiI6ZmFsc2V9LCJFZmZlY3QiOjA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0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xNzgsIkciOjE0LCJCIjoxOH19LCJBcHBlbmRZZWFyT25ZZWFyQ2hhbmdlIjp0cnVlLCJFbGFwc2VkVGltZUZvcm1hdCI6MS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IsIkR1cmF0aW9uRm9ybWF0Ijo2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MCwiRW5kRGF0ZVBvc2l0aW9uIjowLCJEYXRlSXNWaXNpYmxlIjp0cnVlLCJUaXRsZVBvc2l0aW9uIjoyLCJEdXJhdGlvblBvc2l0aW9uIjo2LCJQZXJjZW50YWdlQ29tcGxldGVkUG9zaXRpb24iOjYsIlNwYWNpbmciOjEw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jI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n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EtMjdUMjM6NTk6MDBaIiwiRm9ybWF0IjoiTU1NIiwiVHlwZSI6NCwiQXV0b0RhdGVSYW5nZSI6dHJ1ZSwiV29ya2luZ0RheXMiOjMxLCJUb2RheU1hcmtlclRleHQiOiJUb2RheSIsIkF1dG9TY2FsZVR5cGUiOnRydWV9LCJNaWxlc3RvbmVzIjpbXSwiVGFza3MiOlt7IiRpZCI6IjE2MyIsIkdyb3VwTmFtZSI6bnVsbCwiU3RhcnREYXRlIjoiMTk4OS0wNy0yNFQwMDowMDowMFoiLCJFbmREYXRlIjoiMTk4OS0wNy0yNFQyMzo1OTowMFoiLCJQZXJjZW50YWdlQ29tcGxldGUiOm51bGwsIlN0eWxlIjp7IiRpZCI6IjE2NCIsIlNoYXBlIjowLCJTaGFwZVRoaWNrbmVzcyI6MiwiRHVyYXRpb25Gb3JtYXQiOjY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HJlZiI6Ijg2In19LCJNYXhXaWR0aCI6MjAwLjAsIk1heEhlaWdodCI6IkluZmluaXR5IiwiU21hcnRGb3JlZ3JvdW5kSXNBY3RpdmUiOmZhbHNlLCJIb3Jpem9udGFsQWxpZ25tZW50IjowLCJWZXJ0aWNhbEFsaWdubWVudCI6MCwiU21hcnRGb3JlZ3JvdW5kIjpudWxsLCJCYWNrZ3JvdW5kRmlsbFR5cGUiOjAsIk1hcmdpbiI6eyIkaWQiOiIxNjgiLCJUb3AiOjAsIkxlZnQiOjAsIlJpZ2h0IjowLCJCb3R0b20iOjB9LCJQYWRkaW5nIjp7IiRpZCI6IjE2OSIsIlRvcCI6MCwiTGVmdCI6MCwiUmlnaHQiOjAsIkJvdHRvbSI6MH0sIkJhY2tncm91bmQiOnsiJHJlZiI6Ijg5In0sIklzVmlzaWJsZSI6dHJ1ZSwiV2lkdGgiOjAuMCwiSGVpZ2h0IjowLjAsIkJvcmRlclN0eWxlIjp7IiRpZCI6IjE3MCIsIkxpbmVDb2xvciI6bnVsbCwiTGluZVdlaWdodCI6MC4wLCJMaW5lVHlwZSI6MCwiUGFyZW50U3R5bGUiOm51bGx9LCJQYXJlbnRTdHlsZSI6bnVsbH0sIkR1cmF0aW9uU3R5bGUiOnsiJGlkIjoiMTcxIiwiRm9udFNldHRpbmdzIjp7IiRpZCI6IjE3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aWQiOiIxNzMiLCJUb3AiOjAsIkxlZnQiOjAsIlJpZ2h0IjowLCJCb3R0b20iOjB9LCJQYWRkaW5nIjp7IiRpZCI6IjE3NCIsIlRvcCI6MCwiTGVmdCI6MCwiUmlnaHQiOjAsIkJvdHRvbSI6MH0sIkJhY2tncm91bmQiOnsiJHJlZiI6Ijk2In0sIklzVmlzaWJsZSI6dHJ1ZSwiV2lkdGgiOjAuMCwiSGVpZ2h0IjowLjAsIkJvcmRlclN0eWxlIjp7IiRpZCI6IjE3NSIsIkxpbmVDb2xvciI6bnVsbCwiTGluZVdlaWdodCI6MC4wLCJMaW5lVHlwZSI6MCwiUGFyZW50U3R5bGUiOm51bGx9LCJQYXJlbnRTdHlsZSI6bnVsbH0sIkhvcml6b250YWxDb25uZWN0b3JTdHlsZSI6eyIkaWQiOiIxNzYiLCJMaW5lQ29sb3IiOnsiJHJlZiI6Ijk4In0sIkxpbmVXZWlnaHQiOjEuMCwiTGluZVR5cGUiOjAsIlBhcmVudFN0eWxlIjpudWxsfSwiVmVydGlj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k1hcmdpbiI6bnVsbCwiU3RhcnREYXRlUG9zaXRpb24iOjAsIkVuZERhdGVQb3NpdGlvbiI6MCwiRGF0ZUlzVmlzaWJsZSI6dHJ1ZSwiVGl0bGVQb3NpdGlvbiI6MywiRHVyYXRpb25Qb3NpdGlvbiI6NiwiUGVyY2VudGFnZUNvbXBsZXRlZFBvc2l0aW9uIjo2LCJTcGFjaW5nIjoxMCwiSXNCZWxvd1RpbWViYW5kIjpmYWxzZSwiUGVyY2VudGFnZUNvbXBsZXRlU2hhcGVPcGFjaXR5IjozNSwiU2hhcGVTdHlsZSI6eyIkaWQiOiIxODAiLCJNYXJnaW4iOnsiJGlkIjoiMTgxIiwiVG9wIjowLCJMZWZ0Ijo0LCJSaWdodCI6NCwiQm90dG9tIjowfSwiUGFkZGluZyI6eyIkaWQiOiIxODIiLCJUb3AiOjAsIkxlZnQiOjAsIlJpZ2h0IjowLCJCb3R0b20iOjB9LCJCYWNrZ3JvdW5kIjp7IiRpZCI6IjE4MyIsIkNvbG9yIjp7IiRpZCI6IjE4NCIsIkEiOjI1NSwiUiI6OTEsIkciOjE1NSwiQiI6MjEzfX0sIklzVmlzaWJsZSI6dHJ1ZSwiV2lkdGgiOjAuMCwiSGVpZ2h0IjoyMi4wLCJCb3JkZXJTdHlsZSI6eyIkaWQiOiIxODUiLCJMaW5lQ29sb3IiOnsiJHJlZiI6IjEwOSJ9LCJMaW5lV2VpZ2h0IjowLjAsIkxpbmVUeXBlIjowLCJQYXJlbnRTdHlsZSI6bnVsbH0sIlBhcmVudFN0eWxlIjpudWxsfSwiVGl0bGVTdHlsZSI6eyIkaWQiOiIxODYiLCJGb250U2V0dGluZ3MiOnsiJGlkIjoiMTg3IiwiRm9udFNpemUiOjExLCJGb250TmFtZSI6IkNhbGlicmkiLCJJc0JvbGQiOnRydWUsIklzSXRhbGljIjpmYWxzZSwiSXNVbmRlcmxpbmVkIjpmYWxzZSwiUGFyZW50U3R5bGUiOm51bGx9LCJBdXRvU2l6ZSI6MiwiRm9yZWdyb3VuZCI6eyIkaWQiOiIxODgiLCJDb2xvciI6eyIkaWQiOiIxODkiLCJBIjoyNTUsIlIiOjAsIkciOjAsIkIiOjB9fSwiTWF4V2lkdGgiOjcwOS43NSwiTWF4SGVpZ2h0IjoiSW5maW5pdHkiLCJTbWFydEZvcmVncm91bmRJc0FjdGl2ZSI6ZmFsc2UsIkhvcml6b250YWxBbGlnbm1lbnQiOjIsIlZlcnRpY2FsQWxpZ25tZW50IjowLCJTbWFydEZvcmVncm91bmQiOm51bGwsIkJhY2tncm91bmRGaWxsVHlwZSI6MCwiTWFyZ2luIjp7IiRpZCI6IjE5MCIsIlRvcCI6MCwiTGVmdCI6MCwiUmlnaHQiOjAsIkJvdHRvbSI6MH0sIlBhZGRpbmciOnsiJGlkIjoiMTkxIiwiVG9wIjowLCJMZWZ0IjowLCJSaWdodCI6MCwiQm90dG9tIjowfSwiQmFja2dyb3VuZCI6eyIkcmVmIjoiMTE3In0sIklzVmlzaWJsZSI6dHJ1ZSwiV2lkdGgiOjAuMCwiSGVpZ2h0IjowLjAsIkJvcmRlclN0eWxlIjp7IiRpZCI6IjE5MiIsIkxpbmVDb2xvciI6bnVsbCwiTGluZVdlaWdodCI6MC4wLCJMaW5lVHlwZSI6MCwiUGFyZW50U3R5bGUiOm51bGx9LCJQYXJlbnRTdHlsZSI6bnVsbH0sIkRhdGVTdHlsZSI6eyIkaWQiOiIxOTMiLCJGb250U2V0dGluZ3MiOnsiJGlkIjoiMTk0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aWQiOiIxOTUiLCJUb3AiOjAsIkxlZnQiOjAsIlJpZ2h0IjowLCJCb3R0b20iOjB9LCJQYWRkaW5nIjp7IiRpZCI6IjE5NiIsIlRvcCI6MCwiTGVmdCI6MCwiUmlnaHQiOjAsIkJvdHRvbSI6MH0sIkJhY2tncm91bmQiOnsiJHJlZiI6IjEyNCJ9LCJJc1Zpc2libGUiOnRydWUsIldpZHRoIjowLjAsIkhlaWdodCI6MC4wLCJCb3JkZXJTdHlsZSI6eyIkaWQiOiIxOTciLCJMaW5lQ29sb3IiOm51bGwsIkxpbmVXZWlnaHQiOjAuMCwiTGluZVR5cGUiOjAsIlBhcmVudFN0eWxlIjpudWxsfSwiUGFyZW50U3R5bGUiOm51bGx9LCJEYXRlRm9ybWF0Ijp7IiRpZCI6IjE5OCIsIkZvcm1hdFN0cmluZyI6In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gifSwiSWQiOiI1ZDRjMDc3Mi0zMWFhLTQ4MDctYjNlYi03OGJmZmE2ZmY5NDIiLCJJbXBvcnRJZCI6bnVsbCwiVGl0bGUiOiJDcmVhY2nDs24gZGUgbGVuZ3VhamUgSFRNTCAoV2ViIDEuMClcckNyZWFkbyBwb3IgVGltIEJlcm5lcnMtTGVlIGp1bnRvIGNvbiBzdSBjb21wYcOxZXJvIEFuZGVycyBCZXJnbHVuZC4gRXJhIGRlIHNvbG8gbGVjdHVyYSwgbm8gaW50ZXJhY3RpdmEsIGFsbWFjZW5hYmEgY29udGVuaWRvLiBObyBzZSBlbmZvY2FiYSBtdWNobyBlbiBkYXIgdW5hIGJ1ZW5hIGV4cGVyaWVuY2lhIGRlIHVzdWFyaW8uIENhcmVjw61hIGRlIGNvbXBhdGliaWxpZGFkIChsYSBtYXF1aW5hIG5vIGxhIGVudGVuZMOtYSkuIiwiTm90ZSI6bnVsbCwiSHlwZXJsaW5rIjp7IiRpZCI6IjE5OSIsIkFkZHJlc3MiOiIiLCJTdWJBZGRyZXNzIjoiIn0sIklzQ2hhbmdlZCI6ZmFsc2UsIklzTmV3IjpmYWxzZX0seyIkaWQiOiIyMDAiLCJHcm91cE5hbWUiOm51bGwsIlN0YXJ0RGF0ZSI6IjE5OTEtMTEtMjZUMDA6MDA6MDBaIiwiRW5kRGF0ZSI6IjE5OTEtMTEtMjZUMjM6NTk6MDBaIiwiUGVyY2VudGFnZUNvbXBsZXRlIjpudWxsLCJTdHlsZSI6eyIkaWQiOiIyMDEiLCJTaGFwZSI6MCwiU2hhcGVUaGlja25lc3MiOjIsIkR1cmF0aW9uRm9ybWF0Ijo2LCJJbmNsdWRlTm9uV29ya2luZ0RheXNJbkR1cmF0aW9uIjpmYWxzZSwiUGVyY2VudGFnZUNvbXBsZXRlU3R5bGUiOnsiJGlkIjoiMjAyIiwiRm9udFNldHRpbmdzIjp7IiRpZCI6IjIwMyIsIkZvbnRTaXplIjoxMCwiRm9udE5hbWUiOiJDYWxpYnJpIiwiSXNCb2xkIjpmYWxzZSwiSXNJdGFsaWMiOmZhbHNlLCJJc1VuZGVybGluZWQiOmZhbHNlLCJQYXJlbnRTdHlsZSI6bnVsbH0sIkF1dG9TaXplIjowLCJGb3JlZ3JvdW5kIjp7IiRpZCI6IjIwNCIsIkNvbG9yIjp7IiRyZWYiOiI4NiJ9fSwiTWF4V2lkdGgiOjIwMC4wLCJNYXhIZWlnaHQiOiJJbmZpbml0eSIsIlNtYXJ0Rm9yZWdyb3VuZElzQWN0aXZlIjpmYWxzZSwiSG9yaXpvbnRhbEFsaWdubWVudCI6MCwiVmVydGljYWxBbGlnbm1lbnQiOjAsIlNtYXJ0Rm9yZWdyb3VuZCI6bnVsbCwiQmFja2dyb3VuZEZpbGxUeXBlIjowLCJNYXJnaW4iOnsiJGlkIjoiMjA1IiwiVG9wIjowLCJMZWZ0IjowLCJSaWdodCI6MCwiQm90dG9tIjowfSwiUGFkZGluZyI6eyIkaWQiOiIyMDYiLCJUb3AiOjAsIkxlZnQiOjAsIlJpZ2h0IjowLCJCb3R0b20iOjB9LCJCYWNrZ3JvdW5kIjp7IiRyZWYiOiI4OSJ9LCJJc1Zpc2libGUiOnRydWUsIldpZHRoIjowLjAsIkhlaWdodCI6MC4wLCJCb3JkZXJTdHlsZSI6eyIkaWQiOiIyMDciLCJMaW5lQ29sb3IiOm51bGwsIkxpbmVXZWlnaHQiOjAuMCwiTGluZVR5cGUiOjAsIlBhcmVudFN0eWxlIjpudWxsfSwiUGFyZW50U3R5bGUiOm51bGx9LCJEdXJhdGlvblN0eWxlIjp7IiRpZCI6IjIwOCIsIkZvbnRTZXR0aW5ncyI6eyIkaWQiOiIyMD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5NiJ9LCJJc1Zpc2libGUiOnRydWUsIldpZHRoIjowLjAsIkhlaWdodCI6MC4wLCJCb3JkZXJTdHlsZSI6eyIkaWQiOiIyMTIiLCJMaW5lQ29sb3IiOm51bGwsIkxpbmVXZWlnaHQiOjAuMCwiTGluZVR5cGUiOjAsIlBhcmVudFN0eWxlIjpudWxsfSwiUGFyZW50U3R5bGUiOm51bGx9LCJIb3Jpem9udGFsQ29ubmVjdG9yU3R5bGUiOnsiJGlkIjoiMjEzIiwiTGluZUNvbG9yIjp7IiRyZWYiOiI5OCJ9LCJMaW5lV2VpZ2h0IjoxLjAsIkxpbmVUeXBlIjowLCJQYXJlbnRTdHlsZSI6bnVsbH0sIlZlcnRpY2FsQ29ubmVjdG9yU3R5bGUiOnsiJGlkIjoiMjE0IiwiTGluZUNvbG9yIjp7IiRpZCI6IjIxNSIsIiR0eXBlIjoiTkxSRS5Db21tb24uRG9tLlNvbGlkQ29sb3JCcnVzaCwgTkxSRS5Db21tb24iLCJDb2xvciI6eyIkaWQiOiIyMTYiLCJBIjoyNTUsIlIiOjIwNCwiRyI6MjA0LCJCIjoyMDR9fSwiTGluZVdlaWdodCI6MC4wLCJMaW5lVHlwZSI6MCwiUGFyZW50U3R5bGUiOm51bGx9LCJNYXJnaW4iOm51bGwsIlN0YXJ0RGF0ZVBvc2l0aW9uIjowLCJFbmREYXRlUG9zaXRpb24iOjAsIkRhdGVJc1Zpc2libGUiOnRydWUsIlRpdGxlUG9zaXRpb24iOjMsIkR1cmF0aW9uUG9zaXRpb24iOjYsIlBlcmNlbnRhZ2VDb21wbGV0ZWRQb3NpdGlvbiI6NiwiU3BhY2luZyI6MTAsIklzQmVsb3dUaW1lYmFuZCI6ZmFsc2UsIlBlcmNlbnRhZ2VDb21wbGV0ZVNoYXBlT3BhY2l0eSI6MzUsIlNoYXBlU3R5bGUiOnsiJGlkIjoiMjE3IiwiTWFyZ2luIjp7IiRpZCI6IjIxOCIsIlRvcCI6MCwiTGVmdCI6NCwiUmlnaHQiOjQsIkJvdHRvbSI6MH0sIlBhZGRpbmciOnsiJGlkIjoiMjE5IiwiVG9wIjowLCJMZWZ0IjowLCJSaWdodCI6MCwiQm90dG9tIjowfSwiQmFja2dyb3VuZCI6eyIkaWQiOiIyMjAiLCJDb2xvciI6eyIkaWQiOiIyMjEiLCJBIjoyNTUsIlIiOjkxLCJHIjoxNTUsIkIiOjIxM319LCJJc1Zpc2libGUiOnRydWUsIldpZHRoIjowLjAsIkhlaWdodCI6MjIuMCwiQm9yZGVyU3R5bGUiOnsiJGlkIjoiMjIyIiwiTGluZUNvbG9yIjp7IiRyZWYiOiIxMDkifSwiTGluZVdlaWdodCI6MC4wLCJMaW5lVHlwZSI6MCwiUGFyZW50U3R5bGUiOm51bGx9LCJQYXJlbnRTdHlsZSI6bnVsbH0sIlRpdGxlU3R5bGUiOnsiJGlkIjoiMjIzIiwiRm9udFNldHRpbmdzIjp7IiRpZCI6IjIyNCIsIkZvbnRTaXplIjoxMSwiRm9udE5hbWUiOiJDYWxpYnJpIiwiSXNCb2xkIjp0cnVlLCJJc0l0YWxpYyI6ZmFsc2UsIklzVW5kZXJsaW5lZCI6ZmFsc2UsIlBhcmVudFN0eWxlIjpudWxsfSwiQXV0b1NpemUiOjIsIkZvcmVncm91bmQiOnsiJGlkIjoiMjI1IiwiQ29sb3IiOnsiJGlkIjoiMjI2IiwiQSI6MjU1LCJSIjowLCJHIjowLCJCIjowfX0sIk1heFdpZHRoIjo1MTYuOTkzMzMzMzMzMzMzMzQsIk1heEhlaWdodCI6IkluZmluaXR5IiwiU21hcnRGb3JlZ3JvdW5kSXNBY3RpdmUiOmZhbHNlLCJIb3Jpem9udGFsQWxpZ25tZW50IjoyLCJWZXJ0aWNhbEFsaWdubWVudCI6MCwiU21hcnRGb3JlZ3JvdW5kIjpudWxsLCJCYWNrZ3JvdW5kRmlsbFR5cGUiOjAsIk1hcmdpbiI6eyIkaWQiOiIyMjciLCJUb3AiOjAsIkxlZnQiOjAsIlJpZ2h0IjowLCJCb3R0b20iOjB9LCJQYWRkaW5nIjp7IiRpZCI6IjIyOCIsIlRvcCI6MCwiTGVmdCI6MCwiUmlnaHQiOjAsIkJvdHRvbSI6MH0sIkJhY2tncm91bmQiOnsiJHJlZiI6IjExNyJ9LCJJc1Zpc2libGUiOnRydWUsIldpZHRoIjowLjAsIkhlaWdodCI6MC4wLCJCb3JkZXJTdHlsZSI6eyIkaWQiOiIyMjkiLCJMaW5lQ29sb3IiOm51bGwsIkxpbmVXZWlnaHQiOjAuMCwiTGluZVR5cGUiOjAsIlBhcmVudFN0eWxlIjpudWxsfSwiUGFyZW50U3R5bGUiOm51bGx9LCJEYXRlU3R5bGUiOnsiJGlkIjoiMjMwIiwiRm9udFNldHRpbmdzIjp7IiRpZCI6IjIzMSIsIkZvbnRTaXplIjoxMCwiRm9udE5hbWUiOiJDYWxpYnJpIiwiSXNCb2xkIjpmYWxzZSwiSXNJdGFsaWMiOmZhbHNlLCJJc1VuZGVybGluZWQiOmZhbHNlLCJQYXJlbnRTdHlsZSI6bnVsbH0sIkF1dG9TaXplIjoyLCJGb3JlZ3JvdW5kIjp7IiRyZWYiOiIxMjAifSwiTWF4V2lkdGgiOjI0LjE0MzMzMzMzMzMzMzMzNCwiTWF4SGVpZ2h0IjoiSW5maW5pdHkiLCJTbWFydEZvcmVncm91bmRJc0FjdGl2ZSI6ZmFsc2UsIkhvcml6b250YWxBbGlnbm1lbnQiOjAsIlZlcnRpY2FsQWxpZ25tZW50IjowLCJTbWFydEZvcmVncm91bmQiOm51bGwsIkJhY2tncm91bmRGaWxsVHlwZSI6MCwiTWFyZ2luIjp7IiRpZCI6IjIzMiIsIlRvcCI6MCwiTGVmdCI6MCwiUmlnaHQiOjAsIkJvdHRvbSI6MH0sIlBhZGRpbmciOnsiJGlkIjoiMjMzIiwiVG9wIjowLCJMZWZ0IjowLCJSaWdodCI6MCwiQm90dG9tIjowfSwiQmFja2dyb3VuZCI6eyIkcmVmIjoiMTI0In0sIklzVmlzaWJsZSI6dHJ1ZSwiV2lkdGgiOjAuMCwiSGVpZ2h0IjowLjAsIkJvcmRlclN0eWxlIjp7IiRpZCI6IjIzNCIsIkxpbmVDb2xvciI6bnVsbCwiTGluZVdlaWdodCI6MC4wLCJMaW5lVHlwZSI6MCwiUGFyZW50U3R5bGUiOm51bGx9LCJQYXJlbnRTdHlsZSI6bnVsbH0sIkRhdGVGb3JtYXQiOnsiJGlkIjoiMjM1IiwiRm9ybWF0U3RyaW5nIjoi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NSJ9LCJJZCI6ImQ3MGFmNDUwLTcyNDctNDQ4Yi1hYTdkLWMyZjZiMDk4ZDg4ZiIsIkltcG9ydElkIjpudWxsLCJUaXRsZSI6IlByaW1lciBOYXZlZ2Fkb3IgV2ViIChOZXh1cyAwLjEpLlxyIExsYW1hZG8gV29ybGRXaWRlV2ViIHkgbHVlZ28gTmV4dXMgMC4xLCBlbCBwcmltZXIgbmF2ZWdhZG9yIHBvZMOtYSBjcmVhciBww6FnaW5hcywgYXPDrSBjb21vIG5hdmVnYXIgcG9yIGVsbGFzLlxyIiwiTm90ZSI6bnVsbCwiSHlwZXJsaW5rIjp7IiRpZCI6IjIzNiIsIkFkZHJlc3MiOiIiLCJTdWJBZGRyZXNzIjoiIn0sIklzQ2hhbmdlZCI6ZmFsc2UsIklzTmV3IjpmYWxzZX0seyIkaWQiOiIyMzciLCJHcm91cE5hbWUiOm51bGwsIlN0YXJ0RGF0ZSI6IjE5OTMtMDQtMjJUMDA6MDA6MDBaIiwiRW5kRGF0ZSI6IjE5OTMtMDQtMjJUMjM6NTk6MDBaIiwiUGVyY2VudGFnZUNvbXBsZXRlIjpudWxsLCJTdHlsZSI6eyIkaWQiOiIyMzgiLCJTaGFwZSI6MCwiU2hhcGVUaGlja25lc3MiOjIsIkR1cmF0aW9uRm9ybWF0Ijo2LCJJbmNsdWRlTm9uV29ya2luZ0RheXNJbkR1cmF0aW9uIjpmYWxzZSwiUGVyY2VudGFnZUNvbXBsZXRlU3R5bGUiOnsiJGlkIjoiMjM5IiwiRm9udFNldHRpbmdzIjp7IiRpZCI6IjI0MCIsIkZvbnRTaXplIjoxMCwiRm9udE5hbWUiOiJDYWxpYnJpIiwiSXNCb2xkIjpmYWxzZSwiSXNJdGFsaWMiOmZhbHNlLCJJc1VuZGVybGluZWQiOmZhbHNlLCJQYXJlbnRTdHlsZSI6bnVsbH0sIkF1dG9TaXplIjowLCJGb3JlZ3JvdW5kIjp7IiRpZCI6IjI0MSIsIkNvbG9yIjp7IiRyZWYiOiI4NiJ9fSwiTWF4V2lkdGgiOjIwMC4wLCJNYXhIZWlnaHQiOiJJbmZpbml0eSIsIlNtYXJ0Rm9yZWdyb3VuZElzQWN0aXZlIjpmYWxzZSwiSG9yaXpvbnRhbEFsaWdubWVudCI6MCwiVmVydGljYWxBbGlnbm1lbnQiOjAsIlNtYXJ0Rm9yZWdyb3VuZCI6bnVsbCwiQmFja2dyb3VuZEZpbGxUeXBlIjowLCJNYXJnaW4iOnsiJGlkIjoiMjQyIiwiVG9wIjowLCJMZWZ0IjowLCJSaWdodCI6MCwiQm90dG9tIjowfSwiUGFkZGluZyI6eyIkaWQiOiIyNDMiLCJUb3AiOjAsIkxlZnQiOjAsIlJpZ2h0IjowLCJCb3R0b20iOjB9LCJCYWNrZ3JvdW5kIjp7IiRyZWYiOiI4OSJ9LCJJc1Zpc2libGUiOnRydWUsIldpZHRoIjowLjAsIkhlaWdodCI6MC4wLCJCb3JkZXJTdHlsZSI6eyIkaWQiOiIyNDQiLCJMaW5lQ29sb3IiOm51bGwsIkxpbmVXZWlnaHQiOjAuMCwiTGluZVR5cGUiOjAsIlBhcmVudFN0eWxlIjpudWxsfSwiUGFyZW50U3R5bGUiOm51bGx9LCJEdXJhdGlvblN0eWxlIjp7IiRpZCI6IjI0NSIsIkZvbnRTZXR0aW5ncyI6eyIkaWQiOiIyND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GlkIjoiMjQ3IiwiVG9wIjowLCJMZWZ0IjowLCJSaWdodCI6MCwiQm90dG9tIjowfSwiUGFkZGluZyI6eyIkaWQiOiIyNDgiLCJUb3AiOjAsIkxlZnQiOjAsIlJpZ2h0IjowLCJCb3R0b20iOjB9LCJCYWNrZ3JvdW5kIjp7IiRyZWYiOiI5NiJ9LCJJc1Zpc2libGUiOnRydWUsIldpZHRoIjowLjAsIkhlaWdodCI6MC4wLCJCb3JkZXJTdHlsZSI6eyIkaWQiOiIyNDkiLCJMaW5lQ29sb3IiOm51bGwsIkxpbmVXZWlnaHQiOjAuMCwiTGluZVR5cGUiOjAsIlBhcmVudFN0eWxlIjpudWxsfSwiUGFyZW50U3R5bGUiOm51bGx9LCJIb3Jpem9udGFsQ29ubmVjdG9yU3R5bGUiOnsiJGlkIjoiMjUwIiwiTGluZUNvbG9yIjp7IiRyZWYiOiI5OCJ9LCJMaW5lV2VpZ2h0IjoxLjAsIkxpbmVUeXBlIjowLCJQYXJlbnRTdHlsZSI6bnVsbH0sIlZlcnRpY2FsQ29ubmVjdG9yU3R5bGUiOnsiJGlkIjoiMjUxIiwiTGluZUNvbG9yIjp7IiRyZWYiOiIxMDEifSwiTGluZVdlaWdodCI6MC4wLCJMaW5lVHlwZSI6MCwiUGFyZW50U3R5bGUiOm51bGx9LCJNYXJnaW4iOm51bGwsIlN0YXJ0RGF0ZVBvc2l0aW9uIjowLCJFbmREYXRlUG9zaXRpb24iOjAsIkRhdGVJc1Zpc2libGUiOnRydWUsIlRpdGxlUG9zaXRpb24iOjMsIkR1cmF0aW9uUG9zaXRpb24iOjYsIlBlcmNlbnRhZ2VDb21wbGV0ZWRQb3NpdGlvbiI6NiwiU3BhY2luZyI6MTAsIklzQmVsb3dUaW1lYmFuZCI6dHJ1ZSwiUGVyY2VudGFnZUNvbXBsZXRlU2hhcGVPcGFjaXR5IjozNSwiU2hhcGVTdHlsZSI6eyIkaWQiOiIyNTIiLCJNYXJnaW4iOnsiJGlkIjoiMjUzIiwiVG9wIjowLCJMZWZ0Ijo0LCJSaWdodCI6NCwiQm90dG9tIjowfSwiUGFkZGluZyI6eyIkaWQiOiIyNTQiLCJUb3AiOjAsIkxlZnQiOjAsIlJpZ2h0IjowLCJCb3R0b20iOjB9LCJCYWNrZ3JvdW5kIjp7IiRpZCI6IjI1NSIsIkNvbG9yIjp7IiRpZCI6IjI1NiIsIkEiOjI1NSwiUiI6OTEsIkciOjE1NSwiQiI6MjEzfX0sIklzVmlzaWJsZSI6dHJ1ZSwiV2lkdGgiOjAuMCwiSGVpZ2h0IjoyMi4wLCJCb3JkZXJTdHlsZSI6eyIkaWQiOiIyNTciLCJMaW5lQ29sb3IiOnsiJHJlZiI6IjEwOSJ9LCJMaW5lV2VpZ2h0IjowLjAsIkxpbmVUeXBlIjowLCJQYXJlbnRTdHlsZSI6bnVsbH0sIlBhcmVudFN0eWxlIjpudWxsfSwiVGl0bGVTdHlsZSI6eyIkaWQiOiIyNTgiLCJGb250U2V0dGluZ3MiOnsiJGlkIjoiMjU5IiwiRm9udFNpemUiOjExLCJGb250TmFtZSI6IkNhbGlicmkiLCJJc0JvbGQiOnRydWUsIklzSXRhbGljIjpmYWxzZSwiSXNVbmRlcmxpbmVkIjpmYWxzZSwiUGFyZW50U3R5bGUiOm51bGx9LCJBdXRvU2l6ZSI6MiwiRm9yZWdyb3VuZCI6eyIkaWQiOiIyNjAiLCJDb2xvciI6eyIkaWQiOiIyNjEiLCJBIjoyNTUsIlIiOjAsIkciOjAsIkIiOjB9fSwiTWF4V2lkdGgiOjQ5Ni40MTY2NjY2NjY2NjY2OSwiTWF4SGVpZ2h0IjoiSW5maW5pdHkiLCJTbWFydEZvcmVncm91bmRJc0FjdGl2ZSI6ZmFsc2UsIkhvcml6b250YWxBbGlnbm1lbnQiOjIsIlZlcnRpY2FsQWxpZ25tZW50IjowLCJTbWFydEZvcmVncm91bmQiOm51bGwsIkJhY2tncm91bmRGaWxsVHlwZSI6MCwiTWFyZ2luIjp7IiRpZCI6IjI2MiIsIlRvcCI6MCwiTGVmdCI6MCwiUmlnaHQiOjAsIkJvdHRvbSI6MH0sIlBhZGRpbmciOnsiJGlkIjoiMjYzIiwiVG9wIjowLCJMZWZ0IjowLCJSaWdodCI6MCwiQm90dG9tIjowfSwiQmFja2dyb3VuZCI6eyIkcmVmIjoiMTE3In0sIklzVmlzaWJsZSI6dHJ1ZSwiV2lkdGgiOjAuMCwiSGVpZ2h0IjowLjAsIkJvcmRlclN0eWxlIjp7IiRpZCI6IjI2NCIsIkxpbmVDb2xvciI6bnVsbCwiTGluZVdlaWdodCI6MC4wLCJMaW5lVHlwZSI6MCwiUGFyZW50U3R5bGUiOm51bGx9LCJQYXJlbnRTdHlsZSI6bnVsbH0sIkRhdGVTdHlsZSI6eyIkaWQiOiIyNjUiLCJGb250U2V0dGluZ3MiOnsiJGlkIjoiMjY2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aWQiOiIyNjciLCJUb3AiOjAsIkxlZnQiOjAsIlJpZ2h0IjowLCJCb3R0b20iOjB9LCJQYWRkaW5nIjp7IiRpZCI6IjI2OCIsIlRvcCI6MCwiTGVmdCI6MCwiUmlnaHQiOjAsIkJvdHRvbSI6MH0sIkJhY2tncm91bmQiOnsiJHJlZiI6IjEyNCJ9LCJJc1Zpc2libGUiOnRydWUsIldpZHRoIjowLjAsIkhlaWdodCI6MC4wLCJCb3JkZXJTdHlsZSI6eyIkaWQiOiIyNjkiLCJMaW5lQ29sb3IiOm51bGwsIkxpbmVXZWlnaHQiOjAuMCwiTGluZVR5cGUiOjAsIlBhcmVudFN0eWxlIjpudWxsfSwiUGFyZW50U3R5bGUiOm51bGx9LCJEYXRlRm9ybWF0Ijp7IiRpZCI6IjI3MCIsIkZvcm1hdFN0cmluZyI6In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yNzAifSwiSWQiOiI1NTkyMGJjNi1kNzdmLTQwNTctYmEwMS00NDVlNTk5NmI2MjAiLCJJbXBvcnRJZCI6bnVsbCwiVGl0bGUiOiJQcmltZXIgTmF2ZWdhZG9yIEdyw6FmaWNvXHJDb25vY2lkbyBjb21vIE1vc2FpYywgZXN0ZSBuYXZlZ2Fkb3IgZXN0YWJhIGRpc3BvbmlibGUgcGFyYSB2aXN1YWxpemFyIHDDoWdpbmFzIHdlYiBlbiBNaWNyb3NvZnQgV2luZG93cyIsIk5vdGUiOm51bGwsIkh5cGVybGluayI6eyIkaWQiOiIyNzEiLCJBZGRyZXNzIjoiIiwiU3ViQWRkcmVzcyI6IiJ9LCJJc0NoYW5nZWQiOmZhbHNlLCJJc05ldyI6ZmFsc2V9LHsiJGlkIjoiMjcyIiwiR3JvdXBOYW1lIjpudWxsLCJTdGFydERhdGUiOiIxOTk0LTA2LTA4VDAwOjAwOjAwWiIsIkVuZERhdGUiOiIxOTk0LTA2LTA4VDIzOjU5OjAwWiIsIlBlcmNlbnRhZ2VDb21wbGV0ZSI6bnVsbCwiU3R5bGUiOnsiJGlkIjoiMjczIiwiU2hhcGUiOjAsIlNoYXBlVGhpY2tuZXNzIjoyLCJEdXJhdGlvbkZvcm1hdCI6NiwiSW5jbHVkZU5vbldvcmtpbmdEYXlzSW5EdXJhdGlvbiI6ZmFsc2UsIlBlcmNlbnRhZ2VDb21wbGV0ZV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DY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DkifSwiSXNWaXNpYmxlIjp0cnVlLCJXaWR0aCI6MC4wLCJIZWlnaHQiOjAuMCwiQm9yZGVyU3R5bGUiOnsiJGlkIjoiMjc5IiwiTGluZUNvbG9yIjpudWxsLCJMaW5lV2VpZ2h0IjowLjAsIkxpbmVUeXBlIjowLCJQYXJlbnRTdHlsZSI6bnVsbH0sIlBhcmVudFN0eWxlIjpudWxsfSwiRHVyYXRpb25TdHlsZSI6eyIkaWQiOiIyODAiLCJGb250U2V0dGluZ3MiOnsiJGlkIjoiMjgx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pZCI6IjI4MiIsIlRvcCI6MCwiTGVmdCI6MCwiUmlnaHQiOjAsIkJvdHRvbSI6MH0sIlBhZGRpbmciOnsiJGlkIjoiMjgzIiwiVG9wIjowLCJMZWZ0IjowLCJSaWdodCI6MCwiQm90dG9tIjowfSwiQmFja2dyb3VuZCI6eyIkcmVmIjoiOTYifSwiSXNWaXNpYmxlIjp0cnVlLCJXaWR0aCI6MC4wLCJIZWlnaHQiOjAuMCwiQm9yZGVyU3R5bGUiOnsiJGlkIjoiMjg0IiwiTGluZUNvbG9yIjpudWxsLCJMaW5lV2VpZ2h0IjowLjAsIkxpbmVUeXBlIjowLCJQYXJlbnRTdHlsZSI6bnVsbH0sIlBhcmVudFN0eWxlIjpudWxsfSwiSG9yaXpvbnRhbENvbm5lY3RvclN0eWxlIjp7IiRpZCI6IjI4NSIsIkxpbmVDb2xvciI6eyIkcmVmIjoiOTgifSwiTGluZVdlaWdodCI6MS4wLCJMaW5lVHlwZSI6MCwiUGFyZW50U3R5bGUiOm51bGx9LCJWZXJ0aWNhbENvbm5lY3RvclN0eWxlIjp7IiRpZCI6IjI4NiIsIkxpbmVDb2xvciI6eyIkcmVmIjoiMTAxIn0sIkxpbmVXZWlnaHQiOjAuMCwiTGluZVR5cGUiOjAsIlBhcmVudFN0eWxlIjpudWxsfSwiTWFyZ2luIjpudWxsLCJTdGFydERhdGVQb3NpdGlvbiI6MCwiRW5kRGF0ZVBvc2l0aW9uIjowLCJEYXRlSXNWaXNpYmxlIjp0cnVlLCJUaXRsZVBvc2l0aW9uIjozLCJEdXJhdGlvblBvc2l0aW9uIjo2LCJQZXJjZW50YWdlQ29tcGxldGVkUG9zaXRpb24iOjYsIlNwYWNpbmciOjEwLCJJc0JlbG93VGltZWJhbmQiOmZhbHNlLCJQZXJjZW50YWdlQ29tcGxldGVTaGFwZU9wYWNpdHkiOjM1LCJTaGFwZVN0eWxlIjp7IiRpZCI6IjI4NyIsIk1hcmdpbiI6eyIkaWQiOiIyODgiLCJUb3AiOjAsIkxlZnQiOjQsIlJpZ2h0Ijo0LCJCb3R0b20iOjB9LCJQYWRkaW5nIjp7IiRpZCI6IjI4OSIsIlRvcCI6MCwiTGVmdCI6MCwiUmlnaHQiOjAsIkJvdHRvbSI6MH0sIkJhY2tncm91bmQiOnsiJGlkIjoiMjkwIiwiQ29sb3IiOnsiJGlkIjoiMjkxIiwiQSI6MjU1LCJSIjo5MSwiRyI6MTU1LCJCIjoyMTN9fSwiSXNWaXNpYmxlIjp0cnVlLCJXaWR0aCI6MC4wLCJIZWlnaHQiOjIyLjAsIkJvcmRlclN0eWxlIjp7IiRpZCI6IjI5MiIsIkxpbmVDb2xvciI6eyIkcmVmIjoiMTA5In0sIkxpbmVXZWlnaHQiOjAuMCwiTGluZVR5cGUiOjAsIlBhcmVudFN0eWxlIjpudWxsfSwiUGFyZW50U3R5bGUiOm51bGx9LCJUaXRsZVN0eWxlIjp7IiRpZCI6IjI5MyIsIkZvbnRTZXR0aW5ncyI6eyIkaWQiOiIyOTQiLCJGb250U2l6ZSI6MTEsIkZvbnROYW1lIjoiQ2FsaWJyaSIsIklzQm9sZCI6dHJ1ZSwiSXNJdGFsaWMiOmZhbHNlLCJJc1VuZGVybGluZWQiOmZhbHNlLCJQYXJlbnRTdHlsZSI6bnVsbH0sIkF1dG9TaXplIjoyLCJGb3JlZ3JvdW5kIjp7IiRpZCI6IjI5NSIsIkNvbG9yIjp7IiRpZCI6IjI5NiIsIkEiOjI1NSwiUiI6MCwiRyI6MCwiQiI6MH19LCJNYXhXaWR0aCI6NjIyLjUxMzMzMzMzMzMzMzMyLCJNYXhIZWlnaHQiOiJJbmZpbml0eSIsIlNtYXJ0Rm9yZWdyb3VuZElzQWN0aXZlIjpmYWxzZSwiSG9yaXpvbnRhbEFsaWdubWVudCI6MiwiVmVydGljYWxBbGlnbm1lbnQiOjAsIlNtYXJ0Rm9yZWdyb3VuZCI6bnVsbCwiQmFja2dyb3VuZEZpbGxUeXBlIjowLCJNYXJnaW4iOnsiJGlkIjoiMjk3IiwiVG9wIjowLCJMZWZ0IjowLCJSaWdodCI6MCwiQm90dG9tIjowfSwiUGFkZGluZyI6eyIkaWQiOiIyOTgiLCJUb3AiOjAsIkxlZnQiOjAsIlJpZ2h0IjowLCJCb3R0b20iOjB9LCJCYWNrZ3JvdW5kIjp7IiRyZWYiOiIxMTcifSwiSXNWaXNpYmxlIjp0cnVlLCJXaWR0aCI6MC4wLCJIZWlnaHQiOjAuMCwiQm9yZGVyU3R5bGUiOnsiJGlkIjoiMjk5IiwiTGluZUNvbG9yIjpudWxsLCJMaW5lV2VpZ2h0IjowLjAsIkxpbmVUeXBlIjowLCJQYXJlbnRTdHlsZSI6bnVsbH0sIlBhcmVudFN0eWxlIjpudWxsfSwiRGF0ZVN0eWxlIjp7IiRpZCI6IjMwMCIsIkZvbnRTZXR0aW5ncyI6eyIkaWQiOiIzMDEiLCJGb250U2l6ZSI6MTAsIkZvbnROYW1lIjoiQ2FsaWJyaSIsIklzQm9sZCI6ZmFsc2UsIklzSXRhbGljIjpmYWxzZSwiSXNVbmRlcmxpbmVkIjpmYWxzZSwiUGFyZW50U3R5bGUiOm51bGx9LCJBdXRvU2l6ZSI6MCwiRm9yZWdyb3VuZCI6eyIkaWQiOiIzMDIiLCJDb2xvciI6eyIkaWQiOiIzM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wNCIsIlRvcCI6MCwiTGVmdCI6MCwiUmlnaHQiOjAsIkJvdHRvbSI6MH0sIlBhZGRpbmciOnsiJGlkIjoiMzA1IiwiVG9wIjowLCJMZWZ0IjowLCJSaWdodCI6MCwiQm90dG9tIjowfSwiQmFja2dyb3VuZCI6eyIkcmVmIjoiMTI0In0sIklzVmlzaWJsZSI6dHJ1ZSwiV2lkdGgiOjAuMCwiSGVpZ2h0IjowLjAsIkJvcmRlclN0eWxlIjp7IiRpZCI6IjMwNiIsIkxpbmVDb2xvciI6bnVsbCwiTGluZVdlaWdodCI6MC4wLCJMaW5lVHlwZSI6MCwiUGFyZW50U3R5bGUiOm51bGx9LCJQYXJlbnRTdHlsZSI6bnVsbH0sIkRhdGVGb3JtYXQiOnsiJGlkIjoiMzA3IiwiRm9ybWF0U3RyaW5nIjoi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NyJ9LCJJZCI6IjNlMzE3MWEzLTA2NmUtNDA5My04NWYzLWY5OGNlM2EyYWJmZiIsIkltcG9ydElkIjpudWxsLCJUaXRsZSI6IkhUTUwgMlxyRWRpdGFkbyBwb3IgVGltIEJlcm5lcnMgTGVlIHkgRGFuIENvbm9sbHksIGVzIGxhIHByaW1lcmEgdmVyc2nDs24gb2ZpY2lhbCBkZWwgbGVuZ3VhamUgSFRNTCwgdW5hIGZvcm1hbGl6YWNpw7NuIGRlIHZlcnNpb25lcyBhbnRlcmlvcmVzIGRlIEhUTUwiLCJOb3RlIjpudWxsLCJIeXBlcmxpbmsiOnsiJGlkIjoiMzA4IiwiQWRkcmVzcyI6IiIsIlN1YkFkZHJlc3MiOiIifSwiSXNDaGFuZ2VkIjpmYWxzZSwiSXNOZXciOmZhbHNlfSx7IiRpZCI6IjMwOSIsIkdyb3VwTmFtZSI6bnVsbCwiU3RhcnREYXRlIjoiMTk5Ni0xMS0xMlQwMDowMDowMFoiLCJFbmREYXRlIjoiMTk5Ni0xMS0xMlQyMzo1OTowMFoiLCJQZXJjZW50YWdlQ29tcGxldGUiOm51bGwsIlN0eWxlIjp7IiRpZCI6IjMxMCIsIlNoYXBlIjowLCJTaGFwZVRoaWNrbmVzcyI6MiwiRHVyYXRpb25Gb3JtYXQiOjYsIkluY2x1ZGVOb25Xb3JraW5nRGF5c0luRHVyYXRpb24iOmZhbHNlLCJQZXJjZW50YWdlQ29tcGxldGV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g2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g5In0sIklzVmlzaWJsZSI6dHJ1ZSwiV2lkdGgiOjAuMCwiSGVpZ2h0IjowLjAsIkJvcmRlclN0eWxlIjp7IiRpZCI6IjMxNiIsIkxpbmVDb2xvciI6bnVsbCwiTGluZVdlaWdodCI6MC4wLCJMaW5lVHlwZSI6MCwiUGFyZW50U3R5bGUiOm51bGx9LCJQYXJlbnRTdHlsZSI6bnVsbH0sIkR1cmF0aW9uU3R5bGUiOnsiJGlkIjoiMzE3IiwiRm9udFNldHRpbmdzIjp7IiRpZCI6IjMx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aWQiOiIzMTkiLCJUb3AiOjAsIkxlZnQiOjAsIlJpZ2h0IjowLCJCb3R0b20iOjB9LCJQYWRkaW5nIjp7IiRpZCI6IjMyMCIsIlRvcCI6MCwiTGVmdCI6MCwiUmlnaHQiOjAsIkJvdHRvbSI6MH0sIkJhY2tncm91bmQiOnsiJHJlZiI6Ijk2In0sIklzVmlzaWJsZSI6dHJ1ZSwiV2lkdGgiOjAuMCwiSGVpZ2h0IjowLjAsIkJvcmRlclN0eWxlIjp7IiRpZCI6IjMyMSIsIkxpbmVDb2xvciI6bnVsbCwiTGluZVdlaWdodCI6MC4wLCJMaW5lVHlwZSI6MCwiUGFyZW50U3R5bGUiOm51bGx9LCJQYXJlbnRTdHlsZSI6bnVsbH0sIkhvcml6b250YWxDb25uZWN0b3JTdHlsZSI6eyIkaWQiOiIzMjIiLCJMaW5lQ29sb3IiOnsiJHJlZiI6Ijk4In0sIkxpbmVXZWlnaHQiOjEuMCwiTGluZVR5cGUiOjAsIlBhcmVudFN0eWxlIjpudWxsfSwiVmVydGljYWxDb25uZWN0b3JTdHlsZSI6eyIkaWQiOiIzMjMiLCJMaW5lQ29sb3IiOnsiJHJlZiI6IjEwMSJ9LCJMaW5lV2VpZ2h0IjowLjAsIkxpbmVUeXBlIjowLCJQYXJlbnRTdHlsZSI6bnVsbH0sIk1hcmdpbiI6bnVsbCwiU3RhcnREYXRlUG9zaXRpb24iOjAsIkVuZERhdGVQb3NpdGlvbiI6MCwiRGF0ZUlzVmlzaWJsZSI6dHJ1ZSwiVGl0bGVQb3NpdGlvbiI6MywiRHVyYXRpb25Qb3NpdGlvbiI6NiwiUGVyY2VudGFnZUNvbXBsZXRlZFBvc2l0aW9uIjo2LCJTcGFjaW5nIjoxMCwiSXNCZWxvd1RpbWViYW5kIjp0cnVlLCJQZXJjZW50YWdlQ29tcGxldGVTaGFwZU9wYWNpdHkiOjM1LCJTaGFwZVN0eWxlIjp7IiRpZCI6IjMyNCIsIk1hcmdpbiI6eyIkaWQiOiIzMjUiLCJUb3AiOjAsIkxlZnQiOjQsIlJpZ2h0Ijo0LCJCb3R0b20iOjB9LCJQYWRkaW5nIjp7IiRpZCI6IjMyNiIsIlRvcCI6MCwiTGVmdCI6MCwiUmlnaHQiOjAsIkJvdHRvbSI6MH0sIkJhY2tncm91bmQiOnsiJGlkIjoiMzI3IiwiQ29sb3IiOnsiJGlkIjoiMzI4IiwiQSI6MjU1LCJSIjo5MSwiRyI6MTU1LCJCIjoyMTN9fSwiSXNWaXNpYmxlIjp0cnVlLCJXaWR0aCI6MC4wLCJIZWlnaHQiOjIyLjAsIkJvcmRlclN0eWxlIjp7IiRpZCI6IjMyOSIsIkxpbmVDb2xvciI6eyIkcmVmIjoiMTA5In0sIkxpbmVXZWlnaHQiOjAuMCwiTGluZVR5cGUiOjAsIlBhcmVudFN0eWxlIjpudWxsfSwiUGFyZW50U3R5bGUiOm51bGx9LCJUaXRsZVN0eWxlIjp7IiRpZCI6IjMzMCIsIkZvbnRTZXR0aW5ncyI6eyIkaWQiOiIzMzEiLCJGb250U2l6ZSI6MTEsIkZvbnROYW1lIjoiQ2FsaWJyaSIsIklzQm9sZCI6ZmFsc2UsIklzSXRhbGljIjpmYWxzZSwiSXNVbmRlcmxpbmVkIjpmYWxzZSwiUGFyZW50U3R5bGUiOm51bGx9LCJBdXRvU2l6ZSI6MiwiRm9yZWdyb3VuZCI6eyIkaWQiOiIzMzIiLCJDb2xvciI6eyIkaWQiOiIzMzMiLCJBIjoyNTUsIlIiOjAsIkciOjAsIkIiOjB9fSwiTWF4V2lkdGgiOjUwOC43MjY2NjY2NjY2NjY2OSwiTWF4SGVpZ2h0IjoiSW5maW5pdHkiLCJTbWFydEZvcmVncm91bmRJc0FjdGl2ZSI6ZmFsc2UsIkhvcml6b250YWxBbGlnbm1lbnQiOjIsIlZlcnRpY2FsQWxpZ25tZW50IjowLCJTbWFydEZvcmVncm91bmQiOm51bGwsIkJhY2tncm91bmRGaWxsVHlwZSI6MCwiTWFyZ2luIjp7IiRpZCI6IjMzNCIsIlRvcCI6MCwiTGVmdCI6MCwiUmlnaHQiOjAsIkJvdHRvbSI6MH0sIlBhZGRpbmciOnsiJGlkIjoiMzM1IiwiVG9wIjowLCJMZWZ0IjowLCJSaWdodCI6MCwiQm90dG9tIjowfSwiQmFja2dyb3VuZCI6eyIkcmVmIjoiMTE3In0sIklzVmlzaWJsZSI6dHJ1ZSwiV2lkdGgiOjAuMCwiSGVpZ2h0IjowLjAsIkJvcmRlclN0eWxlIjp7IiRpZCI6IjMzNiIsIkxpbmVDb2xvciI6bnVsbCwiTGluZVdlaWdodCI6MC4wLCJMaW5lVHlwZSI6MCwiUGFyZW50U3R5bGUiOm51bGx9LCJQYXJlbnRTdHlsZSI6bnVsbH0sIkRhdGVTdHlsZSI6eyIkaWQiOiIzMzciLCJGb250U2V0dGluZ3MiOnsiJGlkIjoiMzM4IiwiRm9udFNpemUiOjEwLCJGb250TmFtZSI6IkNhbGlicmkiLCJJc0JvbGQiOmZhbHNlLCJJc0l0YWxpYyI6ZmFsc2UsIklzVW5kZXJsaW5lZCI6ZmFsc2UsIlBhcmVudFN0eWxlIjpudWxsfSwiQXV0b1NpemUiOjIsIkZvcmVncm91bmQiOnsiJHJlZiI6IjEyMCJ9LCJNYXhXaWR0aCI6MjQuMTQzMzMzMzMzMzMzMzM0LCJNYXhIZWlnaHQiOiJJbmZpbml0eSIsIlNtYXJ0Rm9yZWdyb3VuZElzQWN0aXZlIjpmYWxzZSwiSG9yaXpvbnRhbEFsaWdubWVudCI6MCwiVmVydGljYWxBbGlnbm1lbnQiOjAsIlNtYXJ0Rm9yZWdyb3VuZCI6bnVsbCwiQmFja2dyb3VuZEZpbGxUeXBlIjowLCJNYXJnaW4iOnsiJGlkIjoiMzM5IiwiVG9wIjowLCJMZWZ0IjowLCJSaWdodCI6MCwiQm90dG9tIjowfSwiUGFkZGluZyI6eyIkaWQiOiIzNDAiLCJUb3AiOjAsIkxlZnQiOjAsIlJpZ2h0IjowLCJCb3R0b20iOjB9LCJCYWNrZ3JvdW5kIjp7IiRyZWYiOiIxMjQifSwiSXNWaXNpYmxlIjp0cnVlLCJXaWR0aCI6MC4wLCJIZWlnaHQiOjAuMCwiQm9yZGVyU3R5bGUiOnsiJGlkIjoiMzQxIiwiTGluZUNvbG9yIjpudWxsLCJMaW5lV2VpZ2h0IjowLjAsIkxpbmVUeXBlIjowLCJQYXJlbnRTdHlsZSI6bnVsbH0sIlBhcmVudFN0eWxlIjpudWxsfSwiRGF0ZUZvcm1hdCI6eyIkaWQiOiIzNDIiLCJGb3JtYXRTdHJpbmciOiJ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QyIn0sIklkIjoiNWI3N2Y3YWItZTczNS00ZTgwLTkwYjMtYWIzYzdmOTM1MWY4IiwiSW1wb3J0SWQiOm51bGwsIlRpdGxlIjoiTEFOWkFNSUVOVE8gREUgRkxBU0ggMS4wLiBMYW56YWRvIGNvbW8gdW4gc29mdHdhcmUgcGFyYSByZXByb2R1Y2lyIGFuaW1hY2lvbmVzLCBqdWVnb3MgeSBhcGxpY2FjaW9uZXMgZW4gaW50ZXJuZXQuIEZsYXNoIG1lam9yYSBsYSBpbnRlcmFjY2nDs24gZGUgbG9zIHVzdWFyaW9zIGVuIGxhIHdlYi4iLCJOb3RlIjpudWxsLCJIeXBlcmxpbmsiOnsiJGlkIjoiMzQzIiwiQWRkcmVzcyI6IiIsIlN1YkFkZHJlc3MiOiIifSwiSXNDaGFuZ2VkIjpmYWxzZSwiSXNOZXciOmZhbHNlfSx7IiRpZCI6IjM0NCIsIkdyb3VwTmFtZSI6bnVsbCwiU3RhcnREYXRlIjoiMjAwNi0xMC0wNlQwMDowMDowMFoiLCJFbmREYXRlIjoiMjAwNi0xMC0wNlQyMzo1OTowMFoiLCJQZXJjZW50YWdlQ29tcGxldGUiOm51bGwsIlN0eWxlIjp7IiRpZCI6IjM0NSIsIlNoYXBlIjowLCJTaGFwZVRoaWNrbmVzcyI6MiwiRHVyYXRpb25Gb3JtYXQiOjYsIkluY2x1ZGVOb25Xb3JraW5nRGF5c0luRHVyYXRpb24iOmZhbHNlLCJQZXJjZW50YWdlQ29tcGxldGVTdHlsZSI6eyIkaWQiOiIzNDYiLCJGb250U2V0dGluZ3MiOnsiJGlkIjoiMzQ3IiwiRm9udFNpemUiOjEwLCJGb250TmFtZSI6IkNhbGlicmkiLCJJc0JvbGQiOmZhbHNlLCJJc0l0YWxpYyI6ZmFsc2UsIklzVW5kZXJsaW5lZCI6ZmFsc2UsIlBhcmVudFN0eWxlIjpudWxsfSwiQXV0b1NpemUiOjAsIkZvcmVncm91bmQiOnsiJGlkIjoiMzQ4IiwiQ29sb3IiOnsiJHJlZiI6Ijg2In19LCJNYXhXaWR0aCI6MjAwLjAsIk1heEhlaWdodCI6IkluZmluaXR5IiwiU21hcnRGb3JlZ3JvdW5kSXNBY3RpdmUiOmZhbHNlLCJIb3Jpem9udGFsQWxpZ25tZW50IjowLCJWZXJ0aWNhbEFsaWdubWVudCI6MCwiU21hcnRGb3JlZ3JvdW5kIjpudWxsLCJCYWNrZ3JvdW5kRmlsbFR5cGUiOjAsIk1hcmdpbiI6eyIkaWQiOiIzNDkiLCJUb3AiOjAsIkxlZnQiOjAsIlJpZ2h0IjowLCJCb3R0b20iOjB9LCJQYWRkaW5nIjp7IiRpZCI6IjM1MCIsIlRvcCI6MCwiTGVmdCI6MCwiUmlnaHQiOjAsIkJvdHRvbSI6MH0sIkJhY2tncm91bmQiOnsiJHJlZiI6Ijg5In0sIklzVmlzaWJsZSI6dHJ1ZSwiV2lkdGgiOjAuMCwiSGVpZ2h0IjowLjAsIkJvcmRlclN0eWxlIjp7IiRpZCI6IjM1MSIsIkxpbmVDb2xvciI6bnVsbCwiTGluZVdlaWdodCI6MC4wLCJMaW5lVHlwZSI6MCwiUGFyZW50U3R5bGUiOm51bGx9LCJQYXJlbnRTdHlsZSI6bnVsbH0sIkR1cmF0aW9uU3R5bGUiOnsiJGlkIjoiMzUyIiwiRm9udFNldHRpbmdzIjp7IiRpZCI6IjM1M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HJlZiI6Ijk2In0sIklzVmlzaWJsZSI6dHJ1ZSwiV2lkdGgiOjAuMCwiSGVpZ2h0IjowLjAsIkJvcmRlclN0eWxlIjp7IiRpZCI6IjM1NiIsIkxpbmVDb2xvciI6bnVsbCwiTGluZVdlaWdodCI6MC4wLCJMaW5lVHlwZSI6MCwiUGFyZW50U3R5bGUiOm51bGx9LCJQYXJlbnRTdHlsZSI6bnVsbH0sIkhvcml6b250YWxDb25uZWN0b3JTdHlsZSI6eyIkaWQiOiIzNTciLCJMaW5lQ29sb3IiOnsiJHJlZiI6Ijk4In0sIkxpbmVXZWlnaHQiOjEuMCwiTGluZVR5cGUiOjAsIlBhcmVudFN0eWxlIjpudWxsfSwiVmVydGljYWxDb25uZWN0b3JTdHlsZSI6eyIkaWQiOiIzNTgiLCJMaW5lQ29sb3IiOnsiJHJlZiI6IjEwMSJ9LCJMaW5lV2VpZ2h0IjowLjAsIkxpbmVUeXBlIjowLCJQYXJlbnRTdHlsZSI6bnVsbH0sIk1hcmdpbiI6bnVsbCwiU3RhcnREYXRlUG9zaXRpb24iOjAsIkVuZERhdGVQb3NpdGlvbiI6MCwiRGF0ZUlzVmlzaWJsZSI6dHJ1ZSwiVGl0bGVQb3NpdGlvbiI6MywiRHVyYXRpb25Qb3NpdGlvbiI6NiwiUGVyY2VudGFnZUNvbXBsZXRlZFBvc2l0aW9uIjo2LCJTcGFjaW5nIjoxMCwiSXNCZWxvd1RpbWViYW5kIjpmYWxzZSwiUGVyY2VudGFnZUNvbXBsZXRlU2hhcGVPcGFjaXR5IjozNSwiU2hhcGVTdHlsZSI6eyIkaWQiOiIzNTkiLCJNYXJnaW4iOnsiJGlkIjoiMzYwIiwiVG9wIjowLCJMZWZ0Ijo0LCJSaWdodCI6NCwiQm90dG9tIjowfSwiUGFkZGluZyI6eyIkaWQiOiIzNjEiLCJUb3AiOjAsIkxlZnQiOjAsIlJpZ2h0IjowLCJCb3R0b20iOjB9LCJCYWNrZ3JvdW5kIjp7IiRpZCI6IjM2MiIsIkNvbG9yIjp7IiRpZCI6IjM2MyIsIkEiOjI1NSwiUiI6OTEsIkciOjE1NSwiQiI6MjEzfX0sIklzVmlzaWJsZSI6dHJ1ZSwiV2lkdGgiOjAuMCwiSGVpZ2h0IjoyMi4wLCJCb3JkZXJTdHlsZSI6eyIkaWQiOiIzNjQiLCJMaW5lQ29sb3IiOnsiJHJlZiI6IjEwOSJ9LCJMaW5lV2VpZ2h0IjowLjAsIkxpbmVUeXBlIjowLCJQYXJlbnRTdHlsZSI6bnVsbH0sIlBhcmVudFN0eWxlIjpudWxsfSwiVGl0bGVTdHlsZSI6eyIkaWQiOiIzNjUiLCJGb250U2V0dGluZ3MiOnsiJGlkIjoiMzY2IiwiRm9udFNpemUiOjExLCJGb250TmFtZSI6IkNhbGlicmkiLCJJc0JvbGQiOmZhbHNlLCJJc0l0YWxpYyI6ZmFsc2UsIklzVW5kZXJsaW5lZCI6ZmFsc2UsIlBhcmVudFN0eWxlIjpudWxsfSwiQXV0b1NpemUiOjIsIkZvcmVncm91bmQiOnsiJGlkIjoiMzY3IiwiQ29sb3IiOnsiJGlkIjoiMzY4IiwiQSI6MjU1LCJSIjowLCJHIjowLCJCIjowfX0sIk1heFdpZHRoIjo3MC4wLCJNYXhIZWlnaHQiOiJJbmZpbml0eSIsIlNtYXJ0Rm9yZWdyb3VuZElzQWN0aXZlIjpmYWxzZSwiSG9yaXpvbnRhbEFsaWdubWVudCI6Mi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TcifSwiSXNWaXNpYmxlIjp0cnVlLCJXaWR0aCI6MC4wLCJIZWlnaHQiOjAuMCwiQm9yZGVyU3R5bGUiOnsiJGlkIjoiMzcxIiwiTGluZUNvbG9yIjpudWxsLCJMaW5lV2VpZ2h0IjowLjAsIkxpbmVUeXBlIjowLCJQYXJlbnRTdHlsZSI6bnVsbH0sIlBhcmVudFN0eWxlIjpudWxsfSwiRGF0ZVN0eWxlIjp7IiRpZCI6IjM3MiIsIkZvbnRTZXR0aW5ncyI6eyIkaWQiOiIzNzMiLCJGb250U2l6ZSI6MTAsIkZvbnROYW1lIjoiQ2FsaWJyaSIsIklzQm9sZCI6ZmFsc2UsIklzSXRhbGljIjpmYWxzZSwiSXNVbmRlcmxpbmVkIjpmYWxzZSwiUGFyZW50U3R5bGUiOm51bGx9LCJBdXRvU2l6ZSI6MCwiRm9yZWdyb3VuZCI6eyIkaWQiOiIzNzQiLCJDb2xvciI6eyIkaWQiOiIzN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iIsIlRvcCI6MCwiTGVmdCI6MCwiUmlnaHQiOjAsIkJvdHRvbSI6MH0sIlBhZGRpbmciOnsiJGlkIjoiMzc3IiwiVG9wIjowLCJMZWZ0IjowLCJSaWdodCI6MCwiQm90dG9tIjowfSwiQmFja2dyb3VuZCI6eyIkcmVmIjoiMTI0In0sIklzVmlzaWJsZSI6dHJ1ZSwiV2lkdGgiOjAuMCwiSGVpZ2h0IjowLjAsIkJvcmRlclN0eWxlIjp7IiRpZCI6IjM3OCIsIkxpbmVDb2xvciI6bnVsbCwiTGluZVdlaWdodCI6MC4wLCJMaW5lVHlwZSI6MCwiUGFyZW50U3R5bGUiOm51bGx9LCJQYXJlbnRTdHlsZSI6bnVsbH0sIkRhdGVGb3JtYXQiOnsiJGlkIjoiMzc5IiwiRm9ybWF0U3RyaW5nIjoi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M3OSJ9LCJJZCI6IjNiNWVjZjE5LTczYTgtNGZkZi04YjMwLTYxYjIxY2E2OWYwMCIsIkltcG9ydElkIjpudWxsLCJUaXRsZSI6IldFQiAzLjBcclTDqXJtaW5vIHN1Z2VyaWRvIHBvciBKb2huIE1hcmtvZmYgeSBjb25vY2lkbyBjb21vIHRlY25vbG9nw61hIGRlIGxlY3R1cmEtZXNjcml0dXJhLWVqZWN1dGFibGUuICBTZSBjYXJhY3Rlcml6YSBwb3Igc2VyIHRlbmVyIHDDoWdpbmFzIHdlYiBmw6FjaWxlcyBkZSB1c2FyLiBCdXNjYSB5YSBzZXIgdW5hIHdlYiBzZW1hbnRpY2EsIGVzIGRlY2lyLCBxdWUgc2VhIGVzdHJ1Y3R1cmFkYSBkZSB1bmEgbWFuZXJhIHF1ZSBwdWVkYW4gc2VyIGxlw61kYXMgeSBlbnRlbmRpZGFzIGlubWVkaWF0YW1lbnRlIHBvciBjb21wdXRhZG9yYXMuIEVzIG11Y2hvIG3DoXMgcGVyc29uYWxpemFibGUgcXVlIGxhIHdlYiAxLjAgeSB3ZWIgMi4wIiwiTm90ZSI6bnVsbCwiSHlwZXJsaW5rIjp7IiRpZCI6IjM4MCIsIkFkZHJlc3MiOiIiLCJTdWJBZGRyZXNzIjoiIn0sIklzQ2hhbmdlZCI6ZmFsc2UsIklzTmV3IjpmYWxzZX0seyIkaWQiOiIzODEiLCJHcm91cE5hbWUiOm51bGwsIlN0YXJ0RGF0ZSI6IjIwMDQtMTAtMDVUMDA6MDA6MDBaIiwiRW5kRGF0ZSI6IjIwMDQtMTAtMDdUMjM6NTk6MDBaIiwiUGVyY2VudGFnZUNvbXBsZXRlIjpudWxsLCJTdHlsZSI6eyIkaWQiOiIzODIiLCJTaGFwZSI6MCwiU2hhcGVUaGlja25lc3MiOjIsIkR1cmF0aW9uRm9ybWF0Ijo2LCJJbmNsdWRlTm9uV29ya2luZ0RheXNJbkR1cmF0aW9uIjpmYWxzZSwiUGVyY2VudGFnZUNvbXBsZXRlU3R5bGUiOnsiJGlkIjoiMzgzIiwiRm9udFNldHRpbmdzIjp7IiRpZCI6IjM4NCIsIkZvbnRTaXplIjoxMCwiRm9udE5hbWUiOiJDYWxpYnJpIiwiSXNCb2xkIjpmYWxzZSwiSXNJdGFsaWMiOmZhbHNlLCJJc1VuZGVybGluZWQiOmZhbHNlLCJQYXJlbnRTdHlsZSI6bnVsbH0sIkF1dG9TaXplIjowLCJGb3JlZ3JvdW5kIjp7IiRpZCI6IjM4NSIsIkNvbG9yIjp7IiRyZWYiOiI4NiJ9fSwiTWF4V2lkdGgiOjIwMC4wLCJNYXhIZWlnaHQiOiJJbmZpbml0eSIsIlNtYXJ0Rm9yZWdyb3VuZElzQWN0aXZlIjpmYWxzZSwiSG9yaXpvbnRhbEFsaWdubWVudCI6MCwiVmVydGljYWxBbGlnbm1lbnQiOjAsIlNtYXJ0Rm9yZWdyb3VuZCI6bnVsbCwiQmFja2dyb3VuZEZpbGxUeXBlIjowLCJNYXJnaW4iOnsiJGlkIjoiMzg2IiwiVG9wIjowLCJMZWZ0IjowLCJSaWdodCI6MCwiQm90dG9tIjowfSwiUGFkZGluZyI6eyIkaWQiOiIzODciLCJUb3AiOjAsIkxlZnQiOjAsIlJpZ2h0IjowLCJCb3R0b20iOjB9LCJCYWNrZ3JvdW5kIjp7IiRyZWYiOiI4OSJ9LCJJc1Zpc2libGUiOnRydWUsIldpZHRoIjowLjAsIkhlaWdodCI6MC4wLCJCb3JkZXJTdHlsZSI6eyIkaWQiOiIzODgiLCJMaW5lQ29sb3IiOm51bGwsIkxpbmVXZWlnaHQiOjAuMCwiTGluZVR5cGUiOjAsIlBhcmVudFN0eWxlIjpudWxsfSwiUGFyZW50U3R5bGUiOm51bGx9LCJEdXJhdGlvblN0eWxlIjp7IiRpZCI6IjM4OSIsIkZvbnRTZXR0aW5ncyI6eyIkaWQiOiIzOT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5NiJ9LCJJc1Zpc2libGUiOnRydWUsIldpZHRoIjowLjAsIkhlaWdodCI6MC4wLCJCb3JkZXJTdHlsZSI6eyIkaWQiOiIzOTMiLCJMaW5lQ29sb3IiOm51bGwsIkxpbmVXZWlnaHQiOjAuMCwiTGluZVR5cGUiOjAsIlBhcmVudFN0eWxlIjpudWxsfSwiUGFyZW50U3R5bGUiOm51bGx9LCJIb3Jpem9udGFsQ29ubmVjdG9yU3R5bGUiOnsiJGlkIjoiMzk0IiwiTGluZUNvbG9yIjp7IiRyZWYiOiI5OCJ9LCJMaW5lV2VpZ2h0IjoxLjAsIkxpbmVUeXBlIjowLCJQYXJlbnRTdHlsZSI6bnVsbH0sIlZlcnRpY2FsQ29ubmVjdG9yU3R5bGUiOnsiJGlkIjoiMzk1IiwiTGluZUNvbG9yIjp7IiRyZWYiOiIxMDEifSwiTGluZVdlaWdodCI6MC4wLCJMaW5lVHlwZSI6MCwiUGFyZW50U3R5bGUiOm51bGx9LCJNYXJnaW4iOm51bGwsIlN0YXJ0RGF0ZVBvc2l0aW9uIjoyLCJFbmREYXRlUG9zaXRpb24iOjIsIkRhdGVJc1Zpc2libGUiOnRydWUsIlRpdGxlUG9zaXRpb24iOjMsIkR1cmF0aW9uUG9zaXRpb24iOjYsIlBlcmNlbnRhZ2VDb21wbGV0ZWRQb3NpdGlvbiI6NiwiU3BhY2luZyI6MTAsIklzQmVsb3dUaW1lYmFuZCI6dHJ1ZSwiUGVyY2VudGFnZUNvbXBsZXRlU2hhcGVPcGFjaXR5IjozNSwiU2hhcGVTdHlsZSI6eyIkaWQiOiIzOTYiLCJNYXJnaW4iOnsiJGlkIjoiMzk3IiwiVG9wIjowLCJMZWZ0Ijo0LCJSaWdodCI6NCwiQm90dG9tIjowfSwiUGFkZGluZyI6eyIkaWQiOiIzOTgiLCJUb3AiOjAsIkxlZnQiOjAsIlJpZ2h0IjowLCJCb3R0b20iOjB9LCJCYWNrZ3JvdW5kIjp7IiRpZCI6IjM5OSIsIkNvbG9yIjp7IiRpZCI6IjQwMCIsIkEiOjI1NSwiUiI6OTEsIkciOjE1NSwiQiI6MjEzfX0sIklzVmlzaWJsZSI6dHJ1ZSwiV2lkdGgiOjAuMCwiSGVpZ2h0IjoyMi4wLCJCb3JkZXJTdHlsZSI6eyIkaWQiOiI0MDEiLCJMaW5lQ29sb3IiOnsiJHJlZiI6IjEwOSJ9LCJMaW5lV2VpZ2h0IjowLjAsIkxpbmVUeXBlIjowLCJQYXJlbnRTdHlsZSI6bnVsbH0sIlBhcmVudFN0eWxlIjpudWxsfSwiVGl0bGVTdHlsZSI6eyIkaWQiOiI0MDIiLCJGb250U2V0dGluZ3MiOnsiJGlkIjoiNDAzIiwiRm9udFNpemUiOjExLCJGb250TmFtZSI6IkNhbGlicmkiLCJJc0JvbGQiOmZhbHNlLCJJc0l0YWxpYyI6ZmFsc2UsIklzVW5kZXJsaW5lZCI6ZmFsc2UsIlBhcmVudFN0eWxlIjpudWxsfSwiQXV0b1NpemUiOjIsIkZvcmVncm91bmQiOnsiJGlkIjoiNDA0IiwiQ29sb3IiOnsiJGlkIjoiNDA1IiwiQSI6MjU1LCJSIjowLCJHIjowLCJCIjowfX0sIk1heFdpZHRoIjoxNTguMDEwMDAwMDAwMDAwMDIsIk1heEhlaWdodCI6IkluZmluaXR5IiwiU21hcnRGb3JlZ3JvdW5kSXNBY3RpdmUiOmZhbHNlLCJIb3Jpem9udGFsQWxpZ25tZW50IjoyLCJWZXJ0aWNhbEFsaWdubWVudCI6MCwiU21hcnRGb3JlZ3JvdW5kIjpudWxsLCJCYWNrZ3JvdW5kRmlsbFR5cGUiOjAsIk1hcmdpbiI6eyIkaWQiOiI0MDYiLCJUb3AiOjAsIkxlZnQiOjAsIlJpZ2h0IjowLCJCb3R0b20iOjB9LCJQYWRkaW5nIjp7IiRpZCI6IjQwNyIsIlRvcCI6MCwiTGVmdCI6MCwiUmlnaHQiOjAsIkJvdHRvbSI6MH0sIkJhY2tncm91bmQiOnsiJHJlZiI6IjExNyJ9LCJJc1Zpc2libGUiOnRydWUsIldpZHRoIjowLjAsIkhlaWdodCI6MC4wLCJCb3JkZXJTdHlsZSI6eyIkaWQiOiI0MDgiLCJMaW5lQ29sb3IiOm51bGwsIkxpbmVXZWlnaHQiOjAuMCwiTGluZVR5cGUiOjAsIlBhcmVudFN0eWxlIjpudWxsfSwiUGFyZW50U3R5bGUiOm51bGx9LCJEYXRlU3R5bGUiOnsiJGlkIjoiNDA5IiwiRm9udFNldHRpbmdzIjp7IiRpZCI6IjQxMCIsIkZvbnRTaXplIjoxMCwiRm9udE5hbWUiOiJDYWxpYnJpIiwiSXNCb2xkIjpmYWxzZSwiSXNJdGFsaWMiOmZhbHNlLCJJc1VuZGVybGluZWQiOmZhbHNlLCJQYXJlbnRTdHlsZSI6bnVsbH0sIkF1dG9TaXplIjoyLCJGb3JlZ3JvdW5kIjp7IiRpZCI6IjQxMSIsIkNvbG9yIjp7IiRpZCI6IjQxMiIsIkEiOjI1NSwiUiI6NjgsIkciOjg0LCJCIjoxMDZ9fSwiTWF4V2lkdGgiOjQ1LjcyNjY2NjY2NjY2NjY2NywiTWF4SGVpZ2h0IjoiSW5maW5pdHkiLCJTbWFydEZvcmVncm91bmRJc0FjdGl2ZSI6ZmFsc2UsIkhvcml6b250YWxBbGlnbm1lbnQiOjEsIlZlcnRpY2FsQWxpZ25tZW50IjowLCJTbWFydEZvcmVncm91bmQiOm51bGwsIkJhY2tncm91bmRGaWxsVHlwZSI6MCwiTWFyZ2luIjp7IiRpZCI6IjQxMyIsIlRvcCI6MCwiTGVmdCI6MCwiUmlnaHQiOjAsIkJvdHRvbSI6MH0sIlBhZGRpbmciOnsiJGlkIjoiNDE0IiwiVG9wIjowLCJMZWZ0IjowLCJSaWdodCI6MCwiQm90dG9tIjowfSwiQmFja2dyb3VuZCI6eyIkcmVmIjoiMTI0In0sIklzVmlzaWJsZSI6dHJ1ZSwiV2lkdGgiOjAuMCwiSGVpZ2h0IjowLjAsIkJvcmRlclN0eWxlIjp7IiRpZCI6IjQxNSIsIkxpbmVDb2xvciI6bnVsbCwiTGluZVdlaWdodCI6MC4wLCJMaW5lVHlwZSI6MCwiUGFyZW50U3R5bGUiOm51bGx9LCJQYXJlbnRTdHlsZSI6bnVsbH0sIkRhdGVGb3JtYXQiOnsiJGlkIjoiNDE2IiwiRm9ybWF0U3RyaW5nIjoi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QxNiJ9LCJJZCI6IjkwYTA3NmRlLWI5MjEtNDNhNC05YWU0LTYwZDQ1NjUzODZjMiIsIkltcG9ydElkIjpudWxsLCJUaXRsZSI6IldFQiAyLjBcckFxdcOtIHlhIGVtcGllemEgbGEgdGVjbm9sb2fDrWEgZGUgbGVjdHVyYS1lc2NyaXR1cmEgZW4gbGEgd2ViLiBTZSBjYXJhY3Rlcml6YSBwb3IgdGVuZXIgcMOhZ2luYXMgeWEgaW50ZXJhY3RpdmFzLCBjb25lY3RhbmRvIHBlcnNvbmFzIGNvbiBwZXJzb25hcywgdXN1YXJpb3MgeWEgcG9kw61hbiBhcG9ydGFyIGEgbGEgcMOhZ2luYSB3ZWIgeSBidXNjYWJhIG1hbnRlbmVyIHVuYSBleHBlcmllbmNpYSBkZSB1c3VhcmlvIGRlY2VudGUuIEVzIGxhIG3DoXMgdXRpbGl6YWRhIGFjdHVhbG1lbnRlLiIsIk5vdGUiOm51bGwsIkh5cGVybGluayI6eyIkaWQiOiI0MTciLCJBZGRyZXNzIjoiIiwiU3ViQWRkcmVzcyI6IiJ9LCJJc0NoYW5nZWQiOmZhbHNlLCJJc05ldyI6ZmFsc2V9XSwiU3dpbWxhbmVzIjpbXSwiTXNQcm9qZWN0SXRlbXNUcmVlIjp7IiRpZCI6IjQxOCIsIlJvb3QiOnsiSW1wb3J0SWQiOm51bGwsIklzSW1wb3J0ZWQiOmZhbHNlLCJDaGlsZHJlbiI6W119fSwiTWV0YWRhdGEiOnsiJGlkIjoiNDE5IiwiUmVjZW50Q29sb3JzQ29sbGVjdGlvbiI6IltdIn0sIlNldHRpbmdzIjp7IiRpZCI6IjQyMCIsIkltcGFPcHRpb25zIjp7IiRpZCI6IjQy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yMiIsIlVzZVRpbWUiOmZhbHNlLCJXb3JrRGF5U3RhcnQiOiIwMDowMDowMCIsIldvcmtEYXlFbmQiOiIyMzo1OTowMCJ9LCJMYXN0VXNlZFRlbXBsYXRlSWQiOiJiYmVmMmFjOC1hYjkxLTQ5YTUtYjAzZC02OTM2YTc1ZjY0NmM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2020-01-25T08:55:38Z</dcterms:created>
  <dcterms:modified xsi:type="dcterms:W3CDTF">2020-01-25T08:58:41Z</dcterms:modified>
</cp:coreProperties>
</file>