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sldIdLst>
    <p:sldId id="256" r:id="rId3"/>
    <p:sldId id="257" r:id="rId4"/>
    <p:sldId id="258" r:id="rId5"/>
    <p:sldId id="261" r:id="rId6"/>
    <p:sldId id="260" r:id="rId7"/>
    <p:sldId id="259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6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799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877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29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66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007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83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94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4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6444208" y="163993"/>
            <a:ext cx="244827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3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30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3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3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9687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45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218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7FB98D-4E28-4987-AB2B-8310B023B45D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DDA0F-A1A6-418F-A3B8-848DC56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4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1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48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1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1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6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85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5560-9062-49C3-AA89-6C77C7FF8F79}" type="datetimeFigureOut">
              <a:rPr lang="pt-BR" smtClean="0"/>
              <a:t>06/05/2013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2343D-EF60-4300-B638-D6290F97A3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 userDrawn="1"/>
        </p:nvSpPr>
        <p:spPr>
          <a:xfrm>
            <a:off x="179512" y="1268760"/>
            <a:ext cx="8856984" cy="5256584"/>
          </a:xfrm>
          <a:prstGeom prst="round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6588224" y="137486"/>
            <a:ext cx="244827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3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30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30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30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61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5496" y="1268760"/>
            <a:ext cx="1322611" cy="565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Objetivos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430115" y="1268760"/>
            <a:ext cx="1080119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806377" y="1268760"/>
            <a:ext cx="93206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Equipe </a:t>
            </a:r>
            <a:endParaRPr lang="pt-BR" sz="1600" dirty="0"/>
          </a:p>
        </p:txBody>
      </p:sp>
      <p:sp>
        <p:nvSpPr>
          <p:cNvPr id="16" name="Retângulo 15"/>
          <p:cNvSpPr/>
          <p:nvPr/>
        </p:nvSpPr>
        <p:spPr>
          <a:xfrm>
            <a:off x="4814491" y="1267792"/>
            <a:ext cx="122413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Situação</a:t>
            </a:r>
            <a:r>
              <a:rPr lang="pt-BR" sz="1600" baseline="0" dirty="0" smtClean="0"/>
              <a:t> </a:t>
            </a:r>
            <a:endParaRPr lang="pt-BR" sz="1600" baseline="0" dirty="0" smtClean="0"/>
          </a:p>
          <a:p>
            <a:pPr algn="ctr"/>
            <a:r>
              <a:rPr lang="pt-BR" sz="1600" baseline="0" dirty="0" smtClean="0"/>
              <a:t>do </a:t>
            </a:r>
            <a:r>
              <a:rPr lang="pt-BR" sz="1600" baseline="0" dirty="0" smtClean="0"/>
              <a:t>Projeto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7694810" y="1267792"/>
            <a:ext cx="1331640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Apresentação do Sistema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110634" y="1267792"/>
            <a:ext cx="1512168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Situação dos Entregáveis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2582242" y="1268760"/>
            <a:ext cx="1152127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Escopo </a:t>
            </a:r>
            <a:endParaRPr lang="pt-BR" sz="1600" dirty="0" smtClean="0"/>
          </a:p>
          <a:p>
            <a:pPr algn="ctr"/>
            <a:r>
              <a:rPr lang="pt-BR" sz="1600" dirty="0" smtClean="0"/>
              <a:t>do </a:t>
            </a:r>
            <a:r>
              <a:rPr lang="pt-BR" sz="1600" dirty="0" smtClean="0"/>
              <a:t>Projeto</a:t>
            </a:r>
            <a:endParaRPr lang="pt-BR" sz="16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512" y="2060848"/>
            <a:ext cx="8846938" cy="46805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6561758" y="-171400"/>
            <a:ext cx="2618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54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544" y="2564904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pt-BR" dirty="0" smtClean="0"/>
              <a:t>XXXXXXXXXXXXXXXX</a:t>
            </a:r>
          </a:p>
          <a:p>
            <a:pPr marL="742950" lvl="1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1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5496" y="1268760"/>
            <a:ext cx="1322611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Objetivos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430115" y="1268760"/>
            <a:ext cx="1080119" cy="565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806377" y="1268760"/>
            <a:ext cx="93206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Equipe </a:t>
            </a:r>
            <a:endParaRPr lang="pt-BR" sz="1600" dirty="0"/>
          </a:p>
        </p:txBody>
      </p:sp>
      <p:sp>
        <p:nvSpPr>
          <p:cNvPr id="16" name="Retângulo 15"/>
          <p:cNvSpPr/>
          <p:nvPr/>
        </p:nvSpPr>
        <p:spPr>
          <a:xfrm>
            <a:off x="4814491" y="1267792"/>
            <a:ext cx="122413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Situação</a:t>
            </a:r>
            <a:r>
              <a:rPr lang="pt-BR" sz="1600" baseline="0" dirty="0" smtClean="0"/>
              <a:t> </a:t>
            </a:r>
            <a:endParaRPr lang="pt-BR" sz="1600" baseline="0" dirty="0" smtClean="0"/>
          </a:p>
          <a:p>
            <a:pPr algn="ctr"/>
            <a:r>
              <a:rPr lang="pt-BR" sz="1600" baseline="0" dirty="0" smtClean="0"/>
              <a:t>do </a:t>
            </a:r>
            <a:r>
              <a:rPr lang="pt-BR" sz="1600" baseline="0" dirty="0" smtClean="0"/>
              <a:t>Projeto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7694810" y="1267792"/>
            <a:ext cx="1331640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Apresentação do Sistema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110634" y="1267792"/>
            <a:ext cx="1512168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Situação dos Entregáveis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2582242" y="1268760"/>
            <a:ext cx="1152127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Escopo </a:t>
            </a:r>
            <a:endParaRPr lang="pt-BR" sz="1600" dirty="0" smtClean="0"/>
          </a:p>
          <a:p>
            <a:pPr algn="ctr"/>
            <a:r>
              <a:rPr lang="pt-BR" sz="1600" dirty="0" smtClean="0"/>
              <a:t>do </a:t>
            </a:r>
            <a:r>
              <a:rPr lang="pt-BR" sz="1600" dirty="0" smtClean="0"/>
              <a:t>Projeto</a:t>
            </a:r>
            <a:endParaRPr lang="pt-BR" sz="16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512" y="2060848"/>
            <a:ext cx="8846938" cy="46805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8730" y="31453"/>
            <a:ext cx="2618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54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82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730" y="31453"/>
            <a:ext cx="2618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54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268760"/>
            <a:ext cx="1322611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Objetivos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430115" y="1268760"/>
            <a:ext cx="1080119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806377" y="1268760"/>
            <a:ext cx="93206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Equipe </a:t>
            </a:r>
            <a:endParaRPr lang="pt-BR" sz="1600" dirty="0"/>
          </a:p>
        </p:txBody>
      </p:sp>
      <p:sp>
        <p:nvSpPr>
          <p:cNvPr id="16" name="Retângulo 15"/>
          <p:cNvSpPr/>
          <p:nvPr/>
        </p:nvSpPr>
        <p:spPr>
          <a:xfrm>
            <a:off x="4814491" y="1267792"/>
            <a:ext cx="122413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Situação</a:t>
            </a:r>
            <a:r>
              <a:rPr lang="pt-BR" sz="1600" baseline="0" dirty="0" smtClean="0"/>
              <a:t> </a:t>
            </a:r>
            <a:endParaRPr lang="pt-BR" sz="1600" baseline="0" dirty="0" smtClean="0"/>
          </a:p>
          <a:p>
            <a:pPr algn="ctr"/>
            <a:r>
              <a:rPr lang="pt-BR" sz="1600" baseline="0" dirty="0" smtClean="0"/>
              <a:t>do </a:t>
            </a:r>
            <a:r>
              <a:rPr lang="pt-BR" sz="1600" baseline="0" dirty="0" smtClean="0"/>
              <a:t>Projeto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7694810" y="1267792"/>
            <a:ext cx="1331640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Apresentação do Sistema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110634" y="1267792"/>
            <a:ext cx="1512168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Situação dos Entregáveis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2582242" y="1268760"/>
            <a:ext cx="1152127" cy="565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512" y="2060848"/>
            <a:ext cx="8846938" cy="46805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0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730" y="31453"/>
            <a:ext cx="2618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54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268760"/>
            <a:ext cx="1322611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Objetivos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430115" y="1268760"/>
            <a:ext cx="1080119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806377" y="1268760"/>
            <a:ext cx="932065" cy="565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Equipe </a:t>
            </a:r>
            <a:endParaRPr lang="pt-BR" sz="1600" dirty="0"/>
          </a:p>
        </p:txBody>
      </p:sp>
      <p:sp>
        <p:nvSpPr>
          <p:cNvPr id="16" name="Retângulo 15"/>
          <p:cNvSpPr/>
          <p:nvPr/>
        </p:nvSpPr>
        <p:spPr>
          <a:xfrm>
            <a:off x="4814491" y="1267792"/>
            <a:ext cx="122413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Situação</a:t>
            </a:r>
            <a:r>
              <a:rPr lang="pt-BR" sz="1600" baseline="0" dirty="0" smtClean="0"/>
              <a:t> </a:t>
            </a:r>
            <a:endParaRPr lang="pt-BR" sz="1600" baseline="0" dirty="0" smtClean="0"/>
          </a:p>
          <a:p>
            <a:pPr algn="ctr"/>
            <a:r>
              <a:rPr lang="pt-BR" sz="1600" baseline="0" dirty="0" smtClean="0"/>
              <a:t>do </a:t>
            </a:r>
            <a:r>
              <a:rPr lang="pt-BR" sz="1600" baseline="0" dirty="0" smtClean="0"/>
              <a:t>Projeto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7694810" y="1267792"/>
            <a:ext cx="1331640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Apresentação do Sistema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110634" y="1267792"/>
            <a:ext cx="1512168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Situação dos Entregáveis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2582242" y="1268760"/>
            <a:ext cx="1152127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Escopo </a:t>
            </a:r>
            <a:endParaRPr lang="pt-BR" sz="1600" dirty="0" smtClean="0"/>
          </a:p>
          <a:p>
            <a:pPr algn="ctr"/>
            <a:r>
              <a:rPr lang="pt-BR" sz="1600" dirty="0" smtClean="0"/>
              <a:t>do </a:t>
            </a:r>
            <a:r>
              <a:rPr lang="pt-BR" sz="1600" dirty="0" smtClean="0"/>
              <a:t>Projeto</a:t>
            </a:r>
            <a:endParaRPr lang="pt-BR" sz="16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512" y="2060848"/>
            <a:ext cx="8846938" cy="46805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3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730" y="31453"/>
            <a:ext cx="2618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54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268760"/>
            <a:ext cx="1322611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Objetivos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430115" y="1268760"/>
            <a:ext cx="1080119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806377" y="1268760"/>
            <a:ext cx="93206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Equipe </a:t>
            </a:r>
            <a:endParaRPr lang="pt-BR" sz="1600" dirty="0"/>
          </a:p>
        </p:txBody>
      </p:sp>
      <p:sp>
        <p:nvSpPr>
          <p:cNvPr id="16" name="Retângulo 15"/>
          <p:cNvSpPr/>
          <p:nvPr/>
        </p:nvSpPr>
        <p:spPr>
          <a:xfrm>
            <a:off x="4814491" y="1267792"/>
            <a:ext cx="1224135" cy="565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Situação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7694810" y="1267792"/>
            <a:ext cx="1331640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Apresentação do Sistema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110634" y="1267792"/>
            <a:ext cx="1512168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Situação dos Entregáveis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2582242" y="1268760"/>
            <a:ext cx="1152127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Escopo </a:t>
            </a:r>
            <a:endParaRPr lang="pt-BR" sz="1600" dirty="0" smtClean="0"/>
          </a:p>
          <a:p>
            <a:pPr algn="ctr"/>
            <a:r>
              <a:rPr lang="pt-BR" sz="1600" dirty="0" smtClean="0"/>
              <a:t>do </a:t>
            </a:r>
            <a:r>
              <a:rPr lang="pt-BR" sz="1600" dirty="0" smtClean="0"/>
              <a:t>Projeto</a:t>
            </a:r>
            <a:endParaRPr lang="pt-BR" sz="16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512" y="2060848"/>
            <a:ext cx="8846938" cy="46805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730" y="31453"/>
            <a:ext cx="2618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54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268760"/>
            <a:ext cx="1322611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Objetivos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430115" y="1268760"/>
            <a:ext cx="1080119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806377" y="1268760"/>
            <a:ext cx="93206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Equipe </a:t>
            </a:r>
            <a:endParaRPr lang="pt-BR" sz="1600" dirty="0"/>
          </a:p>
        </p:txBody>
      </p:sp>
      <p:sp>
        <p:nvSpPr>
          <p:cNvPr id="16" name="Retângulo 15"/>
          <p:cNvSpPr/>
          <p:nvPr/>
        </p:nvSpPr>
        <p:spPr>
          <a:xfrm>
            <a:off x="4814491" y="1267792"/>
            <a:ext cx="122413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Situação</a:t>
            </a:r>
            <a:r>
              <a:rPr lang="pt-BR" sz="1600" baseline="0" dirty="0" smtClean="0"/>
              <a:t> </a:t>
            </a:r>
            <a:endParaRPr lang="pt-BR" sz="1600" baseline="0" dirty="0" smtClean="0"/>
          </a:p>
          <a:p>
            <a:pPr algn="ctr"/>
            <a:r>
              <a:rPr lang="pt-BR" sz="1600" baseline="0" dirty="0" smtClean="0"/>
              <a:t>do </a:t>
            </a:r>
            <a:r>
              <a:rPr lang="pt-BR" sz="1600" baseline="0" dirty="0" smtClean="0"/>
              <a:t>Projeto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7694810" y="1267792"/>
            <a:ext cx="1331640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Apresentação do Sistema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110634" y="1267792"/>
            <a:ext cx="1512168" cy="565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Situação dos Entregáveis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2582242" y="1268760"/>
            <a:ext cx="1152127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Escopo </a:t>
            </a:r>
            <a:endParaRPr lang="pt-BR" sz="1600" dirty="0" smtClean="0"/>
          </a:p>
          <a:p>
            <a:pPr algn="ctr"/>
            <a:r>
              <a:rPr lang="pt-BR" sz="1600" dirty="0" smtClean="0"/>
              <a:t>do </a:t>
            </a:r>
            <a:r>
              <a:rPr lang="pt-BR" sz="1600" dirty="0" smtClean="0"/>
              <a:t>Projeto</a:t>
            </a:r>
            <a:endParaRPr lang="pt-BR" sz="16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512" y="2060848"/>
            <a:ext cx="8846938" cy="46805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48730" y="31453"/>
            <a:ext cx="26187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REV</a:t>
            </a:r>
            <a:r>
              <a:rPr lang="pt-BR" sz="5400" b="1" spc="150" dirty="0" smtClean="0">
                <a:ln w="11430"/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3</a:t>
            </a:r>
            <a:r>
              <a:rPr lang="pt-BR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RSO</a:t>
            </a:r>
            <a:endParaRPr lang="pt-B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496" y="1268760"/>
            <a:ext cx="1322611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Objetivos</a:t>
            </a:r>
            <a:endParaRPr lang="pt-BR" sz="1600" dirty="0"/>
          </a:p>
        </p:txBody>
      </p:sp>
      <p:sp>
        <p:nvSpPr>
          <p:cNvPr id="13" name="Retângulo 12"/>
          <p:cNvSpPr/>
          <p:nvPr/>
        </p:nvSpPr>
        <p:spPr>
          <a:xfrm>
            <a:off x="1430115" y="1268760"/>
            <a:ext cx="1080119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Escopo </a:t>
            </a:r>
          </a:p>
          <a:p>
            <a:pPr algn="ctr"/>
            <a:r>
              <a:rPr lang="pt-BR" sz="1600" dirty="0"/>
              <a:t>do Projeto</a:t>
            </a:r>
            <a:endParaRPr lang="pt-BR" sz="1600" dirty="0"/>
          </a:p>
        </p:txBody>
      </p:sp>
      <p:sp>
        <p:nvSpPr>
          <p:cNvPr id="15" name="Retângulo 14"/>
          <p:cNvSpPr/>
          <p:nvPr/>
        </p:nvSpPr>
        <p:spPr>
          <a:xfrm>
            <a:off x="3806377" y="1268760"/>
            <a:ext cx="93206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Equipe </a:t>
            </a:r>
            <a:endParaRPr lang="pt-BR" sz="1600" dirty="0"/>
          </a:p>
        </p:txBody>
      </p:sp>
      <p:sp>
        <p:nvSpPr>
          <p:cNvPr id="16" name="Retângulo 15"/>
          <p:cNvSpPr/>
          <p:nvPr/>
        </p:nvSpPr>
        <p:spPr>
          <a:xfrm>
            <a:off x="4814491" y="1267792"/>
            <a:ext cx="1224135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Situação</a:t>
            </a:r>
            <a:r>
              <a:rPr lang="pt-BR" sz="1600" baseline="0" dirty="0" smtClean="0"/>
              <a:t> </a:t>
            </a:r>
            <a:endParaRPr lang="pt-BR" sz="1600" baseline="0" dirty="0" smtClean="0"/>
          </a:p>
          <a:p>
            <a:pPr algn="ctr"/>
            <a:r>
              <a:rPr lang="pt-BR" sz="1600" baseline="0" dirty="0" smtClean="0"/>
              <a:t>do </a:t>
            </a:r>
            <a:r>
              <a:rPr lang="pt-BR" sz="1600" baseline="0" dirty="0" smtClean="0"/>
              <a:t>Projeto</a:t>
            </a:r>
            <a:endParaRPr lang="pt-BR" sz="1600" dirty="0"/>
          </a:p>
        </p:txBody>
      </p:sp>
      <p:sp>
        <p:nvSpPr>
          <p:cNvPr id="17" name="Retângulo 16"/>
          <p:cNvSpPr/>
          <p:nvPr/>
        </p:nvSpPr>
        <p:spPr>
          <a:xfrm>
            <a:off x="7694810" y="1267792"/>
            <a:ext cx="1331640" cy="565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/>
              <a:t>Apresentação do Sistema</a:t>
            </a:r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6110634" y="1267792"/>
            <a:ext cx="1512168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pt-BR" sz="1600" dirty="0" smtClean="0"/>
              <a:t>Situação dos Entregáveis</a:t>
            </a:r>
            <a:endParaRPr lang="pt-BR" sz="1600" dirty="0"/>
          </a:p>
        </p:txBody>
      </p:sp>
      <p:sp>
        <p:nvSpPr>
          <p:cNvPr id="19" name="Retângulo 18"/>
          <p:cNvSpPr/>
          <p:nvPr/>
        </p:nvSpPr>
        <p:spPr>
          <a:xfrm>
            <a:off x="2582242" y="1268760"/>
            <a:ext cx="1152127" cy="565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dirty="0" smtClean="0"/>
              <a:t>Escopo </a:t>
            </a:r>
            <a:endParaRPr lang="pt-BR" sz="1600" dirty="0" smtClean="0"/>
          </a:p>
          <a:p>
            <a:pPr algn="ctr"/>
            <a:r>
              <a:rPr lang="pt-BR" sz="1600" dirty="0" smtClean="0"/>
              <a:t>do </a:t>
            </a:r>
            <a:r>
              <a:rPr lang="pt-BR" sz="1600" dirty="0" smtClean="0"/>
              <a:t>Projeto</a:t>
            </a:r>
            <a:endParaRPr lang="pt-BR" sz="1600" dirty="0"/>
          </a:p>
        </p:txBody>
      </p:sp>
      <p:sp>
        <p:nvSpPr>
          <p:cNvPr id="2" name="Retângulo de cantos arredondados 1"/>
          <p:cNvSpPr/>
          <p:nvPr/>
        </p:nvSpPr>
        <p:spPr>
          <a:xfrm>
            <a:off x="179512" y="2060848"/>
            <a:ext cx="8846938" cy="468052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1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127</Words>
  <Application>Microsoft Office PowerPoint</Application>
  <PresentationFormat>Apresentação na tela (4:3)</PresentationFormat>
  <Paragraphs>78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Personalizar design</vt:lpstr>
      <vt:lpstr>1_Personalizar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HELOISA</dc:creator>
  <cp:lastModifiedBy>HELOISA</cp:lastModifiedBy>
  <cp:revision>9</cp:revision>
  <dcterms:created xsi:type="dcterms:W3CDTF">2013-05-07T00:36:48Z</dcterms:created>
  <dcterms:modified xsi:type="dcterms:W3CDTF">2013-05-07T02:33:05Z</dcterms:modified>
</cp:coreProperties>
</file>