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1.xml" ContentType="application/vnd.openxmlformats-officedocument.drawingml.chart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60" r:id="rId3"/>
    <p:sldId id="261" r:id="rId4"/>
    <p:sldId id="300" r:id="rId5"/>
    <p:sldId id="262" r:id="rId6"/>
    <p:sldId id="298" r:id="rId7"/>
    <p:sldId id="301" r:id="rId8"/>
    <p:sldId id="295" r:id="rId9"/>
    <p:sldId id="314" r:id="rId10"/>
    <p:sldId id="302" r:id="rId11"/>
    <p:sldId id="263" r:id="rId12"/>
    <p:sldId id="303" r:id="rId13"/>
    <p:sldId id="264" r:id="rId14"/>
    <p:sldId id="304" r:id="rId15"/>
    <p:sldId id="315" r:id="rId16"/>
    <p:sldId id="296" r:id="rId17"/>
    <p:sldId id="305" r:id="rId18"/>
    <p:sldId id="265" r:id="rId19"/>
    <p:sldId id="306" r:id="rId20"/>
    <p:sldId id="268" r:id="rId21"/>
    <p:sldId id="269" r:id="rId22"/>
    <p:sldId id="277" r:id="rId23"/>
    <p:sldId id="270" r:id="rId24"/>
    <p:sldId id="312" r:id="rId25"/>
    <p:sldId id="297" r:id="rId26"/>
    <p:sldId id="309" r:id="rId27"/>
    <p:sldId id="307" r:id="rId28"/>
    <p:sldId id="310" r:id="rId29"/>
    <p:sldId id="308" r:id="rId30"/>
    <p:sldId id="299" r:id="rId31"/>
    <p:sldId id="271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5767B4"/>
    <a:srgbClr val="D1D4E5"/>
    <a:srgbClr val="8064A2"/>
    <a:srgbClr val="D8D3E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3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Falhas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Resultados</c:v>
                </c:pt>
              </c:strCache>
            </c:strRef>
          </c:tx>
          <c:cat>
            <c:strRef>
              <c:f>Plan1!$A$2:$A$7</c:f>
              <c:strCache>
                <c:ptCount val="6"/>
                <c:pt idx="0">
                  <c:v>Usabilidade 3</c:v>
                </c:pt>
                <c:pt idx="1">
                  <c:v>Design 5</c:v>
                </c:pt>
                <c:pt idx="2">
                  <c:v>Funcionalidades 2</c:v>
                </c:pt>
                <c:pt idx="3">
                  <c:v>Sistêmico 2</c:v>
                </c:pt>
                <c:pt idx="4">
                  <c:v>Segurança 2</c:v>
                </c:pt>
                <c:pt idx="5">
                  <c:v>Performance 1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CFC84-1F34-4899-BF4C-BE01BF0D0BD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0B9C960-E613-4A16-95D0-4233339D71EC}">
      <dgm:prSet/>
      <dgm:spPr/>
      <dgm:t>
        <a:bodyPr/>
        <a:lstStyle/>
        <a:p>
          <a:pPr rtl="0"/>
          <a:r>
            <a:rPr lang="pt-BR" dirty="0" smtClean="0"/>
            <a:t>Integrantes</a:t>
          </a:r>
          <a:endParaRPr lang="pt-BR" dirty="0"/>
        </a:p>
      </dgm:t>
    </dgm:pt>
    <dgm:pt modelId="{C33B71A9-2556-4199-B54F-FD82D79D3C3F}" type="parTrans" cxnId="{ADDB58F2-F980-4DE1-B092-8D5D3A076B31}">
      <dgm:prSet/>
      <dgm:spPr/>
      <dgm:t>
        <a:bodyPr/>
        <a:lstStyle/>
        <a:p>
          <a:endParaRPr lang="pt-BR"/>
        </a:p>
      </dgm:t>
    </dgm:pt>
    <dgm:pt modelId="{D7EDE935-D4A3-4E7F-969A-60C336A44F64}" type="sibTrans" cxnId="{ADDB58F2-F980-4DE1-B092-8D5D3A076B31}">
      <dgm:prSet/>
      <dgm:spPr/>
      <dgm:t>
        <a:bodyPr/>
        <a:lstStyle/>
        <a:p>
          <a:endParaRPr lang="pt-BR"/>
        </a:p>
      </dgm:t>
    </dgm:pt>
    <dgm:pt modelId="{F89CFEC2-6BD4-4724-8096-254FE6A790FA}">
      <dgm:prSet/>
      <dgm:spPr/>
      <dgm:t>
        <a:bodyPr/>
        <a:lstStyle/>
        <a:p>
          <a:pPr rtl="0"/>
          <a:r>
            <a:rPr lang="pt-BR" cap="none" baseline="0" dirty="0" smtClean="0"/>
            <a:t>Heloisa Alves </a:t>
          </a:r>
          <a:r>
            <a:rPr lang="pt-BR" cap="none" baseline="0" dirty="0" err="1" smtClean="0"/>
            <a:t>Marocci</a:t>
          </a:r>
          <a:endParaRPr lang="pt-BR" cap="none" baseline="0" dirty="0"/>
        </a:p>
      </dgm:t>
    </dgm:pt>
    <dgm:pt modelId="{1307D5E0-9158-4F07-8850-2425C2E0D4E3}" type="parTrans" cxnId="{7649A78E-9C5F-496F-9EEA-28069E314B01}">
      <dgm:prSet/>
      <dgm:spPr/>
      <dgm:t>
        <a:bodyPr/>
        <a:lstStyle/>
        <a:p>
          <a:endParaRPr lang="pt-BR"/>
        </a:p>
      </dgm:t>
    </dgm:pt>
    <dgm:pt modelId="{C82E4AF2-641F-4915-BAB9-C6514D95F194}" type="sibTrans" cxnId="{7649A78E-9C5F-496F-9EEA-28069E314B01}">
      <dgm:prSet/>
      <dgm:spPr/>
      <dgm:t>
        <a:bodyPr/>
        <a:lstStyle/>
        <a:p>
          <a:endParaRPr lang="pt-BR"/>
        </a:p>
      </dgm:t>
    </dgm:pt>
    <dgm:pt modelId="{958010FF-81C0-4367-B9CA-B4E6B701F46C}">
      <dgm:prSet/>
      <dgm:spPr/>
      <dgm:t>
        <a:bodyPr/>
        <a:lstStyle/>
        <a:p>
          <a:pPr rtl="0"/>
          <a:r>
            <a:rPr lang="pt-BR" cap="none" baseline="0" dirty="0" smtClean="0"/>
            <a:t>Jackson </a:t>
          </a:r>
          <a:r>
            <a:rPr lang="pt-BR" cap="none" baseline="0" dirty="0" err="1" smtClean="0"/>
            <a:t>Wendel</a:t>
          </a:r>
          <a:r>
            <a:rPr lang="pt-BR" cap="none" baseline="0" dirty="0" smtClean="0"/>
            <a:t> Santos </a:t>
          </a:r>
          <a:r>
            <a:rPr lang="pt-BR" cap="none" baseline="0" dirty="0" err="1" smtClean="0"/>
            <a:t>Sa</a:t>
          </a:r>
          <a:endParaRPr lang="pt-BR" cap="none" baseline="0" dirty="0"/>
        </a:p>
      </dgm:t>
    </dgm:pt>
    <dgm:pt modelId="{F8E03825-707C-4405-8687-5D9EDB462693}" type="parTrans" cxnId="{5255B660-B2A3-42EA-AA4D-500F8DF934F4}">
      <dgm:prSet/>
      <dgm:spPr/>
      <dgm:t>
        <a:bodyPr/>
        <a:lstStyle/>
        <a:p>
          <a:endParaRPr lang="pt-BR"/>
        </a:p>
      </dgm:t>
    </dgm:pt>
    <dgm:pt modelId="{83AC91A5-5C54-4BEB-8A14-ACFB89D2B1EA}" type="sibTrans" cxnId="{5255B660-B2A3-42EA-AA4D-500F8DF934F4}">
      <dgm:prSet/>
      <dgm:spPr/>
      <dgm:t>
        <a:bodyPr/>
        <a:lstStyle/>
        <a:p>
          <a:endParaRPr lang="pt-BR"/>
        </a:p>
      </dgm:t>
    </dgm:pt>
    <dgm:pt modelId="{16CD5593-61B8-4CC9-94F0-7241128C57BC}">
      <dgm:prSet/>
      <dgm:spPr/>
      <dgm:t>
        <a:bodyPr/>
        <a:lstStyle/>
        <a:p>
          <a:pPr rtl="0"/>
          <a:r>
            <a:rPr lang="pt-BR" cap="none" baseline="0" dirty="0" smtClean="0"/>
            <a:t>Natalia de Araujo Moreno</a:t>
          </a:r>
          <a:endParaRPr lang="pt-BR" cap="none" baseline="0" dirty="0"/>
        </a:p>
      </dgm:t>
    </dgm:pt>
    <dgm:pt modelId="{3F3B6A70-B092-4C27-92EE-A6FE5F010889}" type="parTrans" cxnId="{6E4B6E1F-2CD8-4660-B9F5-AEB07434D0FE}">
      <dgm:prSet/>
      <dgm:spPr/>
      <dgm:t>
        <a:bodyPr/>
        <a:lstStyle/>
        <a:p>
          <a:endParaRPr lang="pt-BR"/>
        </a:p>
      </dgm:t>
    </dgm:pt>
    <dgm:pt modelId="{9C01B35F-2630-4395-B9AA-FD5D618D1968}" type="sibTrans" cxnId="{6E4B6E1F-2CD8-4660-B9F5-AEB07434D0FE}">
      <dgm:prSet/>
      <dgm:spPr/>
      <dgm:t>
        <a:bodyPr/>
        <a:lstStyle/>
        <a:p>
          <a:endParaRPr lang="pt-BR"/>
        </a:p>
      </dgm:t>
    </dgm:pt>
    <dgm:pt modelId="{89C0E27F-DE6C-44AD-9E09-359C8FA2C35B}">
      <dgm:prSet/>
      <dgm:spPr/>
      <dgm:t>
        <a:bodyPr/>
        <a:lstStyle/>
        <a:p>
          <a:pPr rtl="0"/>
          <a:r>
            <a:rPr lang="pt-BR" cap="none" baseline="0" dirty="0" smtClean="0"/>
            <a:t>Daniel A. N. Souza </a:t>
          </a:r>
          <a:r>
            <a:rPr lang="pt-BR" cap="none" baseline="0" dirty="0" err="1" smtClean="0"/>
            <a:t>Altença</a:t>
          </a:r>
          <a:endParaRPr lang="pt-BR" cap="none" baseline="0" dirty="0"/>
        </a:p>
      </dgm:t>
    </dgm:pt>
    <dgm:pt modelId="{55D1EC99-45A1-472C-BFB2-6494D4D96ADF}" type="parTrans" cxnId="{4523E903-3344-4781-86FB-91CD55D93072}">
      <dgm:prSet/>
      <dgm:spPr/>
    </dgm:pt>
    <dgm:pt modelId="{22EEF567-A4F6-416B-B812-CADBC0F75698}" type="sibTrans" cxnId="{4523E903-3344-4781-86FB-91CD55D93072}">
      <dgm:prSet/>
      <dgm:spPr/>
    </dgm:pt>
    <dgm:pt modelId="{14BBD1ED-3AB8-4E19-BD6C-FE72813F8C3F}" type="pres">
      <dgm:prSet presAssocID="{C78CFC84-1F34-4899-BF4C-BE01BF0D0B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F9187E2-44F1-4726-AE50-8F77974C5378}" type="pres">
      <dgm:prSet presAssocID="{C0B9C960-E613-4A16-95D0-4233339D71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9DC1B6-2417-4501-95CD-F192ECE34DCD}" type="pres">
      <dgm:prSet presAssocID="{C0B9C960-E613-4A16-95D0-4233339D71E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8C174FC-3E39-46A0-9A24-A222B9ED07D3}" type="presOf" srcId="{958010FF-81C0-4367-B9CA-B4E6B701F46C}" destId="{549DC1B6-2417-4501-95CD-F192ECE34DCD}" srcOrd="0" destOrd="2" presId="urn:microsoft.com/office/officeart/2005/8/layout/vList2"/>
    <dgm:cxn modelId="{4436A501-9790-4C7D-9CE5-C84372E873F9}" type="presOf" srcId="{16CD5593-61B8-4CC9-94F0-7241128C57BC}" destId="{549DC1B6-2417-4501-95CD-F192ECE34DCD}" srcOrd="0" destOrd="3" presId="urn:microsoft.com/office/officeart/2005/8/layout/vList2"/>
    <dgm:cxn modelId="{7AC1162B-52BE-4984-AED9-E3B043E21AA0}" type="presOf" srcId="{C78CFC84-1F34-4899-BF4C-BE01BF0D0BD9}" destId="{14BBD1ED-3AB8-4E19-BD6C-FE72813F8C3F}" srcOrd="0" destOrd="0" presId="urn:microsoft.com/office/officeart/2005/8/layout/vList2"/>
    <dgm:cxn modelId="{ADDB58F2-F980-4DE1-B092-8D5D3A076B31}" srcId="{C78CFC84-1F34-4899-BF4C-BE01BF0D0BD9}" destId="{C0B9C960-E613-4A16-95D0-4233339D71EC}" srcOrd="0" destOrd="0" parTransId="{C33B71A9-2556-4199-B54F-FD82D79D3C3F}" sibTransId="{D7EDE935-D4A3-4E7F-969A-60C336A44F64}"/>
    <dgm:cxn modelId="{964429B6-2924-4740-A227-4C961EDD048E}" type="presOf" srcId="{89C0E27F-DE6C-44AD-9E09-359C8FA2C35B}" destId="{549DC1B6-2417-4501-95CD-F192ECE34DCD}" srcOrd="0" destOrd="0" presId="urn:microsoft.com/office/officeart/2005/8/layout/vList2"/>
    <dgm:cxn modelId="{6C4144BD-DBA7-4EEE-9F18-24DC858475BF}" type="presOf" srcId="{F89CFEC2-6BD4-4724-8096-254FE6A790FA}" destId="{549DC1B6-2417-4501-95CD-F192ECE34DCD}" srcOrd="0" destOrd="1" presId="urn:microsoft.com/office/officeart/2005/8/layout/vList2"/>
    <dgm:cxn modelId="{7649A78E-9C5F-496F-9EEA-28069E314B01}" srcId="{C0B9C960-E613-4A16-95D0-4233339D71EC}" destId="{F89CFEC2-6BD4-4724-8096-254FE6A790FA}" srcOrd="1" destOrd="0" parTransId="{1307D5E0-9158-4F07-8850-2425C2E0D4E3}" sibTransId="{C82E4AF2-641F-4915-BAB9-C6514D95F194}"/>
    <dgm:cxn modelId="{6E4B6E1F-2CD8-4660-B9F5-AEB07434D0FE}" srcId="{C0B9C960-E613-4A16-95D0-4233339D71EC}" destId="{16CD5593-61B8-4CC9-94F0-7241128C57BC}" srcOrd="3" destOrd="0" parTransId="{3F3B6A70-B092-4C27-92EE-A6FE5F010889}" sibTransId="{9C01B35F-2630-4395-B9AA-FD5D618D1968}"/>
    <dgm:cxn modelId="{0E8DAF12-241A-4913-A03B-CA3BF27083F1}" type="presOf" srcId="{C0B9C960-E613-4A16-95D0-4233339D71EC}" destId="{2F9187E2-44F1-4726-AE50-8F77974C5378}" srcOrd="0" destOrd="0" presId="urn:microsoft.com/office/officeart/2005/8/layout/vList2"/>
    <dgm:cxn modelId="{4523E903-3344-4781-86FB-91CD55D93072}" srcId="{C0B9C960-E613-4A16-95D0-4233339D71EC}" destId="{89C0E27F-DE6C-44AD-9E09-359C8FA2C35B}" srcOrd="0" destOrd="0" parTransId="{55D1EC99-45A1-472C-BFB2-6494D4D96ADF}" sibTransId="{22EEF567-A4F6-416B-B812-CADBC0F75698}"/>
    <dgm:cxn modelId="{5255B660-B2A3-42EA-AA4D-500F8DF934F4}" srcId="{C0B9C960-E613-4A16-95D0-4233339D71EC}" destId="{958010FF-81C0-4367-B9CA-B4E6B701F46C}" srcOrd="2" destOrd="0" parTransId="{F8E03825-707C-4405-8687-5D9EDB462693}" sibTransId="{83AC91A5-5C54-4BEB-8A14-ACFB89D2B1EA}"/>
    <dgm:cxn modelId="{59C0AE90-484E-4033-8DFB-403F1CDFEFA2}" type="presParOf" srcId="{14BBD1ED-3AB8-4E19-BD6C-FE72813F8C3F}" destId="{2F9187E2-44F1-4726-AE50-8F77974C5378}" srcOrd="0" destOrd="0" presId="urn:microsoft.com/office/officeart/2005/8/layout/vList2"/>
    <dgm:cxn modelId="{70C6F67C-8389-4935-9D85-A1582F3F4526}" type="presParOf" srcId="{14BBD1ED-3AB8-4E19-BD6C-FE72813F8C3F}" destId="{549DC1B6-2417-4501-95CD-F192ECE34DC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Escopo do Projeto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48CA2743-989E-4AA8-AF18-1923CCA5303F}" type="presOf" srcId="{5ABCB675-0816-41FE-8E10-3C9E44518150}" destId="{1EC0E9BD-C2AA-4F7A-B73F-B5A7CAB76086}" srcOrd="0" destOrd="0" presId="urn:microsoft.com/office/officeart/2008/layout/VerticalAccentList"/>
    <dgm:cxn modelId="{05378AAA-D301-4CB2-86A5-DD5DDF15D7A7}" type="presOf" srcId="{9BFA43D2-A5FE-4248-9D63-609D42259E19}" destId="{3C6E2280-637D-4698-B7F8-19071C974A5F}" srcOrd="0" destOrd="0" presId="urn:microsoft.com/office/officeart/2008/layout/VerticalAccentList"/>
    <dgm:cxn modelId="{8B6F0D46-CBEE-4F97-A872-3F50B25C5D85}" type="presParOf" srcId="{3C6E2280-637D-4698-B7F8-19071C974A5F}" destId="{3741A065-FA49-4E90-A0C9-47D84CB8706E}" srcOrd="0" destOrd="0" presId="urn:microsoft.com/office/officeart/2008/layout/VerticalAccentList"/>
    <dgm:cxn modelId="{CFEEA647-3B2F-4A1F-A3F7-C3BD82CFA97A}" type="presParOf" srcId="{3741A065-FA49-4E90-A0C9-47D84CB8706E}" destId="{1EC0E9BD-C2AA-4F7A-B73F-B5A7CAB76086}" srcOrd="0" destOrd="0" presId="urn:microsoft.com/office/officeart/2008/layout/VerticalAccentList"/>
    <dgm:cxn modelId="{D19A13FB-135F-4A20-984F-AC72968DF5E9}" type="presParOf" srcId="{3C6E2280-637D-4698-B7F8-19071C974A5F}" destId="{991EEB67-4ADF-451B-B97F-2E09555EFF8E}" srcOrd="1" destOrd="0" presId="urn:microsoft.com/office/officeart/2008/layout/VerticalAccentList"/>
    <dgm:cxn modelId="{BA77A297-6BC5-4D6C-BA3F-E32D1B7904AA}" type="presParOf" srcId="{991EEB67-4ADF-451B-B97F-2E09555EFF8E}" destId="{CED869AD-7F8A-4294-8150-B69CF77BE3E6}" srcOrd="0" destOrd="0" presId="urn:microsoft.com/office/officeart/2008/layout/VerticalAccentList"/>
    <dgm:cxn modelId="{853171C0-8635-4BC6-9732-866E81B89E0B}" type="presParOf" srcId="{991EEB67-4ADF-451B-B97F-2E09555EFF8E}" destId="{6982EEE5-3EED-4CEB-88EB-54F82FBFB687}" srcOrd="1" destOrd="0" presId="urn:microsoft.com/office/officeart/2008/layout/VerticalAccentList"/>
    <dgm:cxn modelId="{56469A89-EFEB-47EC-BC64-F9B5F0A0D4C0}" type="presParOf" srcId="{991EEB67-4ADF-451B-B97F-2E09555EFF8E}" destId="{2AAD0E58-F0EB-45DA-99DF-7EB15FB8B5DF}" srcOrd="2" destOrd="0" presId="urn:microsoft.com/office/officeart/2008/layout/VerticalAccentList"/>
    <dgm:cxn modelId="{90EB9667-09BB-45D6-8F96-4BBB7D2E472A}" type="presParOf" srcId="{991EEB67-4ADF-451B-B97F-2E09555EFF8E}" destId="{3CBA235A-8667-4FA1-A756-3DFEAC7119FD}" srcOrd="3" destOrd="0" presId="urn:microsoft.com/office/officeart/2008/layout/VerticalAccentList"/>
    <dgm:cxn modelId="{21A50255-3D3D-43A0-8D74-7C2D9C0637A4}" type="presParOf" srcId="{991EEB67-4ADF-451B-B97F-2E09555EFF8E}" destId="{68D9D200-6CE5-48CE-8774-D98B20EAFFEB}" srcOrd="4" destOrd="0" presId="urn:microsoft.com/office/officeart/2008/layout/VerticalAccentList"/>
    <dgm:cxn modelId="{FBA34C6F-6F84-4D98-AF11-B05E39D38035}" type="presParOf" srcId="{991EEB67-4ADF-451B-B97F-2E09555EFF8E}" destId="{BEF3444E-2BFF-4C53-8FF3-CFF498F27B2A}" srcOrd="5" destOrd="0" presId="urn:microsoft.com/office/officeart/2008/layout/VerticalAccentList"/>
    <dgm:cxn modelId="{35CCEB26-54FD-4639-B94E-1C8CFAE3FDDA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/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B7C19FB8-5015-4D64-B217-BF067581C767}" type="presOf" srcId="{86E02FDB-6CCB-4187-BE01-8276A67F534C}" destId="{F6B3B4D1-AA8D-44B0-9FDD-B736377D4D06}" srcOrd="0" destOrd="0" presId="urn:microsoft.com/office/officeart/2005/8/layout/bProcess4"/>
    <dgm:cxn modelId="{BFEB4E68-899B-4720-ABD4-FE2E58DAF90B}" type="presOf" srcId="{8232BD24-18BC-4B80-8FB1-E9EB213E518B}" destId="{78AB3D87-1946-4F7E-BB44-38FC7482328B}" srcOrd="0" destOrd="0" presId="urn:microsoft.com/office/officeart/2005/8/layout/bProcess4"/>
    <dgm:cxn modelId="{8D50FC96-284A-4A68-960A-291A9D52888A}" type="presOf" srcId="{7696E078-5B60-48E5-8BE4-2E1D6C4E9083}" destId="{106E10B0-BD31-4AC9-B820-E694FB22F9E2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328DB296-9399-4683-8C3D-134E30EDCFF8}" type="presOf" srcId="{6610347F-8F75-40DB-A6F3-BA40EB04E59E}" destId="{F7164A8E-2E88-4A13-93B9-49518FFBA433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3C04CC7D-5A96-4B92-8CEC-070B88E4A638}" type="presOf" srcId="{29F6233E-9BF2-4C1C-9BCB-D4430921D963}" destId="{A3C87D43-C5A4-42DE-B4AB-653ED83CB6DF}" srcOrd="0" destOrd="0" presId="urn:microsoft.com/office/officeart/2005/8/layout/bProcess4"/>
    <dgm:cxn modelId="{39CF1FA1-9B5A-43DB-9EEC-99AC2C734D60}" type="presOf" srcId="{8EB56C13-650C-4776-A2D1-FBFA87CDE577}" destId="{D76C31B5-EF64-4EB5-9B5A-7D33B3896886}" srcOrd="0" destOrd="0" presId="urn:microsoft.com/office/officeart/2005/8/layout/bProcess4"/>
    <dgm:cxn modelId="{E6E2B540-0ADC-4298-A1AE-DCA1C42AEF23}" type="presOf" srcId="{77C70CCE-B24D-4EBE-B8F3-1CCAC11D39DE}" destId="{14B794D3-8609-4228-8CEE-9225FADCFEE8}" srcOrd="0" destOrd="0" presId="urn:microsoft.com/office/officeart/2005/8/layout/bProcess4"/>
    <dgm:cxn modelId="{D4DBB61D-B078-4019-8300-0143C118276B}" type="presOf" srcId="{E979DE7A-A5AB-4054-BD76-DD2640ABF403}" destId="{D1A54AC1-EF18-42D2-9449-DA0227DEC0A2}" srcOrd="0" destOrd="0" presId="urn:microsoft.com/office/officeart/2005/8/layout/bProcess4"/>
    <dgm:cxn modelId="{121C26CB-738B-4F7A-9C31-C99DF6469FED}" type="presOf" srcId="{DBBA01F0-6FB6-41E3-92AB-99A9DA51A23C}" destId="{6F6600C3-74AD-44DB-ADED-E1930D64213D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B16B3CCF-01DE-480A-A017-F1DBD1FCBAFE}" type="presOf" srcId="{DFD186CC-FB1F-4850-AD93-E5E36026BD9F}" destId="{A1B0DC7D-025C-42F9-9B41-7E36EB3C38AD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8C2B6E2D-0643-4711-A2C9-EA73AB0A8FCB}" type="presOf" srcId="{E71E291F-6A74-4A1C-B109-A8E92F42F60A}" destId="{59734F22-3FD4-4B80-BE6E-E5657E9FB2DA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79727A49-EE40-4AEA-AA44-FBF9AC7737C4}" type="presOf" srcId="{37B7CA0F-9E22-4699-81C5-94C199EB6D31}" destId="{3356480C-F358-4808-8D38-4C846EF40FDD}" srcOrd="0" destOrd="0" presId="urn:microsoft.com/office/officeart/2005/8/layout/bProcess4"/>
    <dgm:cxn modelId="{4114E62F-6E62-4CF0-BC03-8CC143261CDD}" type="presOf" srcId="{747BAC96-80CA-461E-ADDC-33CD30E292A7}" destId="{9A6BB277-A16B-4373-B014-90FB323A5C89}" srcOrd="0" destOrd="0" presId="urn:microsoft.com/office/officeart/2005/8/layout/bProcess4"/>
    <dgm:cxn modelId="{8BECCF68-D5B2-45A6-B1A6-DA904984CC79}" type="presOf" srcId="{77EE541A-1D97-4201-995F-D66DDFA02581}" destId="{56B87E31-B252-4EE8-8DF3-BF4D90DDD8CC}" srcOrd="0" destOrd="0" presId="urn:microsoft.com/office/officeart/2005/8/layout/bProcess4"/>
    <dgm:cxn modelId="{A6C5BFFC-F67F-4F5C-8AAC-9C920B5AD059}" type="presOf" srcId="{8962E270-A172-419C-9E9A-A11B40131AB8}" destId="{5D0081F3-F4A4-49C8-8113-66EAF9CE4656}" srcOrd="0" destOrd="0" presId="urn:microsoft.com/office/officeart/2005/8/layout/bProcess4"/>
    <dgm:cxn modelId="{2817579E-93F3-4593-B6DD-E9891012FA17}" type="presOf" srcId="{65D90743-4E69-41DD-BBA2-13EEF698089A}" destId="{BAF19C81-28C9-4FA7-B8E9-7CCC41E00541}" srcOrd="0" destOrd="0" presId="urn:microsoft.com/office/officeart/2005/8/layout/bProcess4"/>
    <dgm:cxn modelId="{6788AFD1-B285-47FF-BE15-0569E1677ED2}" type="presOf" srcId="{7BDA107E-9DA9-46A4-832D-4C424BB9772E}" destId="{CF9C7A9D-89FB-4ACE-B905-F0592E13EA95}" srcOrd="0" destOrd="0" presId="urn:microsoft.com/office/officeart/2005/8/layout/bProcess4"/>
    <dgm:cxn modelId="{76254F8F-320D-49FB-8437-853F1A53F3C9}" type="presOf" srcId="{5BC2DF5D-D7D5-4E8A-B810-EA956472C4A3}" destId="{F17743CE-2E09-4266-B58F-4978115DBB93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705ED3B7-88BC-4A0F-A1ED-6E6320B27A7B}" type="presParOf" srcId="{14B794D3-8609-4228-8CEE-9225FADCFEE8}" destId="{53E1409C-C729-490F-9C6E-BF1F99388966}" srcOrd="0" destOrd="0" presId="urn:microsoft.com/office/officeart/2005/8/layout/bProcess4"/>
    <dgm:cxn modelId="{49E6086A-D401-4BC0-B0D2-3E6A322B59CB}" type="presParOf" srcId="{53E1409C-C729-490F-9C6E-BF1F99388966}" destId="{F2487ACD-8868-4A12-A208-8BC8C5268560}" srcOrd="0" destOrd="0" presId="urn:microsoft.com/office/officeart/2005/8/layout/bProcess4"/>
    <dgm:cxn modelId="{76973B17-4392-46CA-97B8-07B44701409A}" type="presParOf" srcId="{53E1409C-C729-490F-9C6E-BF1F99388966}" destId="{BAF19C81-28C9-4FA7-B8E9-7CCC41E00541}" srcOrd="1" destOrd="0" presId="urn:microsoft.com/office/officeart/2005/8/layout/bProcess4"/>
    <dgm:cxn modelId="{55480FFA-FC5B-457B-B674-3BA061D4AD9B}" type="presParOf" srcId="{14B794D3-8609-4228-8CEE-9225FADCFEE8}" destId="{59734F22-3FD4-4B80-BE6E-E5657E9FB2DA}" srcOrd="1" destOrd="0" presId="urn:microsoft.com/office/officeart/2005/8/layout/bProcess4"/>
    <dgm:cxn modelId="{C7513924-7CDB-45D8-BB8C-6CE1E1E2FC85}" type="presParOf" srcId="{14B794D3-8609-4228-8CEE-9225FADCFEE8}" destId="{DEEECA27-5D2E-4586-8D03-8087B6CF41B4}" srcOrd="2" destOrd="0" presId="urn:microsoft.com/office/officeart/2005/8/layout/bProcess4"/>
    <dgm:cxn modelId="{EE806204-AAEA-413F-836F-D1FCE682CEA4}" type="presParOf" srcId="{DEEECA27-5D2E-4586-8D03-8087B6CF41B4}" destId="{FAD16BA5-E0BA-4FD4-97B6-40757ECE7742}" srcOrd="0" destOrd="0" presId="urn:microsoft.com/office/officeart/2005/8/layout/bProcess4"/>
    <dgm:cxn modelId="{5F3CFF0B-F342-41B1-8E5B-A815C1123D1C}" type="presParOf" srcId="{DEEECA27-5D2E-4586-8D03-8087B6CF41B4}" destId="{D76C31B5-EF64-4EB5-9B5A-7D33B3896886}" srcOrd="1" destOrd="0" presId="urn:microsoft.com/office/officeart/2005/8/layout/bProcess4"/>
    <dgm:cxn modelId="{4AC30027-93F3-4BD3-9091-F4C223F49ABA}" type="presParOf" srcId="{14B794D3-8609-4228-8CEE-9225FADCFEE8}" destId="{6F6600C3-74AD-44DB-ADED-E1930D64213D}" srcOrd="3" destOrd="0" presId="urn:microsoft.com/office/officeart/2005/8/layout/bProcess4"/>
    <dgm:cxn modelId="{BF6E2E9F-6E0B-41F3-B2E7-B7084BE154D2}" type="presParOf" srcId="{14B794D3-8609-4228-8CEE-9225FADCFEE8}" destId="{FE8EDBD3-5C19-4201-A8DC-D1CDF8E485D0}" srcOrd="4" destOrd="0" presId="urn:microsoft.com/office/officeart/2005/8/layout/bProcess4"/>
    <dgm:cxn modelId="{FDD7032E-AAF4-409A-A05B-7BBDCDD91152}" type="presParOf" srcId="{FE8EDBD3-5C19-4201-A8DC-D1CDF8E485D0}" destId="{6C41CC55-9F56-4492-8209-E6A5A990B7FF}" srcOrd="0" destOrd="0" presId="urn:microsoft.com/office/officeart/2005/8/layout/bProcess4"/>
    <dgm:cxn modelId="{0EE3C982-AC2D-484E-90C8-6BC4B04078EE}" type="presParOf" srcId="{FE8EDBD3-5C19-4201-A8DC-D1CDF8E485D0}" destId="{A1B0DC7D-025C-42F9-9B41-7E36EB3C38AD}" srcOrd="1" destOrd="0" presId="urn:microsoft.com/office/officeart/2005/8/layout/bProcess4"/>
    <dgm:cxn modelId="{71181987-17B6-4F80-9314-147432B24E99}" type="presParOf" srcId="{14B794D3-8609-4228-8CEE-9225FADCFEE8}" destId="{CF9C7A9D-89FB-4ACE-B905-F0592E13EA95}" srcOrd="5" destOrd="0" presId="urn:microsoft.com/office/officeart/2005/8/layout/bProcess4"/>
    <dgm:cxn modelId="{6645BB04-D17C-47DC-B3B0-EE07962A11FD}" type="presParOf" srcId="{14B794D3-8609-4228-8CEE-9225FADCFEE8}" destId="{AFC032EA-D5FF-4103-B76C-11B12B407B6A}" srcOrd="6" destOrd="0" presId="urn:microsoft.com/office/officeart/2005/8/layout/bProcess4"/>
    <dgm:cxn modelId="{CC210FF9-AB43-4695-BC36-4C4C42D78DBE}" type="presParOf" srcId="{AFC032EA-D5FF-4103-B76C-11B12B407B6A}" destId="{BE9EEB74-B679-43D4-9DF6-25B65D1F2AFD}" srcOrd="0" destOrd="0" presId="urn:microsoft.com/office/officeart/2005/8/layout/bProcess4"/>
    <dgm:cxn modelId="{C6522A86-0F22-4ACF-9CF5-CF34D155EFA1}" type="presParOf" srcId="{AFC032EA-D5FF-4103-B76C-11B12B407B6A}" destId="{D1A54AC1-EF18-42D2-9449-DA0227DEC0A2}" srcOrd="1" destOrd="0" presId="urn:microsoft.com/office/officeart/2005/8/layout/bProcess4"/>
    <dgm:cxn modelId="{5725C09B-DD38-46C3-8ED1-AFCC5B218296}" type="presParOf" srcId="{14B794D3-8609-4228-8CEE-9225FADCFEE8}" destId="{3356480C-F358-4808-8D38-4C846EF40FDD}" srcOrd="7" destOrd="0" presId="urn:microsoft.com/office/officeart/2005/8/layout/bProcess4"/>
    <dgm:cxn modelId="{0181693C-0B67-4D4F-BD86-8DFED2B6E5CC}" type="presParOf" srcId="{14B794D3-8609-4228-8CEE-9225FADCFEE8}" destId="{B43CC3BE-2272-4C66-9E99-EC554BE65DDA}" srcOrd="8" destOrd="0" presId="urn:microsoft.com/office/officeart/2005/8/layout/bProcess4"/>
    <dgm:cxn modelId="{28D2E13A-0005-4669-A980-BD75BB28BA97}" type="presParOf" srcId="{B43CC3BE-2272-4C66-9E99-EC554BE65DDA}" destId="{2FF602EF-2BE7-48C2-A01D-EAA6CF578ABC}" srcOrd="0" destOrd="0" presId="urn:microsoft.com/office/officeart/2005/8/layout/bProcess4"/>
    <dgm:cxn modelId="{7114BA0F-4D98-4D6D-95E7-C1C3CC468198}" type="presParOf" srcId="{B43CC3BE-2272-4C66-9E99-EC554BE65DDA}" destId="{56B87E31-B252-4EE8-8DF3-BF4D90DDD8CC}" srcOrd="1" destOrd="0" presId="urn:microsoft.com/office/officeart/2005/8/layout/bProcess4"/>
    <dgm:cxn modelId="{F3B6953E-EE8F-466B-BD9E-F292F201449F}" type="presParOf" srcId="{14B794D3-8609-4228-8CEE-9225FADCFEE8}" destId="{78AB3D87-1946-4F7E-BB44-38FC7482328B}" srcOrd="9" destOrd="0" presId="urn:microsoft.com/office/officeart/2005/8/layout/bProcess4"/>
    <dgm:cxn modelId="{0130C6C9-3907-4792-B041-75E7F5D9385E}" type="presParOf" srcId="{14B794D3-8609-4228-8CEE-9225FADCFEE8}" destId="{1DDC8A7D-63B8-4E53-92D9-D1B7D6D8B2BC}" srcOrd="10" destOrd="0" presId="urn:microsoft.com/office/officeart/2005/8/layout/bProcess4"/>
    <dgm:cxn modelId="{88B66A9A-D87B-4E44-8F4B-F6594CF015CE}" type="presParOf" srcId="{1DDC8A7D-63B8-4E53-92D9-D1B7D6D8B2BC}" destId="{13292EF9-B080-4309-BA9B-CD0520F96DAE}" srcOrd="0" destOrd="0" presId="urn:microsoft.com/office/officeart/2005/8/layout/bProcess4"/>
    <dgm:cxn modelId="{8AFF7B4E-4B1C-43FA-9613-98BAB13FE46E}" type="presParOf" srcId="{1DDC8A7D-63B8-4E53-92D9-D1B7D6D8B2BC}" destId="{A3C87D43-C5A4-42DE-B4AB-653ED83CB6DF}" srcOrd="1" destOrd="0" presId="urn:microsoft.com/office/officeart/2005/8/layout/bProcess4"/>
    <dgm:cxn modelId="{55933BAF-FD7C-448A-9A6B-6443DAC5760A}" type="presParOf" srcId="{14B794D3-8609-4228-8CEE-9225FADCFEE8}" destId="{9A6BB277-A16B-4373-B014-90FB323A5C89}" srcOrd="11" destOrd="0" presId="urn:microsoft.com/office/officeart/2005/8/layout/bProcess4"/>
    <dgm:cxn modelId="{F448B3F3-C98F-4D61-A2F4-DE97655DAE0A}" type="presParOf" srcId="{14B794D3-8609-4228-8CEE-9225FADCFEE8}" destId="{C6E5E3A8-CC60-4FAD-A906-15C5D5B9AE4A}" srcOrd="12" destOrd="0" presId="urn:microsoft.com/office/officeart/2005/8/layout/bProcess4"/>
    <dgm:cxn modelId="{65141B06-2165-41E4-8D7B-127AD6783E07}" type="presParOf" srcId="{C6E5E3A8-CC60-4FAD-A906-15C5D5B9AE4A}" destId="{B346C26E-0B49-42A1-86AB-47931AA881A8}" srcOrd="0" destOrd="0" presId="urn:microsoft.com/office/officeart/2005/8/layout/bProcess4"/>
    <dgm:cxn modelId="{B064AD14-AED8-4C1E-8647-90CE05C0ED81}" type="presParOf" srcId="{C6E5E3A8-CC60-4FAD-A906-15C5D5B9AE4A}" destId="{106E10B0-BD31-4AC9-B820-E694FB22F9E2}" srcOrd="1" destOrd="0" presId="urn:microsoft.com/office/officeart/2005/8/layout/bProcess4"/>
    <dgm:cxn modelId="{34B25DDE-88E8-432E-B2F4-F7E0D726B0FC}" type="presParOf" srcId="{14B794D3-8609-4228-8CEE-9225FADCFEE8}" destId="{F17743CE-2E09-4266-B58F-4978115DBB93}" srcOrd="13" destOrd="0" presId="urn:microsoft.com/office/officeart/2005/8/layout/bProcess4"/>
    <dgm:cxn modelId="{1CC93346-BC1C-491E-B9ED-65AC1B641B97}" type="presParOf" srcId="{14B794D3-8609-4228-8CEE-9225FADCFEE8}" destId="{995DBB8E-AF59-4F92-8C54-02AD7C313D7A}" srcOrd="14" destOrd="0" presId="urn:microsoft.com/office/officeart/2005/8/layout/bProcess4"/>
    <dgm:cxn modelId="{B965F0BF-A92C-4DCD-A83A-D61DF9BA4F19}" type="presParOf" srcId="{995DBB8E-AF59-4F92-8C54-02AD7C313D7A}" destId="{231BF6AF-9B22-4932-BADF-3891D18524F7}" srcOrd="0" destOrd="0" presId="urn:microsoft.com/office/officeart/2005/8/layout/bProcess4"/>
    <dgm:cxn modelId="{DFF263F7-9F4B-48EF-AA2F-63D4F641ED04}" type="presParOf" srcId="{995DBB8E-AF59-4F92-8C54-02AD7C313D7A}" destId="{F7164A8E-2E88-4A13-93B9-49518FFBA433}" srcOrd="1" destOrd="0" presId="urn:microsoft.com/office/officeart/2005/8/layout/bProcess4"/>
    <dgm:cxn modelId="{50CA4FDB-6DF7-4F51-81DF-3CED628BB160}" type="presParOf" srcId="{14B794D3-8609-4228-8CEE-9225FADCFEE8}" destId="{5D0081F3-F4A4-49C8-8113-66EAF9CE4656}" srcOrd="15" destOrd="0" presId="urn:microsoft.com/office/officeart/2005/8/layout/bProcess4"/>
    <dgm:cxn modelId="{96815669-CDA3-4BDA-8841-2DF9D3A5611D}" type="presParOf" srcId="{14B794D3-8609-4228-8CEE-9225FADCFEE8}" destId="{763525A2-8C83-4CCD-9846-8C988A57CF4B}" srcOrd="16" destOrd="0" presId="urn:microsoft.com/office/officeart/2005/8/layout/bProcess4"/>
    <dgm:cxn modelId="{F8AC824A-E3A1-4057-BD84-FF7B265C5633}" type="presParOf" srcId="{763525A2-8C83-4CCD-9846-8C988A57CF4B}" destId="{A8A602F2-6A71-4F01-9699-D12EC0DB8132}" srcOrd="0" destOrd="0" presId="urn:microsoft.com/office/officeart/2005/8/layout/bProcess4"/>
    <dgm:cxn modelId="{961717F4-9635-489B-BA56-6847DA7658EF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Escopo do Produto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8FAE6188-919D-4E97-9948-99BD14287946}" type="presOf" srcId="{9BFA43D2-A5FE-4248-9D63-609D42259E19}" destId="{3C6E2280-637D-4698-B7F8-19071C974A5F}" srcOrd="0" destOrd="0" presId="urn:microsoft.com/office/officeart/2008/layout/VerticalAccentList"/>
    <dgm:cxn modelId="{BD46C5B0-7F63-4A8E-B986-B0F27882BEFA}" type="presOf" srcId="{5ABCB675-0816-41FE-8E10-3C9E44518150}" destId="{1EC0E9BD-C2AA-4F7A-B73F-B5A7CAB76086}" srcOrd="0" destOrd="0" presId="urn:microsoft.com/office/officeart/2008/layout/VerticalAccentList"/>
    <dgm:cxn modelId="{6FED9395-90E0-45DD-9752-82BEF3864C36}" type="presParOf" srcId="{3C6E2280-637D-4698-B7F8-19071C974A5F}" destId="{3741A065-FA49-4E90-A0C9-47D84CB8706E}" srcOrd="0" destOrd="0" presId="urn:microsoft.com/office/officeart/2008/layout/VerticalAccentList"/>
    <dgm:cxn modelId="{01309431-2B05-4F38-BB6A-EA26CA2BF272}" type="presParOf" srcId="{3741A065-FA49-4E90-A0C9-47D84CB8706E}" destId="{1EC0E9BD-C2AA-4F7A-B73F-B5A7CAB76086}" srcOrd="0" destOrd="0" presId="urn:microsoft.com/office/officeart/2008/layout/VerticalAccentList"/>
    <dgm:cxn modelId="{F4F37F6C-BC1E-4E14-BEC4-FEA8C1BAF09B}" type="presParOf" srcId="{3C6E2280-637D-4698-B7F8-19071C974A5F}" destId="{991EEB67-4ADF-451B-B97F-2E09555EFF8E}" srcOrd="1" destOrd="0" presId="urn:microsoft.com/office/officeart/2008/layout/VerticalAccentList"/>
    <dgm:cxn modelId="{3A6A5074-B52F-40FE-9191-F1A9B9A03067}" type="presParOf" srcId="{991EEB67-4ADF-451B-B97F-2E09555EFF8E}" destId="{CED869AD-7F8A-4294-8150-B69CF77BE3E6}" srcOrd="0" destOrd="0" presId="urn:microsoft.com/office/officeart/2008/layout/VerticalAccentList"/>
    <dgm:cxn modelId="{DF2A4F9D-80A8-482D-B7C6-523D44757CA1}" type="presParOf" srcId="{991EEB67-4ADF-451B-B97F-2E09555EFF8E}" destId="{6982EEE5-3EED-4CEB-88EB-54F82FBFB687}" srcOrd="1" destOrd="0" presId="urn:microsoft.com/office/officeart/2008/layout/VerticalAccentList"/>
    <dgm:cxn modelId="{CCEC438C-5306-478B-83A0-DB0C394707C1}" type="presParOf" srcId="{991EEB67-4ADF-451B-B97F-2E09555EFF8E}" destId="{2AAD0E58-F0EB-45DA-99DF-7EB15FB8B5DF}" srcOrd="2" destOrd="0" presId="urn:microsoft.com/office/officeart/2008/layout/VerticalAccentList"/>
    <dgm:cxn modelId="{EF56D32C-7F5F-429A-BAA3-33A43648A442}" type="presParOf" srcId="{991EEB67-4ADF-451B-B97F-2E09555EFF8E}" destId="{3CBA235A-8667-4FA1-A756-3DFEAC7119FD}" srcOrd="3" destOrd="0" presId="urn:microsoft.com/office/officeart/2008/layout/VerticalAccentList"/>
    <dgm:cxn modelId="{8837E64B-4B9A-414E-A47D-1AFEE70F4EAA}" type="presParOf" srcId="{991EEB67-4ADF-451B-B97F-2E09555EFF8E}" destId="{68D9D200-6CE5-48CE-8774-D98B20EAFFEB}" srcOrd="4" destOrd="0" presId="urn:microsoft.com/office/officeart/2008/layout/VerticalAccentList"/>
    <dgm:cxn modelId="{84A20321-8957-482E-A616-ABD44A442120}" type="presParOf" srcId="{991EEB67-4ADF-451B-B97F-2E09555EFF8E}" destId="{BEF3444E-2BFF-4C53-8FF3-CFF498F27B2A}" srcOrd="5" destOrd="0" presId="urn:microsoft.com/office/officeart/2008/layout/VerticalAccentList"/>
    <dgm:cxn modelId="{74306B0F-A484-4167-89A5-C8E076806CF1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/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8AC357-C5E4-49AA-B902-CB86C496277D}" type="presOf" srcId="{6610347F-8F75-40DB-A6F3-BA40EB04E59E}" destId="{F7164A8E-2E88-4A13-93B9-49518FFBA433}" srcOrd="0" destOrd="0" presId="urn:microsoft.com/office/officeart/2005/8/layout/bProcess4"/>
    <dgm:cxn modelId="{39DDDA53-8BD6-4508-9395-119C22B85013}" type="presOf" srcId="{5BC2DF5D-D7D5-4E8A-B810-EA956472C4A3}" destId="{F17743CE-2E09-4266-B58F-4978115DBB93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C8F727C6-6536-426E-ABC7-DCCC389E153B}" type="presOf" srcId="{E979DE7A-A5AB-4054-BD76-DD2640ABF403}" destId="{D1A54AC1-EF18-42D2-9449-DA0227DEC0A2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5BADFF56-29BE-4517-B7BF-D03658EE662F}" type="presOf" srcId="{8232BD24-18BC-4B80-8FB1-E9EB213E518B}" destId="{78AB3D87-1946-4F7E-BB44-38FC7482328B}" srcOrd="0" destOrd="0" presId="urn:microsoft.com/office/officeart/2005/8/layout/bProcess4"/>
    <dgm:cxn modelId="{29BEB78B-182A-4B46-B54E-04E7E3D10918}" type="presOf" srcId="{DBBA01F0-6FB6-41E3-92AB-99A9DA51A23C}" destId="{6F6600C3-74AD-44DB-ADED-E1930D64213D}" srcOrd="0" destOrd="0" presId="urn:microsoft.com/office/officeart/2005/8/layout/bProcess4"/>
    <dgm:cxn modelId="{3D4EB2F3-6228-4911-825D-40CA6CD0D8F5}" type="presOf" srcId="{DFD186CC-FB1F-4850-AD93-E5E36026BD9F}" destId="{A1B0DC7D-025C-42F9-9B41-7E36EB3C38AD}" srcOrd="0" destOrd="0" presId="urn:microsoft.com/office/officeart/2005/8/layout/bProcess4"/>
    <dgm:cxn modelId="{F933154D-AC8B-4405-8370-6C13B090C11E}" type="presOf" srcId="{37B7CA0F-9E22-4699-81C5-94C199EB6D31}" destId="{3356480C-F358-4808-8D38-4C846EF40FDD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2D430AC4-4519-454C-B856-1C697993055A}" type="presOf" srcId="{86E02FDB-6CCB-4187-BE01-8276A67F534C}" destId="{F6B3B4D1-AA8D-44B0-9FDD-B736377D4D06}" srcOrd="0" destOrd="0" presId="urn:microsoft.com/office/officeart/2005/8/layout/bProcess4"/>
    <dgm:cxn modelId="{4126F2E1-BA87-4F7F-ADE5-3449B5023FCA}" type="presOf" srcId="{77EE541A-1D97-4201-995F-D66DDFA02581}" destId="{56B87E31-B252-4EE8-8DF3-BF4D90DDD8CC}" srcOrd="0" destOrd="0" presId="urn:microsoft.com/office/officeart/2005/8/layout/bProcess4"/>
    <dgm:cxn modelId="{00AF380A-0DE0-49B5-99A6-16104B489EA5}" type="presOf" srcId="{7696E078-5B60-48E5-8BE4-2E1D6C4E9083}" destId="{106E10B0-BD31-4AC9-B820-E694FB22F9E2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EC9FF71C-048F-427B-BA4D-61B897CB3156}" type="presOf" srcId="{8EB56C13-650C-4776-A2D1-FBFA87CDE577}" destId="{D76C31B5-EF64-4EB5-9B5A-7D33B3896886}" srcOrd="0" destOrd="0" presId="urn:microsoft.com/office/officeart/2005/8/layout/bProcess4"/>
    <dgm:cxn modelId="{378CEC37-BC7B-4F17-8963-CF27637C11CC}" type="presOf" srcId="{77C70CCE-B24D-4EBE-B8F3-1CCAC11D39DE}" destId="{14B794D3-8609-4228-8CEE-9225FADCFEE8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65F780E5-6810-41E5-BC5D-39C2D20D7203}" type="presOf" srcId="{8962E270-A172-419C-9E9A-A11B40131AB8}" destId="{5D0081F3-F4A4-49C8-8113-66EAF9CE4656}" srcOrd="0" destOrd="0" presId="urn:microsoft.com/office/officeart/2005/8/layout/bProcess4"/>
    <dgm:cxn modelId="{80795F2D-E583-45B5-8451-1107C9C7DFFA}" type="presOf" srcId="{E71E291F-6A74-4A1C-B109-A8E92F42F60A}" destId="{59734F22-3FD4-4B80-BE6E-E5657E9FB2DA}" srcOrd="0" destOrd="0" presId="urn:microsoft.com/office/officeart/2005/8/layout/bProcess4"/>
    <dgm:cxn modelId="{A53D2BB1-2E78-4E8D-867C-0CD8257F5585}" type="presOf" srcId="{65D90743-4E69-41DD-BBA2-13EEF698089A}" destId="{BAF19C81-28C9-4FA7-B8E9-7CCC41E00541}" srcOrd="0" destOrd="0" presId="urn:microsoft.com/office/officeart/2005/8/layout/bProcess4"/>
    <dgm:cxn modelId="{FFDFF538-08D5-4034-BF56-8C6B96ACAB0C}" type="presOf" srcId="{747BAC96-80CA-461E-ADDC-33CD30E292A7}" destId="{9A6BB277-A16B-4373-B014-90FB323A5C89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ABFFDE01-FF9E-44AB-9E55-D148C4FFCBC3}" type="presOf" srcId="{7BDA107E-9DA9-46A4-832D-4C424BB9772E}" destId="{CF9C7A9D-89FB-4ACE-B905-F0592E13EA95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EF2E10DD-30BA-4A93-8D4F-79476744624C}" type="presOf" srcId="{29F6233E-9BF2-4C1C-9BCB-D4430921D963}" destId="{A3C87D43-C5A4-42DE-B4AB-653ED83CB6DF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3445F1E4-ADD2-4E2C-A184-79BE1A17D8F9}" type="presParOf" srcId="{14B794D3-8609-4228-8CEE-9225FADCFEE8}" destId="{53E1409C-C729-490F-9C6E-BF1F99388966}" srcOrd="0" destOrd="0" presId="urn:microsoft.com/office/officeart/2005/8/layout/bProcess4"/>
    <dgm:cxn modelId="{544BE01D-FA54-4178-910E-3CB179A1CEDC}" type="presParOf" srcId="{53E1409C-C729-490F-9C6E-BF1F99388966}" destId="{F2487ACD-8868-4A12-A208-8BC8C5268560}" srcOrd="0" destOrd="0" presId="urn:microsoft.com/office/officeart/2005/8/layout/bProcess4"/>
    <dgm:cxn modelId="{02792476-9A89-4C28-8052-0A6E8DE518C9}" type="presParOf" srcId="{53E1409C-C729-490F-9C6E-BF1F99388966}" destId="{BAF19C81-28C9-4FA7-B8E9-7CCC41E00541}" srcOrd="1" destOrd="0" presId="urn:microsoft.com/office/officeart/2005/8/layout/bProcess4"/>
    <dgm:cxn modelId="{0785E5B6-271D-4700-92A0-C7ECEA179265}" type="presParOf" srcId="{14B794D3-8609-4228-8CEE-9225FADCFEE8}" destId="{59734F22-3FD4-4B80-BE6E-E5657E9FB2DA}" srcOrd="1" destOrd="0" presId="urn:microsoft.com/office/officeart/2005/8/layout/bProcess4"/>
    <dgm:cxn modelId="{B2668CEF-2933-4B1C-BA45-DFA71CE38D91}" type="presParOf" srcId="{14B794D3-8609-4228-8CEE-9225FADCFEE8}" destId="{DEEECA27-5D2E-4586-8D03-8087B6CF41B4}" srcOrd="2" destOrd="0" presId="urn:microsoft.com/office/officeart/2005/8/layout/bProcess4"/>
    <dgm:cxn modelId="{370104B8-43BD-4845-8E47-8ECF099F8DFA}" type="presParOf" srcId="{DEEECA27-5D2E-4586-8D03-8087B6CF41B4}" destId="{FAD16BA5-E0BA-4FD4-97B6-40757ECE7742}" srcOrd="0" destOrd="0" presId="urn:microsoft.com/office/officeart/2005/8/layout/bProcess4"/>
    <dgm:cxn modelId="{897F1861-EA09-4CB0-9567-B5F75E1E87E7}" type="presParOf" srcId="{DEEECA27-5D2E-4586-8D03-8087B6CF41B4}" destId="{D76C31B5-EF64-4EB5-9B5A-7D33B3896886}" srcOrd="1" destOrd="0" presId="urn:microsoft.com/office/officeart/2005/8/layout/bProcess4"/>
    <dgm:cxn modelId="{4E9F5527-56FC-47AE-B874-CDEB15F9377A}" type="presParOf" srcId="{14B794D3-8609-4228-8CEE-9225FADCFEE8}" destId="{6F6600C3-74AD-44DB-ADED-E1930D64213D}" srcOrd="3" destOrd="0" presId="urn:microsoft.com/office/officeart/2005/8/layout/bProcess4"/>
    <dgm:cxn modelId="{9BFA8F78-F5FC-4317-8751-8ACCF51BC79D}" type="presParOf" srcId="{14B794D3-8609-4228-8CEE-9225FADCFEE8}" destId="{FE8EDBD3-5C19-4201-A8DC-D1CDF8E485D0}" srcOrd="4" destOrd="0" presId="urn:microsoft.com/office/officeart/2005/8/layout/bProcess4"/>
    <dgm:cxn modelId="{669B5BB1-078B-4703-81EA-7975796602EF}" type="presParOf" srcId="{FE8EDBD3-5C19-4201-A8DC-D1CDF8E485D0}" destId="{6C41CC55-9F56-4492-8209-E6A5A990B7FF}" srcOrd="0" destOrd="0" presId="urn:microsoft.com/office/officeart/2005/8/layout/bProcess4"/>
    <dgm:cxn modelId="{68A3CCF7-2E35-4F55-9CB3-D6C286FAF501}" type="presParOf" srcId="{FE8EDBD3-5C19-4201-A8DC-D1CDF8E485D0}" destId="{A1B0DC7D-025C-42F9-9B41-7E36EB3C38AD}" srcOrd="1" destOrd="0" presId="urn:microsoft.com/office/officeart/2005/8/layout/bProcess4"/>
    <dgm:cxn modelId="{548955F4-8C97-45A6-8392-C08F565B10A0}" type="presParOf" srcId="{14B794D3-8609-4228-8CEE-9225FADCFEE8}" destId="{CF9C7A9D-89FB-4ACE-B905-F0592E13EA95}" srcOrd="5" destOrd="0" presId="urn:microsoft.com/office/officeart/2005/8/layout/bProcess4"/>
    <dgm:cxn modelId="{4688DFBF-4095-4FC6-907C-7483C3F5BDDB}" type="presParOf" srcId="{14B794D3-8609-4228-8CEE-9225FADCFEE8}" destId="{AFC032EA-D5FF-4103-B76C-11B12B407B6A}" srcOrd="6" destOrd="0" presId="urn:microsoft.com/office/officeart/2005/8/layout/bProcess4"/>
    <dgm:cxn modelId="{E5A6FA7E-C213-4CDD-988F-4845B4E02AE2}" type="presParOf" srcId="{AFC032EA-D5FF-4103-B76C-11B12B407B6A}" destId="{BE9EEB74-B679-43D4-9DF6-25B65D1F2AFD}" srcOrd="0" destOrd="0" presId="urn:microsoft.com/office/officeart/2005/8/layout/bProcess4"/>
    <dgm:cxn modelId="{BDB279B0-082F-41BB-ADA6-25F83600C0C5}" type="presParOf" srcId="{AFC032EA-D5FF-4103-B76C-11B12B407B6A}" destId="{D1A54AC1-EF18-42D2-9449-DA0227DEC0A2}" srcOrd="1" destOrd="0" presId="urn:microsoft.com/office/officeart/2005/8/layout/bProcess4"/>
    <dgm:cxn modelId="{91EB0CDC-77E7-4FF0-972B-EF0529F33210}" type="presParOf" srcId="{14B794D3-8609-4228-8CEE-9225FADCFEE8}" destId="{3356480C-F358-4808-8D38-4C846EF40FDD}" srcOrd="7" destOrd="0" presId="urn:microsoft.com/office/officeart/2005/8/layout/bProcess4"/>
    <dgm:cxn modelId="{F637436F-4941-43EE-93CB-54798931B230}" type="presParOf" srcId="{14B794D3-8609-4228-8CEE-9225FADCFEE8}" destId="{B43CC3BE-2272-4C66-9E99-EC554BE65DDA}" srcOrd="8" destOrd="0" presId="urn:microsoft.com/office/officeart/2005/8/layout/bProcess4"/>
    <dgm:cxn modelId="{B6BD30C3-1BE0-4FF3-BAAF-305306B8AE33}" type="presParOf" srcId="{B43CC3BE-2272-4C66-9E99-EC554BE65DDA}" destId="{2FF602EF-2BE7-48C2-A01D-EAA6CF578ABC}" srcOrd="0" destOrd="0" presId="urn:microsoft.com/office/officeart/2005/8/layout/bProcess4"/>
    <dgm:cxn modelId="{560EAED2-6914-4994-B7AB-47CEBDF4EE26}" type="presParOf" srcId="{B43CC3BE-2272-4C66-9E99-EC554BE65DDA}" destId="{56B87E31-B252-4EE8-8DF3-BF4D90DDD8CC}" srcOrd="1" destOrd="0" presId="urn:microsoft.com/office/officeart/2005/8/layout/bProcess4"/>
    <dgm:cxn modelId="{F2464918-34CF-44CB-9099-A946B7BD0DD6}" type="presParOf" srcId="{14B794D3-8609-4228-8CEE-9225FADCFEE8}" destId="{78AB3D87-1946-4F7E-BB44-38FC7482328B}" srcOrd="9" destOrd="0" presId="urn:microsoft.com/office/officeart/2005/8/layout/bProcess4"/>
    <dgm:cxn modelId="{DF0D469F-9F47-46EE-B703-2CEE4E85CD3D}" type="presParOf" srcId="{14B794D3-8609-4228-8CEE-9225FADCFEE8}" destId="{1DDC8A7D-63B8-4E53-92D9-D1B7D6D8B2BC}" srcOrd="10" destOrd="0" presId="urn:microsoft.com/office/officeart/2005/8/layout/bProcess4"/>
    <dgm:cxn modelId="{2A6ACECB-62F4-4BA3-9C1E-3D2F45B2340C}" type="presParOf" srcId="{1DDC8A7D-63B8-4E53-92D9-D1B7D6D8B2BC}" destId="{13292EF9-B080-4309-BA9B-CD0520F96DAE}" srcOrd="0" destOrd="0" presId="urn:microsoft.com/office/officeart/2005/8/layout/bProcess4"/>
    <dgm:cxn modelId="{BB5DD63E-8B42-4768-93CA-55C2EB4D6D16}" type="presParOf" srcId="{1DDC8A7D-63B8-4E53-92D9-D1B7D6D8B2BC}" destId="{A3C87D43-C5A4-42DE-B4AB-653ED83CB6DF}" srcOrd="1" destOrd="0" presId="urn:microsoft.com/office/officeart/2005/8/layout/bProcess4"/>
    <dgm:cxn modelId="{2FF45EE7-BB16-4BF4-9CA4-3FCABC813769}" type="presParOf" srcId="{14B794D3-8609-4228-8CEE-9225FADCFEE8}" destId="{9A6BB277-A16B-4373-B014-90FB323A5C89}" srcOrd="11" destOrd="0" presId="urn:microsoft.com/office/officeart/2005/8/layout/bProcess4"/>
    <dgm:cxn modelId="{4720C408-8C58-4AE6-9C83-2AAF77FB3B48}" type="presParOf" srcId="{14B794D3-8609-4228-8CEE-9225FADCFEE8}" destId="{C6E5E3A8-CC60-4FAD-A906-15C5D5B9AE4A}" srcOrd="12" destOrd="0" presId="urn:microsoft.com/office/officeart/2005/8/layout/bProcess4"/>
    <dgm:cxn modelId="{313FBAC3-73F1-4A9F-9455-DB65B01ACF73}" type="presParOf" srcId="{C6E5E3A8-CC60-4FAD-A906-15C5D5B9AE4A}" destId="{B346C26E-0B49-42A1-86AB-47931AA881A8}" srcOrd="0" destOrd="0" presId="urn:microsoft.com/office/officeart/2005/8/layout/bProcess4"/>
    <dgm:cxn modelId="{88A13FE6-E34C-40D6-87CF-EB82B697D3D3}" type="presParOf" srcId="{C6E5E3A8-CC60-4FAD-A906-15C5D5B9AE4A}" destId="{106E10B0-BD31-4AC9-B820-E694FB22F9E2}" srcOrd="1" destOrd="0" presId="urn:microsoft.com/office/officeart/2005/8/layout/bProcess4"/>
    <dgm:cxn modelId="{88381569-2EA2-4E3B-8EF0-B0BB134FBBF0}" type="presParOf" srcId="{14B794D3-8609-4228-8CEE-9225FADCFEE8}" destId="{F17743CE-2E09-4266-B58F-4978115DBB93}" srcOrd="13" destOrd="0" presId="urn:microsoft.com/office/officeart/2005/8/layout/bProcess4"/>
    <dgm:cxn modelId="{B0B506C9-9C11-4313-BEE7-5069774412AC}" type="presParOf" srcId="{14B794D3-8609-4228-8CEE-9225FADCFEE8}" destId="{995DBB8E-AF59-4F92-8C54-02AD7C313D7A}" srcOrd="14" destOrd="0" presId="urn:microsoft.com/office/officeart/2005/8/layout/bProcess4"/>
    <dgm:cxn modelId="{320DE0C7-6790-408D-A383-3DD65AF2FF7B}" type="presParOf" srcId="{995DBB8E-AF59-4F92-8C54-02AD7C313D7A}" destId="{231BF6AF-9B22-4932-BADF-3891D18524F7}" srcOrd="0" destOrd="0" presId="urn:microsoft.com/office/officeart/2005/8/layout/bProcess4"/>
    <dgm:cxn modelId="{19195B40-228A-44C9-BEC8-3BA770FC0767}" type="presParOf" srcId="{995DBB8E-AF59-4F92-8C54-02AD7C313D7A}" destId="{F7164A8E-2E88-4A13-93B9-49518FFBA433}" srcOrd="1" destOrd="0" presId="urn:microsoft.com/office/officeart/2005/8/layout/bProcess4"/>
    <dgm:cxn modelId="{0E424FC1-6D10-4745-8D63-F6223138BDD9}" type="presParOf" srcId="{14B794D3-8609-4228-8CEE-9225FADCFEE8}" destId="{5D0081F3-F4A4-49C8-8113-66EAF9CE4656}" srcOrd="15" destOrd="0" presId="urn:microsoft.com/office/officeart/2005/8/layout/bProcess4"/>
    <dgm:cxn modelId="{ABE4E23A-2E96-4A17-88EA-D101222B942E}" type="presParOf" srcId="{14B794D3-8609-4228-8CEE-9225FADCFEE8}" destId="{763525A2-8C83-4CCD-9846-8C988A57CF4B}" srcOrd="16" destOrd="0" presId="urn:microsoft.com/office/officeart/2005/8/layout/bProcess4"/>
    <dgm:cxn modelId="{A222E93B-1DA0-47C6-895F-4C086066F18D}" type="presParOf" srcId="{763525A2-8C83-4CCD-9846-8C988A57CF4B}" destId="{A8A602F2-6A71-4F01-9699-D12EC0DB8132}" srcOrd="0" destOrd="0" presId="urn:microsoft.com/office/officeart/2005/8/layout/bProcess4"/>
    <dgm:cxn modelId="{DD99D1FE-05E4-48B8-B85B-A15881BD27B9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Gerenciamento do Projeto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5EABA24E-3F2D-4744-8543-615A20E79F51}" type="presOf" srcId="{9BFA43D2-A5FE-4248-9D63-609D42259E19}" destId="{3C6E2280-637D-4698-B7F8-19071C974A5F}" srcOrd="0" destOrd="0" presId="urn:microsoft.com/office/officeart/2008/layout/VerticalAccentList"/>
    <dgm:cxn modelId="{3C08255B-0422-46A9-A48F-AE5B46C152FB}" type="presOf" srcId="{5ABCB675-0816-41FE-8E10-3C9E44518150}" destId="{1EC0E9BD-C2AA-4F7A-B73F-B5A7CAB76086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177783EF-4B1A-4AE3-BC9D-6D1DF271AF91}" type="presParOf" srcId="{3C6E2280-637D-4698-B7F8-19071C974A5F}" destId="{3741A065-FA49-4E90-A0C9-47D84CB8706E}" srcOrd="0" destOrd="0" presId="urn:microsoft.com/office/officeart/2008/layout/VerticalAccentList"/>
    <dgm:cxn modelId="{0330BC58-016C-4AA2-B225-02E977DFC005}" type="presParOf" srcId="{3741A065-FA49-4E90-A0C9-47D84CB8706E}" destId="{1EC0E9BD-C2AA-4F7A-B73F-B5A7CAB76086}" srcOrd="0" destOrd="0" presId="urn:microsoft.com/office/officeart/2008/layout/VerticalAccentList"/>
    <dgm:cxn modelId="{DA2201DD-3EEC-4E3C-9667-01F315602FE4}" type="presParOf" srcId="{3C6E2280-637D-4698-B7F8-19071C974A5F}" destId="{991EEB67-4ADF-451B-B97F-2E09555EFF8E}" srcOrd="1" destOrd="0" presId="urn:microsoft.com/office/officeart/2008/layout/VerticalAccentList"/>
    <dgm:cxn modelId="{A494B79C-141F-4E38-BC0E-992B92D6C9BE}" type="presParOf" srcId="{991EEB67-4ADF-451B-B97F-2E09555EFF8E}" destId="{CED869AD-7F8A-4294-8150-B69CF77BE3E6}" srcOrd="0" destOrd="0" presId="urn:microsoft.com/office/officeart/2008/layout/VerticalAccentList"/>
    <dgm:cxn modelId="{76DB5533-7B4F-4484-A8E7-3D455BE21FF0}" type="presParOf" srcId="{991EEB67-4ADF-451B-B97F-2E09555EFF8E}" destId="{6982EEE5-3EED-4CEB-88EB-54F82FBFB687}" srcOrd="1" destOrd="0" presId="urn:microsoft.com/office/officeart/2008/layout/VerticalAccentList"/>
    <dgm:cxn modelId="{88E85E0A-152B-4DE5-85A9-D9385BC5FE01}" type="presParOf" srcId="{991EEB67-4ADF-451B-B97F-2E09555EFF8E}" destId="{2AAD0E58-F0EB-45DA-99DF-7EB15FB8B5DF}" srcOrd="2" destOrd="0" presId="urn:microsoft.com/office/officeart/2008/layout/VerticalAccentList"/>
    <dgm:cxn modelId="{9B557FBE-7BF3-42AB-BB26-508469BF7B60}" type="presParOf" srcId="{991EEB67-4ADF-451B-B97F-2E09555EFF8E}" destId="{3CBA235A-8667-4FA1-A756-3DFEAC7119FD}" srcOrd="3" destOrd="0" presId="urn:microsoft.com/office/officeart/2008/layout/VerticalAccentList"/>
    <dgm:cxn modelId="{D1D55836-D478-4EA1-B004-B1160A11A7AC}" type="presParOf" srcId="{991EEB67-4ADF-451B-B97F-2E09555EFF8E}" destId="{68D9D200-6CE5-48CE-8774-D98B20EAFFEB}" srcOrd="4" destOrd="0" presId="urn:microsoft.com/office/officeart/2008/layout/VerticalAccentList"/>
    <dgm:cxn modelId="{DB3C20DF-F1BC-435C-B08D-9530EA637F69}" type="presParOf" srcId="{991EEB67-4ADF-451B-B97F-2E09555EFF8E}" destId="{BEF3444E-2BFF-4C53-8FF3-CFF498F27B2A}" srcOrd="5" destOrd="0" presId="urn:microsoft.com/office/officeart/2008/layout/VerticalAccentList"/>
    <dgm:cxn modelId="{FFF4C46E-94D8-4781-BFAF-62AE6453E7E9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Gerenciamento do Projeto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DE9A6E4A-60F0-4BC5-9A67-1796DA2D5C35}" type="presOf" srcId="{9BFA43D2-A5FE-4248-9D63-609D42259E19}" destId="{3C6E2280-637D-4698-B7F8-19071C974A5F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DEABD6BA-FA38-4C2B-BFF6-D4F5FA0A417A}" type="presOf" srcId="{5ABCB675-0816-41FE-8E10-3C9E44518150}" destId="{1EC0E9BD-C2AA-4F7A-B73F-B5A7CAB76086}" srcOrd="0" destOrd="0" presId="urn:microsoft.com/office/officeart/2008/layout/VerticalAccentList"/>
    <dgm:cxn modelId="{447E4FE6-C794-4C29-A856-A061AB4A07F3}" type="presParOf" srcId="{3C6E2280-637D-4698-B7F8-19071C974A5F}" destId="{3741A065-FA49-4E90-A0C9-47D84CB8706E}" srcOrd="0" destOrd="0" presId="urn:microsoft.com/office/officeart/2008/layout/VerticalAccentList"/>
    <dgm:cxn modelId="{3D5CC89D-F541-4557-849D-EED40AA79378}" type="presParOf" srcId="{3741A065-FA49-4E90-A0C9-47D84CB8706E}" destId="{1EC0E9BD-C2AA-4F7A-B73F-B5A7CAB76086}" srcOrd="0" destOrd="0" presId="urn:microsoft.com/office/officeart/2008/layout/VerticalAccentList"/>
    <dgm:cxn modelId="{E076AC2C-4CC8-4A88-9254-E35D72D9B564}" type="presParOf" srcId="{3C6E2280-637D-4698-B7F8-19071C974A5F}" destId="{991EEB67-4ADF-451B-B97F-2E09555EFF8E}" srcOrd="1" destOrd="0" presId="urn:microsoft.com/office/officeart/2008/layout/VerticalAccentList"/>
    <dgm:cxn modelId="{F35830D8-F0BB-4B0F-83A1-DF9281FC968A}" type="presParOf" srcId="{991EEB67-4ADF-451B-B97F-2E09555EFF8E}" destId="{CED869AD-7F8A-4294-8150-B69CF77BE3E6}" srcOrd="0" destOrd="0" presId="urn:microsoft.com/office/officeart/2008/layout/VerticalAccentList"/>
    <dgm:cxn modelId="{6B36AF3A-1F04-45EA-974D-4ABCCC5ED142}" type="presParOf" srcId="{991EEB67-4ADF-451B-B97F-2E09555EFF8E}" destId="{6982EEE5-3EED-4CEB-88EB-54F82FBFB687}" srcOrd="1" destOrd="0" presId="urn:microsoft.com/office/officeart/2008/layout/VerticalAccentList"/>
    <dgm:cxn modelId="{A2338BB0-6B7D-409F-B31D-372FC9059AE1}" type="presParOf" srcId="{991EEB67-4ADF-451B-B97F-2E09555EFF8E}" destId="{2AAD0E58-F0EB-45DA-99DF-7EB15FB8B5DF}" srcOrd="2" destOrd="0" presId="urn:microsoft.com/office/officeart/2008/layout/VerticalAccentList"/>
    <dgm:cxn modelId="{8C999D88-E4C8-4FE0-AB87-E35F278D4131}" type="presParOf" srcId="{991EEB67-4ADF-451B-B97F-2E09555EFF8E}" destId="{3CBA235A-8667-4FA1-A756-3DFEAC7119FD}" srcOrd="3" destOrd="0" presId="urn:microsoft.com/office/officeart/2008/layout/VerticalAccentList"/>
    <dgm:cxn modelId="{B64A668E-5C78-41B0-AE5E-F60CF1963137}" type="presParOf" srcId="{991EEB67-4ADF-451B-B97F-2E09555EFF8E}" destId="{68D9D200-6CE5-48CE-8774-D98B20EAFFEB}" srcOrd="4" destOrd="0" presId="urn:microsoft.com/office/officeart/2008/layout/VerticalAccentList"/>
    <dgm:cxn modelId="{5D027FDE-DC90-4A73-95C1-1F20888935A6}" type="presParOf" srcId="{991EEB67-4ADF-451B-B97F-2E09555EFF8E}" destId="{BEF3444E-2BFF-4C53-8FF3-CFF498F27B2A}" srcOrd="5" destOrd="0" presId="urn:microsoft.com/office/officeart/2008/layout/VerticalAccentList"/>
    <dgm:cxn modelId="{94C3C68A-03E7-441F-9C6C-BF20844F46E9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/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01EE5914-81D4-48E9-ABC8-75D9537AF32B}" type="presOf" srcId="{DBBA01F0-6FB6-41E3-92AB-99A9DA51A23C}" destId="{6F6600C3-74AD-44DB-ADED-E1930D64213D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62F1BFB4-6077-4F77-A5FC-3A00A8E0A4A9}" type="presOf" srcId="{5BC2DF5D-D7D5-4E8A-B810-EA956472C4A3}" destId="{F17743CE-2E09-4266-B58F-4978115DBB93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9AEBA7C8-6A13-4C2C-99FC-7CAD8FA08260}" type="presOf" srcId="{6610347F-8F75-40DB-A6F3-BA40EB04E59E}" destId="{F7164A8E-2E88-4A13-93B9-49518FFBA433}" srcOrd="0" destOrd="0" presId="urn:microsoft.com/office/officeart/2005/8/layout/bProcess4"/>
    <dgm:cxn modelId="{E935D7D2-CEEC-45A2-B0A8-F7EF573E1595}" type="presOf" srcId="{747BAC96-80CA-461E-ADDC-33CD30E292A7}" destId="{9A6BB277-A16B-4373-B014-90FB323A5C89}" srcOrd="0" destOrd="0" presId="urn:microsoft.com/office/officeart/2005/8/layout/bProcess4"/>
    <dgm:cxn modelId="{18AE1FEA-9E5C-48F1-BFEC-36EBC417DF2A}" type="presOf" srcId="{29F6233E-9BF2-4C1C-9BCB-D4430921D963}" destId="{A3C87D43-C5A4-42DE-B4AB-653ED83CB6DF}" srcOrd="0" destOrd="0" presId="urn:microsoft.com/office/officeart/2005/8/layout/bProcess4"/>
    <dgm:cxn modelId="{9673458C-E84A-4EFA-A924-EB0F4BB6E90E}" type="presOf" srcId="{7BDA107E-9DA9-46A4-832D-4C424BB9772E}" destId="{CF9C7A9D-89FB-4ACE-B905-F0592E13EA95}" srcOrd="0" destOrd="0" presId="urn:microsoft.com/office/officeart/2005/8/layout/bProcess4"/>
    <dgm:cxn modelId="{C7500D95-0295-4F65-81AA-30D5B72B46D3}" type="presOf" srcId="{65D90743-4E69-41DD-BBA2-13EEF698089A}" destId="{BAF19C81-28C9-4FA7-B8E9-7CCC41E00541}" srcOrd="0" destOrd="0" presId="urn:microsoft.com/office/officeart/2005/8/layout/bProcess4"/>
    <dgm:cxn modelId="{01395FFD-D8E9-49CC-ADDC-8E8456A7663C}" type="presOf" srcId="{86E02FDB-6CCB-4187-BE01-8276A67F534C}" destId="{F6B3B4D1-AA8D-44B0-9FDD-B736377D4D06}" srcOrd="0" destOrd="0" presId="urn:microsoft.com/office/officeart/2005/8/layout/bProcess4"/>
    <dgm:cxn modelId="{C0C4FC0A-D999-4C50-83B4-708EAB24C5E2}" type="presOf" srcId="{E71E291F-6A74-4A1C-B109-A8E92F42F60A}" destId="{59734F22-3FD4-4B80-BE6E-E5657E9FB2DA}" srcOrd="0" destOrd="0" presId="urn:microsoft.com/office/officeart/2005/8/layout/bProcess4"/>
    <dgm:cxn modelId="{A690E7AE-A08E-4D4D-876D-78917CABAA8A}" type="presOf" srcId="{DFD186CC-FB1F-4850-AD93-E5E36026BD9F}" destId="{A1B0DC7D-025C-42F9-9B41-7E36EB3C38AD}" srcOrd="0" destOrd="0" presId="urn:microsoft.com/office/officeart/2005/8/layout/bProcess4"/>
    <dgm:cxn modelId="{2A66189A-EEE5-4D89-A927-D051BB73ECBE}" type="presOf" srcId="{77C70CCE-B24D-4EBE-B8F3-1CCAC11D39DE}" destId="{14B794D3-8609-4228-8CEE-9225FADCFEE8}" srcOrd="0" destOrd="0" presId="urn:microsoft.com/office/officeart/2005/8/layout/bProcess4"/>
    <dgm:cxn modelId="{AF597842-F940-4033-8B43-F51DD3F19CF3}" type="presOf" srcId="{8EB56C13-650C-4776-A2D1-FBFA87CDE577}" destId="{D76C31B5-EF64-4EB5-9B5A-7D33B3896886}" srcOrd="0" destOrd="0" presId="urn:microsoft.com/office/officeart/2005/8/layout/bProcess4"/>
    <dgm:cxn modelId="{FDF2A3AD-D62E-47A5-B6C3-442FDDD2A69A}" type="presOf" srcId="{77EE541A-1D97-4201-995F-D66DDFA02581}" destId="{56B87E31-B252-4EE8-8DF3-BF4D90DDD8CC}" srcOrd="0" destOrd="0" presId="urn:microsoft.com/office/officeart/2005/8/layout/bProcess4"/>
    <dgm:cxn modelId="{C6901CE1-1F7A-43E9-B455-E4C8E043C563}" type="presOf" srcId="{8962E270-A172-419C-9E9A-A11B40131AB8}" destId="{5D0081F3-F4A4-49C8-8113-66EAF9CE4656}" srcOrd="0" destOrd="0" presId="urn:microsoft.com/office/officeart/2005/8/layout/bProcess4"/>
    <dgm:cxn modelId="{863FD1F6-D838-40CC-8D94-35BCC27DC747}" type="presOf" srcId="{37B7CA0F-9E22-4699-81C5-94C199EB6D31}" destId="{3356480C-F358-4808-8D38-4C846EF40FDD}" srcOrd="0" destOrd="0" presId="urn:microsoft.com/office/officeart/2005/8/layout/bProcess4"/>
    <dgm:cxn modelId="{30F06C6F-0D6C-4557-82FD-4D93F305A7C5}" type="presOf" srcId="{E979DE7A-A5AB-4054-BD76-DD2640ABF403}" destId="{D1A54AC1-EF18-42D2-9449-DA0227DEC0A2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290E2060-1802-4936-9D71-129BF445D4AE}" type="presOf" srcId="{8232BD24-18BC-4B80-8FB1-E9EB213E518B}" destId="{78AB3D87-1946-4F7E-BB44-38FC7482328B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3F618856-A98E-41DD-A0F4-0D42C1771D97}" type="presOf" srcId="{7696E078-5B60-48E5-8BE4-2E1D6C4E9083}" destId="{106E10B0-BD31-4AC9-B820-E694FB22F9E2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6BA0F955-BE29-4EA8-B279-BBBBF7BFE1DC}" type="presParOf" srcId="{14B794D3-8609-4228-8CEE-9225FADCFEE8}" destId="{53E1409C-C729-490F-9C6E-BF1F99388966}" srcOrd="0" destOrd="0" presId="urn:microsoft.com/office/officeart/2005/8/layout/bProcess4"/>
    <dgm:cxn modelId="{DB897D75-D59C-48BD-8A62-74054376A3B0}" type="presParOf" srcId="{53E1409C-C729-490F-9C6E-BF1F99388966}" destId="{F2487ACD-8868-4A12-A208-8BC8C5268560}" srcOrd="0" destOrd="0" presId="urn:microsoft.com/office/officeart/2005/8/layout/bProcess4"/>
    <dgm:cxn modelId="{ACEAAD11-D545-4C16-BD44-CF4ADA4CE89B}" type="presParOf" srcId="{53E1409C-C729-490F-9C6E-BF1F99388966}" destId="{BAF19C81-28C9-4FA7-B8E9-7CCC41E00541}" srcOrd="1" destOrd="0" presId="urn:microsoft.com/office/officeart/2005/8/layout/bProcess4"/>
    <dgm:cxn modelId="{3CD3F0D5-EF85-43E6-8D37-B24C35A81BF9}" type="presParOf" srcId="{14B794D3-8609-4228-8CEE-9225FADCFEE8}" destId="{59734F22-3FD4-4B80-BE6E-E5657E9FB2DA}" srcOrd="1" destOrd="0" presId="urn:microsoft.com/office/officeart/2005/8/layout/bProcess4"/>
    <dgm:cxn modelId="{0B75E759-3E4A-4A70-8126-434B7F1B2A50}" type="presParOf" srcId="{14B794D3-8609-4228-8CEE-9225FADCFEE8}" destId="{DEEECA27-5D2E-4586-8D03-8087B6CF41B4}" srcOrd="2" destOrd="0" presId="urn:microsoft.com/office/officeart/2005/8/layout/bProcess4"/>
    <dgm:cxn modelId="{0FEC26C6-173C-4CD9-B573-9EFFD063E630}" type="presParOf" srcId="{DEEECA27-5D2E-4586-8D03-8087B6CF41B4}" destId="{FAD16BA5-E0BA-4FD4-97B6-40757ECE7742}" srcOrd="0" destOrd="0" presId="urn:microsoft.com/office/officeart/2005/8/layout/bProcess4"/>
    <dgm:cxn modelId="{F88D4A08-F4A9-4C76-B1FE-955715D14CEC}" type="presParOf" srcId="{DEEECA27-5D2E-4586-8D03-8087B6CF41B4}" destId="{D76C31B5-EF64-4EB5-9B5A-7D33B3896886}" srcOrd="1" destOrd="0" presId="urn:microsoft.com/office/officeart/2005/8/layout/bProcess4"/>
    <dgm:cxn modelId="{33B5E95E-871A-4D10-AE33-A9003C8EF74C}" type="presParOf" srcId="{14B794D3-8609-4228-8CEE-9225FADCFEE8}" destId="{6F6600C3-74AD-44DB-ADED-E1930D64213D}" srcOrd="3" destOrd="0" presId="urn:microsoft.com/office/officeart/2005/8/layout/bProcess4"/>
    <dgm:cxn modelId="{E14ABB24-CCE0-4B24-8D05-74DEFC410BD8}" type="presParOf" srcId="{14B794D3-8609-4228-8CEE-9225FADCFEE8}" destId="{FE8EDBD3-5C19-4201-A8DC-D1CDF8E485D0}" srcOrd="4" destOrd="0" presId="urn:microsoft.com/office/officeart/2005/8/layout/bProcess4"/>
    <dgm:cxn modelId="{6AFAED95-DCEE-4ECC-83F6-E7BA1CB18149}" type="presParOf" srcId="{FE8EDBD3-5C19-4201-A8DC-D1CDF8E485D0}" destId="{6C41CC55-9F56-4492-8209-E6A5A990B7FF}" srcOrd="0" destOrd="0" presId="urn:microsoft.com/office/officeart/2005/8/layout/bProcess4"/>
    <dgm:cxn modelId="{31D5C98E-DBE7-4B31-AA17-2989D5A4E2BB}" type="presParOf" srcId="{FE8EDBD3-5C19-4201-A8DC-D1CDF8E485D0}" destId="{A1B0DC7D-025C-42F9-9B41-7E36EB3C38AD}" srcOrd="1" destOrd="0" presId="urn:microsoft.com/office/officeart/2005/8/layout/bProcess4"/>
    <dgm:cxn modelId="{9BC89B44-FA57-4801-B924-0500A1EE176E}" type="presParOf" srcId="{14B794D3-8609-4228-8CEE-9225FADCFEE8}" destId="{CF9C7A9D-89FB-4ACE-B905-F0592E13EA95}" srcOrd="5" destOrd="0" presId="urn:microsoft.com/office/officeart/2005/8/layout/bProcess4"/>
    <dgm:cxn modelId="{366E1AAB-636B-44D2-9878-087F3E8A997C}" type="presParOf" srcId="{14B794D3-8609-4228-8CEE-9225FADCFEE8}" destId="{AFC032EA-D5FF-4103-B76C-11B12B407B6A}" srcOrd="6" destOrd="0" presId="urn:microsoft.com/office/officeart/2005/8/layout/bProcess4"/>
    <dgm:cxn modelId="{4C0F5780-7750-4FD7-B7CC-30DD5D8E3D51}" type="presParOf" srcId="{AFC032EA-D5FF-4103-B76C-11B12B407B6A}" destId="{BE9EEB74-B679-43D4-9DF6-25B65D1F2AFD}" srcOrd="0" destOrd="0" presId="urn:microsoft.com/office/officeart/2005/8/layout/bProcess4"/>
    <dgm:cxn modelId="{724158F0-253E-42EA-8750-90A4FE4B0851}" type="presParOf" srcId="{AFC032EA-D5FF-4103-B76C-11B12B407B6A}" destId="{D1A54AC1-EF18-42D2-9449-DA0227DEC0A2}" srcOrd="1" destOrd="0" presId="urn:microsoft.com/office/officeart/2005/8/layout/bProcess4"/>
    <dgm:cxn modelId="{E5165485-A49C-4E7C-A249-2B9EDAF56E3F}" type="presParOf" srcId="{14B794D3-8609-4228-8CEE-9225FADCFEE8}" destId="{3356480C-F358-4808-8D38-4C846EF40FDD}" srcOrd="7" destOrd="0" presId="urn:microsoft.com/office/officeart/2005/8/layout/bProcess4"/>
    <dgm:cxn modelId="{5E5D051F-3D22-4F89-9B6A-8D1AB766966E}" type="presParOf" srcId="{14B794D3-8609-4228-8CEE-9225FADCFEE8}" destId="{B43CC3BE-2272-4C66-9E99-EC554BE65DDA}" srcOrd="8" destOrd="0" presId="urn:microsoft.com/office/officeart/2005/8/layout/bProcess4"/>
    <dgm:cxn modelId="{0F6ED20A-F07F-49D1-B11E-14F7B39B195D}" type="presParOf" srcId="{B43CC3BE-2272-4C66-9E99-EC554BE65DDA}" destId="{2FF602EF-2BE7-48C2-A01D-EAA6CF578ABC}" srcOrd="0" destOrd="0" presId="urn:microsoft.com/office/officeart/2005/8/layout/bProcess4"/>
    <dgm:cxn modelId="{0C3F8C35-291E-4502-8B69-63C115AD7E14}" type="presParOf" srcId="{B43CC3BE-2272-4C66-9E99-EC554BE65DDA}" destId="{56B87E31-B252-4EE8-8DF3-BF4D90DDD8CC}" srcOrd="1" destOrd="0" presId="urn:microsoft.com/office/officeart/2005/8/layout/bProcess4"/>
    <dgm:cxn modelId="{896F5E06-4BD7-4DAD-9F8C-034AB8E10602}" type="presParOf" srcId="{14B794D3-8609-4228-8CEE-9225FADCFEE8}" destId="{78AB3D87-1946-4F7E-BB44-38FC7482328B}" srcOrd="9" destOrd="0" presId="urn:microsoft.com/office/officeart/2005/8/layout/bProcess4"/>
    <dgm:cxn modelId="{602B6CBC-62AD-4DFB-B057-49D154DC2807}" type="presParOf" srcId="{14B794D3-8609-4228-8CEE-9225FADCFEE8}" destId="{1DDC8A7D-63B8-4E53-92D9-D1B7D6D8B2BC}" srcOrd="10" destOrd="0" presId="urn:microsoft.com/office/officeart/2005/8/layout/bProcess4"/>
    <dgm:cxn modelId="{A541F494-4C3F-40BC-87A9-CEBFBC461ACA}" type="presParOf" srcId="{1DDC8A7D-63B8-4E53-92D9-D1B7D6D8B2BC}" destId="{13292EF9-B080-4309-BA9B-CD0520F96DAE}" srcOrd="0" destOrd="0" presId="urn:microsoft.com/office/officeart/2005/8/layout/bProcess4"/>
    <dgm:cxn modelId="{A16AFD9D-DCD1-4E0A-8C1D-848A3268CB1B}" type="presParOf" srcId="{1DDC8A7D-63B8-4E53-92D9-D1B7D6D8B2BC}" destId="{A3C87D43-C5A4-42DE-B4AB-653ED83CB6DF}" srcOrd="1" destOrd="0" presId="urn:microsoft.com/office/officeart/2005/8/layout/bProcess4"/>
    <dgm:cxn modelId="{285643CF-C5AB-470E-9D52-091A9ECB2565}" type="presParOf" srcId="{14B794D3-8609-4228-8CEE-9225FADCFEE8}" destId="{9A6BB277-A16B-4373-B014-90FB323A5C89}" srcOrd="11" destOrd="0" presId="urn:microsoft.com/office/officeart/2005/8/layout/bProcess4"/>
    <dgm:cxn modelId="{6D796CDA-ADB8-43B1-BB2C-7E9C1D954377}" type="presParOf" srcId="{14B794D3-8609-4228-8CEE-9225FADCFEE8}" destId="{C6E5E3A8-CC60-4FAD-A906-15C5D5B9AE4A}" srcOrd="12" destOrd="0" presId="urn:microsoft.com/office/officeart/2005/8/layout/bProcess4"/>
    <dgm:cxn modelId="{984B78D5-9471-45FC-9E50-EFA94ADFF8DD}" type="presParOf" srcId="{C6E5E3A8-CC60-4FAD-A906-15C5D5B9AE4A}" destId="{B346C26E-0B49-42A1-86AB-47931AA881A8}" srcOrd="0" destOrd="0" presId="urn:microsoft.com/office/officeart/2005/8/layout/bProcess4"/>
    <dgm:cxn modelId="{882417BC-CC7C-4BA1-8919-DA19BC8FA743}" type="presParOf" srcId="{C6E5E3A8-CC60-4FAD-A906-15C5D5B9AE4A}" destId="{106E10B0-BD31-4AC9-B820-E694FB22F9E2}" srcOrd="1" destOrd="0" presId="urn:microsoft.com/office/officeart/2005/8/layout/bProcess4"/>
    <dgm:cxn modelId="{ADA7B676-492D-4162-AC78-1FF93C51C81E}" type="presParOf" srcId="{14B794D3-8609-4228-8CEE-9225FADCFEE8}" destId="{F17743CE-2E09-4266-B58F-4978115DBB93}" srcOrd="13" destOrd="0" presId="urn:microsoft.com/office/officeart/2005/8/layout/bProcess4"/>
    <dgm:cxn modelId="{EADB2368-77B4-414E-8B42-B9A5803DC81B}" type="presParOf" srcId="{14B794D3-8609-4228-8CEE-9225FADCFEE8}" destId="{995DBB8E-AF59-4F92-8C54-02AD7C313D7A}" srcOrd="14" destOrd="0" presId="urn:microsoft.com/office/officeart/2005/8/layout/bProcess4"/>
    <dgm:cxn modelId="{5686A773-0738-4051-8515-04D457B74D97}" type="presParOf" srcId="{995DBB8E-AF59-4F92-8C54-02AD7C313D7A}" destId="{231BF6AF-9B22-4932-BADF-3891D18524F7}" srcOrd="0" destOrd="0" presId="urn:microsoft.com/office/officeart/2005/8/layout/bProcess4"/>
    <dgm:cxn modelId="{FAB64A29-9CD1-4FB8-912A-AD4329401C42}" type="presParOf" srcId="{995DBB8E-AF59-4F92-8C54-02AD7C313D7A}" destId="{F7164A8E-2E88-4A13-93B9-49518FFBA433}" srcOrd="1" destOrd="0" presId="urn:microsoft.com/office/officeart/2005/8/layout/bProcess4"/>
    <dgm:cxn modelId="{13CAE085-90C6-494B-AA51-5EB3308EE04E}" type="presParOf" srcId="{14B794D3-8609-4228-8CEE-9225FADCFEE8}" destId="{5D0081F3-F4A4-49C8-8113-66EAF9CE4656}" srcOrd="15" destOrd="0" presId="urn:microsoft.com/office/officeart/2005/8/layout/bProcess4"/>
    <dgm:cxn modelId="{E9EEFC79-0FA6-4DAA-ADA8-E990977BBBF3}" type="presParOf" srcId="{14B794D3-8609-4228-8CEE-9225FADCFEE8}" destId="{763525A2-8C83-4CCD-9846-8C988A57CF4B}" srcOrd="16" destOrd="0" presId="urn:microsoft.com/office/officeart/2005/8/layout/bProcess4"/>
    <dgm:cxn modelId="{6F7358B8-37E0-4268-ABBB-6517E2C32142}" type="presParOf" srcId="{763525A2-8C83-4CCD-9846-8C988A57CF4B}" destId="{A8A602F2-6A71-4F01-9699-D12EC0DB8132}" srcOrd="0" destOrd="0" presId="urn:microsoft.com/office/officeart/2005/8/layout/bProcess4"/>
    <dgm:cxn modelId="{0D3ECCD7-D4B5-4A41-ADA0-2C31B7047B0F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Equipe do Projeto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46A0B02E-36BC-4EE7-8854-56F46833F6DD}" type="presOf" srcId="{9BFA43D2-A5FE-4248-9D63-609D42259E19}" destId="{3C6E2280-637D-4698-B7F8-19071C974A5F}" srcOrd="0" destOrd="0" presId="urn:microsoft.com/office/officeart/2008/layout/VerticalAccentList"/>
    <dgm:cxn modelId="{28437A6A-9FC8-4582-961E-921310F75629}" type="presOf" srcId="{5ABCB675-0816-41FE-8E10-3C9E44518150}" destId="{1EC0E9BD-C2AA-4F7A-B73F-B5A7CAB76086}" srcOrd="0" destOrd="0" presId="urn:microsoft.com/office/officeart/2008/layout/VerticalAccentList"/>
    <dgm:cxn modelId="{D089FCC3-B051-4917-8A32-B6A4F61F2FC6}" type="presParOf" srcId="{3C6E2280-637D-4698-B7F8-19071C974A5F}" destId="{3741A065-FA49-4E90-A0C9-47D84CB8706E}" srcOrd="0" destOrd="0" presId="urn:microsoft.com/office/officeart/2008/layout/VerticalAccentList"/>
    <dgm:cxn modelId="{5D19DC74-337A-4B80-856B-7E9262274F2D}" type="presParOf" srcId="{3741A065-FA49-4E90-A0C9-47D84CB8706E}" destId="{1EC0E9BD-C2AA-4F7A-B73F-B5A7CAB76086}" srcOrd="0" destOrd="0" presId="urn:microsoft.com/office/officeart/2008/layout/VerticalAccentList"/>
    <dgm:cxn modelId="{5DD38C7D-5BD3-4E97-B034-9B3D851CBD74}" type="presParOf" srcId="{3C6E2280-637D-4698-B7F8-19071C974A5F}" destId="{991EEB67-4ADF-451B-B97F-2E09555EFF8E}" srcOrd="1" destOrd="0" presId="urn:microsoft.com/office/officeart/2008/layout/VerticalAccentList"/>
    <dgm:cxn modelId="{7C485895-7240-4C48-8873-5A60081D9839}" type="presParOf" srcId="{991EEB67-4ADF-451B-B97F-2E09555EFF8E}" destId="{CED869AD-7F8A-4294-8150-B69CF77BE3E6}" srcOrd="0" destOrd="0" presId="urn:microsoft.com/office/officeart/2008/layout/VerticalAccentList"/>
    <dgm:cxn modelId="{45330D9C-6269-4269-8094-3E37D2A869A6}" type="presParOf" srcId="{991EEB67-4ADF-451B-B97F-2E09555EFF8E}" destId="{6982EEE5-3EED-4CEB-88EB-54F82FBFB687}" srcOrd="1" destOrd="0" presId="urn:microsoft.com/office/officeart/2008/layout/VerticalAccentList"/>
    <dgm:cxn modelId="{E381F547-D70F-4301-833F-50E7C30403FE}" type="presParOf" srcId="{991EEB67-4ADF-451B-B97F-2E09555EFF8E}" destId="{2AAD0E58-F0EB-45DA-99DF-7EB15FB8B5DF}" srcOrd="2" destOrd="0" presId="urn:microsoft.com/office/officeart/2008/layout/VerticalAccentList"/>
    <dgm:cxn modelId="{9982FFE9-82C3-411E-808A-16483EE0BD2B}" type="presParOf" srcId="{991EEB67-4ADF-451B-B97F-2E09555EFF8E}" destId="{3CBA235A-8667-4FA1-A756-3DFEAC7119FD}" srcOrd="3" destOrd="0" presId="urn:microsoft.com/office/officeart/2008/layout/VerticalAccentList"/>
    <dgm:cxn modelId="{EF17F669-ED44-4856-9977-D8456FE1CAE9}" type="presParOf" srcId="{991EEB67-4ADF-451B-B97F-2E09555EFF8E}" destId="{68D9D200-6CE5-48CE-8774-D98B20EAFFEB}" srcOrd="4" destOrd="0" presId="urn:microsoft.com/office/officeart/2008/layout/VerticalAccentList"/>
    <dgm:cxn modelId="{4FD81DB0-069E-41F2-B476-BF95E809A965}" type="presParOf" srcId="{991EEB67-4ADF-451B-B97F-2E09555EFF8E}" destId="{BEF3444E-2BFF-4C53-8FF3-CFF498F27B2A}" srcOrd="5" destOrd="0" presId="urn:microsoft.com/office/officeart/2008/layout/VerticalAccentList"/>
    <dgm:cxn modelId="{278FD65C-ED7B-403C-BBA7-4DD18451A0AD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/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B3BA34-B0BC-4A87-B44B-4C1C419AF3BF}" type="presOf" srcId="{E979DE7A-A5AB-4054-BD76-DD2640ABF403}" destId="{D1A54AC1-EF18-42D2-9449-DA0227DEC0A2}" srcOrd="0" destOrd="0" presId="urn:microsoft.com/office/officeart/2005/8/layout/bProcess4"/>
    <dgm:cxn modelId="{BFA0CEFB-1D70-41CA-8488-CEA1107A3475}" type="presOf" srcId="{29F6233E-9BF2-4C1C-9BCB-D4430921D963}" destId="{A3C87D43-C5A4-42DE-B4AB-653ED83CB6DF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A4DF2B39-9D24-4F99-BF1E-351710FC7F3D}" type="presOf" srcId="{747BAC96-80CA-461E-ADDC-33CD30E292A7}" destId="{9A6BB277-A16B-4373-B014-90FB323A5C89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221718B5-5539-472C-8809-C4FDB835EEFE}" type="presOf" srcId="{8EB56C13-650C-4776-A2D1-FBFA87CDE577}" destId="{D76C31B5-EF64-4EB5-9B5A-7D33B3896886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FCCDC89A-4D7E-4C9F-A92C-FD6C1C40A86D}" type="presOf" srcId="{77EE541A-1D97-4201-995F-D66DDFA02581}" destId="{56B87E31-B252-4EE8-8DF3-BF4D90DDD8CC}" srcOrd="0" destOrd="0" presId="urn:microsoft.com/office/officeart/2005/8/layout/bProcess4"/>
    <dgm:cxn modelId="{2A90C966-A1AF-47AF-AF2F-5CE94B535B1B}" type="presOf" srcId="{77C70CCE-B24D-4EBE-B8F3-1CCAC11D39DE}" destId="{14B794D3-8609-4228-8CEE-9225FADCFEE8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DCF8534F-AE64-4717-A7C3-95A658AA77D1}" type="presOf" srcId="{DFD186CC-FB1F-4850-AD93-E5E36026BD9F}" destId="{A1B0DC7D-025C-42F9-9B41-7E36EB3C38AD}" srcOrd="0" destOrd="0" presId="urn:microsoft.com/office/officeart/2005/8/layout/bProcess4"/>
    <dgm:cxn modelId="{A6D1CBDC-70B2-480D-9A4C-74DAF5FB8A60}" type="presOf" srcId="{8962E270-A172-419C-9E9A-A11B40131AB8}" destId="{5D0081F3-F4A4-49C8-8113-66EAF9CE4656}" srcOrd="0" destOrd="0" presId="urn:microsoft.com/office/officeart/2005/8/layout/bProcess4"/>
    <dgm:cxn modelId="{652CD006-6EB0-4C8B-A4CF-ED90C20B3ABD}" type="presOf" srcId="{65D90743-4E69-41DD-BBA2-13EEF698089A}" destId="{BAF19C81-28C9-4FA7-B8E9-7CCC41E00541}" srcOrd="0" destOrd="0" presId="urn:microsoft.com/office/officeart/2005/8/layout/bProcess4"/>
    <dgm:cxn modelId="{FD8CD8BF-F546-476E-8FF0-0FDA81DF641A}" type="presOf" srcId="{5BC2DF5D-D7D5-4E8A-B810-EA956472C4A3}" destId="{F17743CE-2E09-4266-B58F-4978115DBB93}" srcOrd="0" destOrd="0" presId="urn:microsoft.com/office/officeart/2005/8/layout/bProcess4"/>
    <dgm:cxn modelId="{483E0669-5611-424F-82ED-34A7094FF006}" type="presOf" srcId="{DBBA01F0-6FB6-41E3-92AB-99A9DA51A23C}" destId="{6F6600C3-74AD-44DB-ADED-E1930D64213D}" srcOrd="0" destOrd="0" presId="urn:microsoft.com/office/officeart/2005/8/layout/bProcess4"/>
    <dgm:cxn modelId="{626D9D47-F330-4A16-95A1-9E0049744309}" type="presOf" srcId="{37B7CA0F-9E22-4699-81C5-94C199EB6D31}" destId="{3356480C-F358-4808-8D38-4C846EF40FDD}" srcOrd="0" destOrd="0" presId="urn:microsoft.com/office/officeart/2005/8/layout/bProcess4"/>
    <dgm:cxn modelId="{8B73D3E9-BB22-4E98-A0B1-01C92CC0EA09}" type="presOf" srcId="{6610347F-8F75-40DB-A6F3-BA40EB04E59E}" destId="{F7164A8E-2E88-4A13-93B9-49518FFBA433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1F81F93F-BA5D-4D57-886C-5629F7F8D899}" type="presOf" srcId="{7BDA107E-9DA9-46A4-832D-4C424BB9772E}" destId="{CF9C7A9D-89FB-4ACE-B905-F0592E13EA95}" srcOrd="0" destOrd="0" presId="urn:microsoft.com/office/officeart/2005/8/layout/bProcess4"/>
    <dgm:cxn modelId="{37888CB8-3D53-4EF4-B83D-E5F620525A6D}" type="presOf" srcId="{E71E291F-6A74-4A1C-B109-A8E92F42F60A}" destId="{59734F22-3FD4-4B80-BE6E-E5657E9FB2DA}" srcOrd="0" destOrd="0" presId="urn:microsoft.com/office/officeart/2005/8/layout/bProcess4"/>
    <dgm:cxn modelId="{64EC1A3C-63D7-4182-8581-15BE002952D3}" type="presOf" srcId="{86E02FDB-6CCB-4187-BE01-8276A67F534C}" destId="{F6B3B4D1-AA8D-44B0-9FDD-B736377D4D06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4E1621AA-BAD1-444D-B8E5-01889FB7D011}" type="presOf" srcId="{8232BD24-18BC-4B80-8FB1-E9EB213E518B}" destId="{78AB3D87-1946-4F7E-BB44-38FC7482328B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48E4ECF6-8BC2-4553-833A-806C3CAA96E7}" type="presOf" srcId="{7696E078-5B60-48E5-8BE4-2E1D6C4E9083}" destId="{106E10B0-BD31-4AC9-B820-E694FB22F9E2}" srcOrd="0" destOrd="0" presId="urn:microsoft.com/office/officeart/2005/8/layout/bProcess4"/>
    <dgm:cxn modelId="{C5193060-1551-41E8-8034-B1F2526CEAD6}" type="presParOf" srcId="{14B794D3-8609-4228-8CEE-9225FADCFEE8}" destId="{53E1409C-C729-490F-9C6E-BF1F99388966}" srcOrd="0" destOrd="0" presId="urn:microsoft.com/office/officeart/2005/8/layout/bProcess4"/>
    <dgm:cxn modelId="{83EFCB5D-B295-4641-8015-D24E90C94E95}" type="presParOf" srcId="{53E1409C-C729-490F-9C6E-BF1F99388966}" destId="{F2487ACD-8868-4A12-A208-8BC8C5268560}" srcOrd="0" destOrd="0" presId="urn:microsoft.com/office/officeart/2005/8/layout/bProcess4"/>
    <dgm:cxn modelId="{8EB3C7E1-CB23-4E7C-8021-369EC9284A7D}" type="presParOf" srcId="{53E1409C-C729-490F-9C6E-BF1F99388966}" destId="{BAF19C81-28C9-4FA7-B8E9-7CCC41E00541}" srcOrd="1" destOrd="0" presId="urn:microsoft.com/office/officeart/2005/8/layout/bProcess4"/>
    <dgm:cxn modelId="{39340C67-885F-4FC6-8BF5-C00E47C66029}" type="presParOf" srcId="{14B794D3-8609-4228-8CEE-9225FADCFEE8}" destId="{59734F22-3FD4-4B80-BE6E-E5657E9FB2DA}" srcOrd="1" destOrd="0" presId="urn:microsoft.com/office/officeart/2005/8/layout/bProcess4"/>
    <dgm:cxn modelId="{8101B7CD-2B52-4FD9-8FD6-E98E42FF6766}" type="presParOf" srcId="{14B794D3-8609-4228-8CEE-9225FADCFEE8}" destId="{DEEECA27-5D2E-4586-8D03-8087B6CF41B4}" srcOrd="2" destOrd="0" presId="urn:microsoft.com/office/officeart/2005/8/layout/bProcess4"/>
    <dgm:cxn modelId="{4BCBDD4B-4B28-40BB-90CA-0CA601122D0A}" type="presParOf" srcId="{DEEECA27-5D2E-4586-8D03-8087B6CF41B4}" destId="{FAD16BA5-E0BA-4FD4-97B6-40757ECE7742}" srcOrd="0" destOrd="0" presId="urn:microsoft.com/office/officeart/2005/8/layout/bProcess4"/>
    <dgm:cxn modelId="{C00E4F1A-2011-49DF-A874-8B4C5E87C646}" type="presParOf" srcId="{DEEECA27-5D2E-4586-8D03-8087B6CF41B4}" destId="{D76C31B5-EF64-4EB5-9B5A-7D33B3896886}" srcOrd="1" destOrd="0" presId="urn:microsoft.com/office/officeart/2005/8/layout/bProcess4"/>
    <dgm:cxn modelId="{A8630F55-51DC-4822-8716-B5ED6BA10917}" type="presParOf" srcId="{14B794D3-8609-4228-8CEE-9225FADCFEE8}" destId="{6F6600C3-74AD-44DB-ADED-E1930D64213D}" srcOrd="3" destOrd="0" presId="urn:microsoft.com/office/officeart/2005/8/layout/bProcess4"/>
    <dgm:cxn modelId="{5AC75633-FEE4-4FE2-8DE7-0A8EFC19A609}" type="presParOf" srcId="{14B794D3-8609-4228-8CEE-9225FADCFEE8}" destId="{FE8EDBD3-5C19-4201-A8DC-D1CDF8E485D0}" srcOrd="4" destOrd="0" presId="urn:microsoft.com/office/officeart/2005/8/layout/bProcess4"/>
    <dgm:cxn modelId="{A64988E0-806D-455F-9ED0-1E1A9E8A9445}" type="presParOf" srcId="{FE8EDBD3-5C19-4201-A8DC-D1CDF8E485D0}" destId="{6C41CC55-9F56-4492-8209-E6A5A990B7FF}" srcOrd="0" destOrd="0" presId="urn:microsoft.com/office/officeart/2005/8/layout/bProcess4"/>
    <dgm:cxn modelId="{3C620DEC-BEC3-4177-8622-670745E0C73C}" type="presParOf" srcId="{FE8EDBD3-5C19-4201-A8DC-D1CDF8E485D0}" destId="{A1B0DC7D-025C-42F9-9B41-7E36EB3C38AD}" srcOrd="1" destOrd="0" presId="urn:microsoft.com/office/officeart/2005/8/layout/bProcess4"/>
    <dgm:cxn modelId="{127360E8-E747-4D71-9359-3DC16E44D661}" type="presParOf" srcId="{14B794D3-8609-4228-8CEE-9225FADCFEE8}" destId="{CF9C7A9D-89FB-4ACE-B905-F0592E13EA95}" srcOrd="5" destOrd="0" presId="urn:microsoft.com/office/officeart/2005/8/layout/bProcess4"/>
    <dgm:cxn modelId="{C81AC296-3ED4-4CBC-8784-1F01F3FA8E5A}" type="presParOf" srcId="{14B794D3-8609-4228-8CEE-9225FADCFEE8}" destId="{AFC032EA-D5FF-4103-B76C-11B12B407B6A}" srcOrd="6" destOrd="0" presId="urn:microsoft.com/office/officeart/2005/8/layout/bProcess4"/>
    <dgm:cxn modelId="{9D6A1A0D-A88A-43E9-8ADC-B7B6527588C1}" type="presParOf" srcId="{AFC032EA-D5FF-4103-B76C-11B12B407B6A}" destId="{BE9EEB74-B679-43D4-9DF6-25B65D1F2AFD}" srcOrd="0" destOrd="0" presId="urn:microsoft.com/office/officeart/2005/8/layout/bProcess4"/>
    <dgm:cxn modelId="{3D2B8CBD-3275-4DD9-8EFA-57B6D13D5732}" type="presParOf" srcId="{AFC032EA-D5FF-4103-B76C-11B12B407B6A}" destId="{D1A54AC1-EF18-42D2-9449-DA0227DEC0A2}" srcOrd="1" destOrd="0" presId="urn:microsoft.com/office/officeart/2005/8/layout/bProcess4"/>
    <dgm:cxn modelId="{B8DDB20C-7209-41F8-83A8-68EC814968D6}" type="presParOf" srcId="{14B794D3-8609-4228-8CEE-9225FADCFEE8}" destId="{3356480C-F358-4808-8D38-4C846EF40FDD}" srcOrd="7" destOrd="0" presId="urn:microsoft.com/office/officeart/2005/8/layout/bProcess4"/>
    <dgm:cxn modelId="{743A3AFC-8F96-493E-9587-03FD58B25B7F}" type="presParOf" srcId="{14B794D3-8609-4228-8CEE-9225FADCFEE8}" destId="{B43CC3BE-2272-4C66-9E99-EC554BE65DDA}" srcOrd="8" destOrd="0" presId="urn:microsoft.com/office/officeart/2005/8/layout/bProcess4"/>
    <dgm:cxn modelId="{0021DD3A-0BA9-44B8-AEAC-0E797B88835E}" type="presParOf" srcId="{B43CC3BE-2272-4C66-9E99-EC554BE65DDA}" destId="{2FF602EF-2BE7-48C2-A01D-EAA6CF578ABC}" srcOrd="0" destOrd="0" presId="urn:microsoft.com/office/officeart/2005/8/layout/bProcess4"/>
    <dgm:cxn modelId="{5101B46F-630C-4B91-96C3-4C8888761B16}" type="presParOf" srcId="{B43CC3BE-2272-4C66-9E99-EC554BE65DDA}" destId="{56B87E31-B252-4EE8-8DF3-BF4D90DDD8CC}" srcOrd="1" destOrd="0" presId="urn:microsoft.com/office/officeart/2005/8/layout/bProcess4"/>
    <dgm:cxn modelId="{83B6AC29-9CD7-4B77-9B2F-134D3EBC1848}" type="presParOf" srcId="{14B794D3-8609-4228-8CEE-9225FADCFEE8}" destId="{78AB3D87-1946-4F7E-BB44-38FC7482328B}" srcOrd="9" destOrd="0" presId="urn:microsoft.com/office/officeart/2005/8/layout/bProcess4"/>
    <dgm:cxn modelId="{A9C3113A-79B6-4CF7-8EA0-85003DFC2013}" type="presParOf" srcId="{14B794D3-8609-4228-8CEE-9225FADCFEE8}" destId="{1DDC8A7D-63B8-4E53-92D9-D1B7D6D8B2BC}" srcOrd="10" destOrd="0" presId="urn:microsoft.com/office/officeart/2005/8/layout/bProcess4"/>
    <dgm:cxn modelId="{2440EC0A-958D-4AFF-BD03-5180F5035C6C}" type="presParOf" srcId="{1DDC8A7D-63B8-4E53-92D9-D1B7D6D8B2BC}" destId="{13292EF9-B080-4309-BA9B-CD0520F96DAE}" srcOrd="0" destOrd="0" presId="urn:microsoft.com/office/officeart/2005/8/layout/bProcess4"/>
    <dgm:cxn modelId="{CDF9CEBF-3E3E-4753-A002-6644756C002E}" type="presParOf" srcId="{1DDC8A7D-63B8-4E53-92D9-D1B7D6D8B2BC}" destId="{A3C87D43-C5A4-42DE-B4AB-653ED83CB6DF}" srcOrd="1" destOrd="0" presId="urn:microsoft.com/office/officeart/2005/8/layout/bProcess4"/>
    <dgm:cxn modelId="{8B1ED454-27BF-4318-A12B-433B9E042DAE}" type="presParOf" srcId="{14B794D3-8609-4228-8CEE-9225FADCFEE8}" destId="{9A6BB277-A16B-4373-B014-90FB323A5C89}" srcOrd="11" destOrd="0" presId="urn:microsoft.com/office/officeart/2005/8/layout/bProcess4"/>
    <dgm:cxn modelId="{D5E2FDA4-9AD7-433B-801A-D666870788B0}" type="presParOf" srcId="{14B794D3-8609-4228-8CEE-9225FADCFEE8}" destId="{C6E5E3A8-CC60-4FAD-A906-15C5D5B9AE4A}" srcOrd="12" destOrd="0" presId="urn:microsoft.com/office/officeart/2005/8/layout/bProcess4"/>
    <dgm:cxn modelId="{66E7AFA7-48C1-42B0-A055-6DB146A7B72F}" type="presParOf" srcId="{C6E5E3A8-CC60-4FAD-A906-15C5D5B9AE4A}" destId="{B346C26E-0B49-42A1-86AB-47931AA881A8}" srcOrd="0" destOrd="0" presId="urn:microsoft.com/office/officeart/2005/8/layout/bProcess4"/>
    <dgm:cxn modelId="{266505D4-666A-478C-ADD8-4B72143A775D}" type="presParOf" srcId="{C6E5E3A8-CC60-4FAD-A906-15C5D5B9AE4A}" destId="{106E10B0-BD31-4AC9-B820-E694FB22F9E2}" srcOrd="1" destOrd="0" presId="urn:microsoft.com/office/officeart/2005/8/layout/bProcess4"/>
    <dgm:cxn modelId="{B6683B8D-4B78-4206-AA53-77F37DC5FFAD}" type="presParOf" srcId="{14B794D3-8609-4228-8CEE-9225FADCFEE8}" destId="{F17743CE-2E09-4266-B58F-4978115DBB93}" srcOrd="13" destOrd="0" presId="urn:microsoft.com/office/officeart/2005/8/layout/bProcess4"/>
    <dgm:cxn modelId="{54FD7A48-16D8-4018-B874-8E13DD880966}" type="presParOf" srcId="{14B794D3-8609-4228-8CEE-9225FADCFEE8}" destId="{995DBB8E-AF59-4F92-8C54-02AD7C313D7A}" srcOrd="14" destOrd="0" presId="urn:microsoft.com/office/officeart/2005/8/layout/bProcess4"/>
    <dgm:cxn modelId="{259DA982-6743-4E1C-9A09-87AC45DC52C6}" type="presParOf" srcId="{995DBB8E-AF59-4F92-8C54-02AD7C313D7A}" destId="{231BF6AF-9B22-4932-BADF-3891D18524F7}" srcOrd="0" destOrd="0" presId="urn:microsoft.com/office/officeart/2005/8/layout/bProcess4"/>
    <dgm:cxn modelId="{6F683D4D-85E0-43BE-97A0-E0B66484BF1B}" type="presParOf" srcId="{995DBB8E-AF59-4F92-8C54-02AD7C313D7A}" destId="{F7164A8E-2E88-4A13-93B9-49518FFBA433}" srcOrd="1" destOrd="0" presId="urn:microsoft.com/office/officeart/2005/8/layout/bProcess4"/>
    <dgm:cxn modelId="{308BA582-66AB-4462-B886-BD75B8A5787E}" type="presParOf" srcId="{14B794D3-8609-4228-8CEE-9225FADCFEE8}" destId="{5D0081F3-F4A4-49C8-8113-66EAF9CE4656}" srcOrd="15" destOrd="0" presId="urn:microsoft.com/office/officeart/2005/8/layout/bProcess4"/>
    <dgm:cxn modelId="{C56180A0-17AB-48EF-A52E-DDDAAC36249D}" type="presParOf" srcId="{14B794D3-8609-4228-8CEE-9225FADCFEE8}" destId="{763525A2-8C83-4CCD-9846-8C988A57CF4B}" srcOrd="16" destOrd="0" presId="urn:microsoft.com/office/officeart/2005/8/layout/bProcess4"/>
    <dgm:cxn modelId="{11565134-1C6B-4A0A-AAD7-D36E9E34DD62}" type="presParOf" srcId="{763525A2-8C83-4CCD-9846-8C988A57CF4B}" destId="{A8A602F2-6A71-4F01-9699-D12EC0DB8132}" srcOrd="0" destOrd="0" presId="urn:microsoft.com/office/officeart/2005/8/layout/bProcess4"/>
    <dgm:cxn modelId="{4A2A9F7C-31D4-4BE6-A31C-9F6728AAC6B8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Desenvolvimento do Sistema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024E7E77-E0D1-4356-8467-7638D98D098D}" type="presOf" srcId="{9BFA43D2-A5FE-4248-9D63-609D42259E19}" destId="{3C6E2280-637D-4698-B7F8-19071C974A5F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61F76BEB-BDAC-4D7F-A468-3F47AE545BCC}" type="presOf" srcId="{5ABCB675-0816-41FE-8E10-3C9E44518150}" destId="{1EC0E9BD-C2AA-4F7A-B73F-B5A7CAB76086}" srcOrd="0" destOrd="0" presId="urn:microsoft.com/office/officeart/2008/layout/VerticalAccentList"/>
    <dgm:cxn modelId="{693F8EC4-3033-48F7-8862-CA9AFD2A02BB}" type="presParOf" srcId="{3C6E2280-637D-4698-B7F8-19071C974A5F}" destId="{3741A065-FA49-4E90-A0C9-47D84CB8706E}" srcOrd="0" destOrd="0" presId="urn:microsoft.com/office/officeart/2008/layout/VerticalAccentList"/>
    <dgm:cxn modelId="{93F9FA6A-7625-4672-BF4F-92AA1EF43BD1}" type="presParOf" srcId="{3741A065-FA49-4E90-A0C9-47D84CB8706E}" destId="{1EC0E9BD-C2AA-4F7A-B73F-B5A7CAB76086}" srcOrd="0" destOrd="0" presId="urn:microsoft.com/office/officeart/2008/layout/VerticalAccentList"/>
    <dgm:cxn modelId="{2CD5FC7D-C582-4639-B89C-9D264F1F030C}" type="presParOf" srcId="{3C6E2280-637D-4698-B7F8-19071C974A5F}" destId="{991EEB67-4ADF-451B-B97F-2E09555EFF8E}" srcOrd="1" destOrd="0" presId="urn:microsoft.com/office/officeart/2008/layout/VerticalAccentList"/>
    <dgm:cxn modelId="{2C2777BD-A3A6-4405-9484-B15BF82977C3}" type="presParOf" srcId="{991EEB67-4ADF-451B-B97F-2E09555EFF8E}" destId="{CED869AD-7F8A-4294-8150-B69CF77BE3E6}" srcOrd="0" destOrd="0" presId="urn:microsoft.com/office/officeart/2008/layout/VerticalAccentList"/>
    <dgm:cxn modelId="{1A354F2C-4B7C-40A7-A97D-0D0D9C8B07E2}" type="presParOf" srcId="{991EEB67-4ADF-451B-B97F-2E09555EFF8E}" destId="{6982EEE5-3EED-4CEB-88EB-54F82FBFB687}" srcOrd="1" destOrd="0" presId="urn:microsoft.com/office/officeart/2008/layout/VerticalAccentList"/>
    <dgm:cxn modelId="{F871323D-0D96-4169-A849-8916AD084414}" type="presParOf" srcId="{991EEB67-4ADF-451B-B97F-2E09555EFF8E}" destId="{2AAD0E58-F0EB-45DA-99DF-7EB15FB8B5DF}" srcOrd="2" destOrd="0" presId="urn:microsoft.com/office/officeart/2008/layout/VerticalAccentList"/>
    <dgm:cxn modelId="{9778D624-8C3B-45AD-8F27-BD12C855F78F}" type="presParOf" srcId="{991EEB67-4ADF-451B-B97F-2E09555EFF8E}" destId="{3CBA235A-8667-4FA1-A756-3DFEAC7119FD}" srcOrd="3" destOrd="0" presId="urn:microsoft.com/office/officeart/2008/layout/VerticalAccentList"/>
    <dgm:cxn modelId="{39A08E2F-D2EB-45E8-A932-A3BE262BC01E}" type="presParOf" srcId="{991EEB67-4ADF-451B-B97F-2E09555EFF8E}" destId="{68D9D200-6CE5-48CE-8774-D98B20EAFFEB}" srcOrd="4" destOrd="0" presId="urn:microsoft.com/office/officeart/2008/layout/VerticalAccentList"/>
    <dgm:cxn modelId="{18BEFAF9-8464-4125-96C7-48BAAB3B1DE5}" type="presParOf" srcId="{991EEB67-4ADF-451B-B97F-2E09555EFF8E}" destId="{BEF3444E-2BFF-4C53-8FF3-CFF498F27B2A}" srcOrd="5" destOrd="0" presId="urn:microsoft.com/office/officeart/2008/layout/VerticalAccentList"/>
    <dgm:cxn modelId="{778CBA73-C6EE-47C0-A814-806984D9336B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2C7A8-2F43-4489-843E-B438E5B4FBC0}" type="doc">
      <dgm:prSet loTypeId="urn:microsoft.com/office/officeart/2005/8/layout/hierarchy4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244B6F51-A8C0-41FD-A0AA-99515C3492BE}">
      <dgm:prSet/>
      <dgm:spPr/>
      <dgm:t>
        <a:bodyPr/>
        <a:lstStyle/>
        <a:p>
          <a:pPr rtl="0"/>
          <a:r>
            <a:rPr lang="pt-BR" dirty="0" smtClean="0"/>
            <a:t>Curso: Análise e Desenvolvimento de Sistemas.</a:t>
          </a:r>
          <a:endParaRPr lang="pt-BR" dirty="0"/>
        </a:p>
      </dgm:t>
    </dgm:pt>
    <dgm:pt modelId="{68E2516F-7607-406E-B089-66FC48265C1E}" type="parTrans" cxnId="{D2CDC5CF-F154-477F-8E00-C3DB18611D26}">
      <dgm:prSet/>
      <dgm:spPr/>
      <dgm:t>
        <a:bodyPr/>
        <a:lstStyle/>
        <a:p>
          <a:endParaRPr lang="pt-BR"/>
        </a:p>
      </dgm:t>
    </dgm:pt>
    <dgm:pt modelId="{54D27E68-D2F2-45D5-982A-7018A90C9D75}" type="sibTrans" cxnId="{D2CDC5CF-F154-477F-8E00-C3DB18611D26}">
      <dgm:prSet/>
      <dgm:spPr/>
      <dgm:t>
        <a:bodyPr/>
        <a:lstStyle/>
        <a:p>
          <a:endParaRPr lang="pt-BR"/>
        </a:p>
      </dgm:t>
    </dgm:pt>
    <dgm:pt modelId="{4B44BCF4-4282-4B20-B3C7-4776A75432A8}">
      <dgm:prSet/>
      <dgm:spPr/>
      <dgm:t>
        <a:bodyPr/>
        <a:lstStyle/>
        <a:p>
          <a:pPr rtl="0"/>
          <a:r>
            <a:rPr lang="pt-BR" dirty="0" smtClean="0"/>
            <a:t>Professor: Anselmo Lotufo </a:t>
          </a:r>
          <a:r>
            <a:rPr lang="pt-BR" dirty="0" err="1" smtClean="0"/>
            <a:t>Conejo</a:t>
          </a:r>
          <a:endParaRPr lang="pt-BR" dirty="0"/>
        </a:p>
      </dgm:t>
    </dgm:pt>
    <dgm:pt modelId="{4F8AE2EA-7958-4741-A800-C3BB22471177}" type="parTrans" cxnId="{7BFA51A2-9CA9-4F60-91F7-BF75BF4CB1B5}">
      <dgm:prSet/>
      <dgm:spPr/>
      <dgm:t>
        <a:bodyPr/>
        <a:lstStyle/>
        <a:p>
          <a:endParaRPr lang="pt-BR"/>
        </a:p>
      </dgm:t>
    </dgm:pt>
    <dgm:pt modelId="{78EC6AA4-9913-4EB8-AE9D-27E628BACEA7}" type="sibTrans" cxnId="{7BFA51A2-9CA9-4F60-91F7-BF75BF4CB1B5}">
      <dgm:prSet/>
      <dgm:spPr/>
      <dgm:t>
        <a:bodyPr/>
        <a:lstStyle/>
        <a:p>
          <a:endParaRPr lang="pt-BR"/>
        </a:p>
      </dgm:t>
    </dgm:pt>
    <dgm:pt modelId="{C06EC3A3-9101-4D4C-890D-F22A9FCE1D45}">
      <dgm:prSet/>
      <dgm:spPr/>
      <dgm:t>
        <a:bodyPr/>
        <a:lstStyle/>
        <a:p>
          <a:pPr rtl="0"/>
          <a:r>
            <a:rPr lang="pt-BR" smtClean="0"/>
            <a:t>5º Semestre</a:t>
          </a:r>
          <a:endParaRPr lang="pt-BR"/>
        </a:p>
      </dgm:t>
    </dgm:pt>
    <dgm:pt modelId="{AD558F89-684E-481D-AF01-03BA3F24761E}" type="parTrans" cxnId="{6C1972F6-1D5F-4AB5-BF4C-24AA4869763A}">
      <dgm:prSet/>
      <dgm:spPr/>
      <dgm:t>
        <a:bodyPr/>
        <a:lstStyle/>
        <a:p>
          <a:endParaRPr lang="pt-BR"/>
        </a:p>
      </dgm:t>
    </dgm:pt>
    <dgm:pt modelId="{B598B13F-8113-4E9A-990A-56AD1285536D}" type="sibTrans" cxnId="{6C1972F6-1D5F-4AB5-BF4C-24AA4869763A}">
      <dgm:prSet/>
      <dgm:spPr/>
      <dgm:t>
        <a:bodyPr/>
        <a:lstStyle/>
        <a:p>
          <a:endParaRPr lang="pt-BR"/>
        </a:p>
      </dgm:t>
    </dgm:pt>
    <dgm:pt modelId="{1E27DD5A-B59D-4DA4-B565-A8227BFEADED}" type="pres">
      <dgm:prSet presAssocID="{4CA2C7A8-2F43-4489-843E-B438E5B4FBC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47F391B-0A8A-45EE-A321-C5F10437BCFB}" type="pres">
      <dgm:prSet presAssocID="{244B6F51-A8C0-41FD-A0AA-99515C3492BE}" presName="vertOne" presStyleCnt="0"/>
      <dgm:spPr/>
    </dgm:pt>
    <dgm:pt modelId="{904B7A9A-46F1-4401-B0A7-1E0BB4DB2AA4}" type="pres">
      <dgm:prSet presAssocID="{244B6F51-A8C0-41FD-A0AA-99515C3492BE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5735A3-0C40-42C8-9341-60E01A8EB40C}" type="pres">
      <dgm:prSet presAssocID="{244B6F51-A8C0-41FD-A0AA-99515C3492BE}" presName="horzOne" presStyleCnt="0"/>
      <dgm:spPr/>
    </dgm:pt>
    <dgm:pt modelId="{70A0F281-6ACB-4FC7-85A8-CCB985C56485}" type="pres">
      <dgm:prSet presAssocID="{54D27E68-D2F2-45D5-982A-7018A90C9D75}" presName="sibSpaceOne" presStyleCnt="0"/>
      <dgm:spPr/>
    </dgm:pt>
    <dgm:pt modelId="{72DAE0E8-27BD-40FD-9089-A11B63DC0AD8}" type="pres">
      <dgm:prSet presAssocID="{4B44BCF4-4282-4B20-B3C7-4776A75432A8}" presName="vertOne" presStyleCnt="0"/>
      <dgm:spPr/>
    </dgm:pt>
    <dgm:pt modelId="{5FFC133B-92B7-4BD0-A018-CDC4440AAE8E}" type="pres">
      <dgm:prSet presAssocID="{4B44BCF4-4282-4B20-B3C7-4776A75432A8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900FEE-4336-48FE-A683-0F3B373FB83D}" type="pres">
      <dgm:prSet presAssocID="{4B44BCF4-4282-4B20-B3C7-4776A75432A8}" presName="horzOne" presStyleCnt="0"/>
      <dgm:spPr/>
    </dgm:pt>
    <dgm:pt modelId="{FE72DFF5-E27C-4FDC-BAAB-2580474BDA66}" type="pres">
      <dgm:prSet presAssocID="{78EC6AA4-9913-4EB8-AE9D-27E628BACEA7}" presName="sibSpaceOne" presStyleCnt="0"/>
      <dgm:spPr/>
    </dgm:pt>
    <dgm:pt modelId="{A5BF5250-B321-4AEE-B28F-15CCF0F25CFB}" type="pres">
      <dgm:prSet presAssocID="{C06EC3A3-9101-4D4C-890D-F22A9FCE1D45}" presName="vertOne" presStyleCnt="0"/>
      <dgm:spPr/>
    </dgm:pt>
    <dgm:pt modelId="{B2314165-2FAC-492C-BCD1-F37290AD9174}" type="pres">
      <dgm:prSet presAssocID="{C06EC3A3-9101-4D4C-890D-F22A9FCE1D45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ABED60-573B-4D1F-B5D7-C645771BA60E}" type="pres">
      <dgm:prSet presAssocID="{C06EC3A3-9101-4D4C-890D-F22A9FCE1D45}" presName="horzOne" presStyleCnt="0"/>
      <dgm:spPr/>
    </dgm:pt>
  </dgm:ptLst>
  <dgm:cxnLst>
    <dgm:cxn modelId="{FA5D5576-0EA0-48E6-BD84-B4ACDCB62672}" type="presOf" srcId="{4CA2C7A8-2F43-4489-843E-B438E5B4FBC0}" destId="{1E27DD5A-B59D-4DA4-B565-A8227BFEADED}" srcOrd="0" destOrd="0" presId="urn:microsoft.com/office/officeart/2005/8/layout/hierarchy4"/>
    <dgm:cxn modelId="{64DB5099-F44B-4E8D-9602-B677AD10D7C0}" type="presOf" srcId="{C06EC3A3-9101-4D4C-890D-F22A9FCE1D45}" destId="{B2314165-2FAC-492C-BCD1-F37290AD9174}" srcOrd="0" destOrd="0" presId="urn:microsoft.com/office/officeart/2005/8/layout/hierarchy4"/>
    <dgm:cxn modelId="{C35356EE-3C3C-4D67-80E7-7D19EAC8A940}" type="presOf" srcId="{4B44BCF4-4282-4B20-B3C7-4776A75432A8}" destId="{5FFC133B-92B7-4BD0-A018-CDC4440AAE8E}" srcOrd="0" destOrd="0" presId="urn:microsoft.com/office/officeart/2005/8/layout/hierarchy4"/>
    <dgm:cxn modelId="{D2CDC5CF-F154-477F-8E00-C3DB18611D26}" srcId="{4CA2C7A8-2F43-4489-843E-B438E5B4FBC0}" destId="{244B6F51-A8C0-41FD-A0AA-99515C3492BE}" srcOrd="0" destOrd="0" parTransId="{68E2516F-7607-406E-B089-66FC48265C1E}" sibTransId="{54D27E68-D2F2-45D5-982A-7018A90C9D75}"/>
    <dgm:cxn modelId="{6C1972F6-1D5F-4AB5-BF4C-24AA4869763A}" srcId="{4CA2C7A8-2F43-4489-843E-B438E5B4FBC0}" destId="{C06EC3A3-9101-4D4C-890D-F22A9FCE1D45}" srcOrd="2" destOrd="0" parTransId="{AD558F89-684E-481D-AF01-03BA3F24761E}" sibTransId="{B598B13F-8113-4E9A-990A-56AD1285536D}"/>
    <dgm:cxn modelId="{230B98A0-1741-4DF4-86C2-2702A71ADF1D}" type="presOf" srcId="{244B6F51-A8C0-41FD-A0AA-99515C3492BE}" destId="{904B7A9A-46F1-4401-B0A7-1E0BB4DB2AA4}" srcOrd="0" destOrd="0" presId="urn:microsoft.com/office/officeart/2005/8/layout/hierarchy4"/>
    <dgm:cxn modelId="{7BFA51A2-9CA9-4F60-91F7-BF75BF4CB1B5}" srcId="{4CA2C7A8-2F43-4489-843E-B438E5B4FBC0}" destId="{4B44BCF4-4282-4B20-B3C7-4776A75432A8}" srcOrd="1" destOrd="0" parTransId="{4F8AE2EA-7958-4741-A800-C3BB22471177}" sibTransId="{78EC6AA4-9913-4EB8-AE9D-27E628BACEA7}"/>
    <dgm:cxn modelId="{D8CF0B23-1A4D-46F3-AAE7-2FAC2B800290}" type="presParOf" srcId="{1E27DD5A-B59D-4DA4-B565-A8227BFEADED}" destId="{947F391B-0A8A-45EE-A321-C5F10437BCFB}" srcOrd="0" destOrd="0" presId="urn:microsoft.com/office/officeart/2005/8/layout/hierarchy4"/>
    <dgm:cxn modelId="{84AE7018-C070-45C7-8162-34D8FFE2D216}" type="presParOf" srcId="{947F391B-0A8A-45EE-A321-C5F10437BCFB}" destId="{904B7A9A-46F1-4401-B0A7-1E0BB4DB2AA4}" srcOrd="0" destOrd="0" presId="urn:microsoft.com/office/officeart/2005/8/layout/hierarchy4"/>
    <dgm:cxn modelId="{D02C9054-B255-4AAA-BB28-A948BE0560BA}" type="presParOf" srcId="{947F391B-0A8A-45EE-A321-C5F10437BCFB}" destId="{7E5735A3-0C40-42C8-9341-60E01A8EB40C}" srcOrd="1" destOrd="0" presId="urn:microsoft.com/office/officeart/2005/8/layout/hierarchy4"/>
    <dgm:cxn modelId="{22223280-3CE1-4CA5-ADA7-FEB36F7FFB7C}" type="presParOf" srcId="{1E27DD5A-B59D-4DA4-B565-A8227BFEADED}" destId="{70A0F281-6ACB-4FC7-85A8-CCB985C56485}" srcOrd="1" destOrd="0" presId="urn:microsoft.com/office/officeart/2005/8/layout/hierarchy4"/>
    <dgm:cxn modelId="{2CFBCAF1-FB3A-4959-B747-8CAFBA357478}" type="presParOf" srcId="{1E27DD5A-B59D-4DA4-B565-A8227BFEADED}" destId="{72DAE0E8-27BD-40FD-9089-A11B63DC0AD8}" srcOrd="2" destOrd="0" presId="urn:microsoft.com/office/officeart/2005/8/layout/hierarchy4"/>
    <dgm:cxn modelId="{9592FB41-3039-464B-A252-67A6CA7FD09C}" type="presParOf" srcId="{72DAE0E8-27BD-40FD-9089-A11B63DC0AD8}" destId="{5FFC133B-92B7-4BD0-A018-CDC4440AAE8E}" srcOrd="0" destOrd="0" presId="urn:microsoft.com/office/officeart/2005/8/layout/hierarchy4"/>
    <dgm:cxn modelId="{0761ED83-57BA-48D9-907E-623B7769B968}" type="presParOf" srcId="{72DAE0E8-27BD-40FD-9089-A11B63DC0AD8}" destId="{7C900FEE-4336-48FE-A683-0F3B373FB83D}" srcOrd="1" destOrd="0" presId="urn:microsoft.com/office/officeart/2005/8/layout/hierarchy4"/>
    <dgm:cxn modelId="{C533F27C-1805-4135-9D38-7FA6D2B52685}" type="presParOf" srcId="{1E27DD5A-B59D-4DA4-B565-A8227BFEADED}" destId="{FE72DFF5-E27C-4FDC-BAAB-2580474BDA66}" srcOrd="3" destOrd="0" presId="urn:microsoft.com/office/officeart/2005/8/layout/hierarchy4"/>
    <dgm:cxn modelId="{9EC3BE36-CB5A-4A38-B70A-E2836B181D41}" type="presParOf" srcId="{1E27DD5A-B59D-4DA4-B565-A8227BFEADED}" destId="{A5BF5250-B321-4AEE-B28F-15CCF0F25CFB}" srcOrd="4" destOrd="0" presId="urn:microsoft.com/office/officeart/2005/8/layout/hierarchy4"/>
    <dgm:cxn modelId="{EEF062B3-3805-488E-AF81-1A06B5E2612F}" type="presParOf" srcId="{A5BF5250-B321-4AEE-B28F-15CCF0F25CFB}" destId="{B2314165-2FAC-492C-BCD1-F37290AD9174}" srcOrd="0" destOrd="0" presId="urn:microsoft.com/office/officeart/2005/8/layout/hierarchy4"/>
    <dgm:cxn modelId="{25722173-26A5-4F1C-8FF6-295842768A07}" type="presParOf" srcId="{A5BF5250-B321-4AEE-B28F-15CCF0F25CFB}" destId="{1AABED60-573B-4D1F-B5D7-C645771BA6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/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54AA12B-327C-4BCD-8B28-5B56AD7E1CC8}" type="presOf" srcId="{DBBA01F0-6FB6-41E3-92AB-99A9DA51A23C}" destId="{6F6600C3-74AD-44DB-ADED-E1930D64213D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6F264439-C217-48C4-BBFC-AF04BFD02E22}" type="presOf" srcId="{E71E291F-6A74-4A1C-B109-A8E92F42F60A}" destId="{59734F22-3FD4-4B80-BE6E-E5657E9FB2DA}" srcOrd="0" destOrd="0" presId="urn:microsoft.com/office/officeart/2005/8/layout/bProcess4"/>
    <dgm:cxn modelId="{5BED32AC-77B8-4FB2-8679-96D02720B7A1}" type="presOf" srcId="{747BAC96-80CA-461E-ADDC-33CD30E292A7}" destId="{9A6BB277-A16B-4373-B014-90FB323A5C89}" srcOrd="0" destOrd="0" presId="urn:microsoft.com/office/officeart/2005/8/layout/bProcess4"/>
    <dgm:cxn modelId="{1E2A5869-627C-4E63-A54A-ECE0942955ED}" type="presOf" srcId="{DFD186CC-FB1F-4850-AD93-E5E36026BD9F}" destId="{A1B0DC7D-025C-42F9-9B41-7E36EB3C38AD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4A83CC2F-C0A9-4C64-8698-707204DF25A2}" type="presOf" srcId="{8232BD24-18BC-4B80-8FB1-E9EB213E518B}" destId="{78AB3D87-1946-4F7E-BB44-38FC7482328B}" srcOrd="0" destOrd="0" presId="urn:microsoft.com/office/officeart/2005/8/layout/bProcess4"/>
    <dgm:cxn modelId="{E9CC7069-1560-4446-B6D4-C11C4837FC02}" type="presOf" srcId="{6610347F-8F75-40DB-A6F3-BA40EB04E59E}" destId="{F7164A8E-2E88-4A13-93B9-49518FFBA433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0C58A532-3433-476A-9B91-DA1E5432DD91}" type="presOf" srcId="{86E02FDB-6CCB-4187-BE01-8276A67F534C}" destId="{F6B3B4D1-AA8D-44B0-9FDD-B736377D4D06}" srcOrd="0" destOrd="0" presId="urn:microsoft.com/office/officeart/2005/8/layout/bProcess4"/>
    <dgm:cxn modelId="{274697A2-9F25-4241-BDE5-24BF02A0519F}" type="presOf" srcId="{65D90743-4E69-41DD-BBA2-13EEF698089A}" destId="{BAF19C81-28C9-4FA7-B8E9-7CCC41E00541}" srcOrd="0" destOrd="0" presId="urn:microsoft.com/office/officeart/2005/8/layout/bProcess4"/>
    <dgm:cxn modelId="{C35CFCE9-4ABB-4A5E-B303-389EA074100B}" type="presOf" srcId="{77EE541A-1D97-4201-995F-D66DDFA02581}" destId="{56B87E31-B252-4EE8-8DF3-BF4D90DDD8CC}" srcOrd="0" destOrd="0" presId="urn:microsoft.com/office/officeart/2005/8/layout/bProcess4"/>
    <dgm:cxn modelId="{35ED066E-AE70-4244-831D-642C901E1DE5}" type="presOf" srcId="{29F6233E-9BF2-4C1C-9BCB-D4430921D963}" destId="{A3C87D43-C5A4-42DE-B4AB-653ED83CB6DF}" srcOrd="0" destOrd="0" presId="urn:microsoft.com/office/officeart/2005/8/layout/bProcess4"/>
    <dgm:cxn modelId="{98394395-9B0D-4E53-9230-703F2618BF09}" type="presOf" srcId="{77C70CCE-B24D-4EBE-B8F3-1CCAC11D39DE}" destId="{14B794D3-8609-4228-8CEE-9225FADCFEE8}" srcOrd="0" destOrd="0" presId="urn:microsoft.com/office/officeart/2005/8/layout/bProcess4"/>
    <dgm:cxn modelId="{8289A596-7D70-4058-8D47-DF758E65F9C6}" type="presOf" srcId="{7BDA107E-9DA9-46A4-832D-4C424BB9772E}" destId="{CF9C7A9D-89FB-4ACE-B905-F0592E13EA95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95C035E7-D608-4244-A450-ACA495371BD2}" type="presOf" srcId="{8EB56C13-650C-4776-A2D1-FBFA87CDE577}" destId="{D76C31B5-EF64-4EB5-9B5A-7D33B3896886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1738744E-40B4-4547-B1E8-52EDFD9BC89D}" type="presOf" srcId="{7696E078-5B60-48E5-8BE4-2E1D6C4E9083}" destId="{106E10B0-BD31-4AC9-B820-E694FB22F9E2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E2087737-0257-4EFA-9036-A7607D52F55A}" type="presOf" srcId="{37B7CA0F-9E22-4699-81C5-94C199EB6D31}" destId="{3356480C-F358-4808-8D38-4C846EF40FDD}" srcOrd="0" destOrd="0" presId="urn:microsoft.com/office/officeart/2005/8/layout/bProcess4"/>
    <dgm:cxn modelId="{E5589035-E143-484B-829E-3D82E14368DC}" type="presOf" srcId="{5BC2DF5D-D7D5-4E8A-B810-EA956472C4A3}" destId="{F17743CE-2E09-4266-B58F-4978115DBB93}" srcOrd="0" destOrd="0" presId="urn:microsoft.com/office/officeart/2005/8/layout/bProcess4"/>
    <dgm:cxn modelId="{1D89B928-3581-4457-9C7C-BE68B9FC9817}" type="presOf" srcId="{8962E270-A172-419C-9E9A-A11B40131AB8}" destId="{5D0081F3-F4A4-49C8-8113-66EAF9CE4656}" srcOrd="0" destOrd="0" presId="urn:microsoft.com/office/officeart/2005/8/layout/bProcess4"/>
    <dgm:cxn modelId="{1E16AF81-91DC-465E-9BD1-73585308136D}" type="presOf" srcId="{E979DE7A-A5AB-4054-BD76-DD2640ABF403}" destId="{D1A54AC1-EF18-42D2-9449-DA0227DEC0A2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202BA407-A8A1-4384-A9A9-FF581CE77723}" type="presParOf" srcId="{14B794D3-8609-4228-8CEE-9225FADCFEE8}" destId="{53E1409C-C729-490F-9C6E-BF1F99388966}" srcOrd="0" destOrd="0" presId="urn:microsoft.com/office/officeart/2005/8/layout/bProcess4"/>
    <dgm:cxn modelId="{A3E28771-CD60-43FC-93B2-4842C7C56F23}" type="presParOf" srcId="{53E1409C-C729-490F-9C6E-BF1F99388966}" destId="{F2487ACD-8868-4A12-A208-8BC8C5268560}" srcOrd="0" destOrd="0" presId="urn:microsoft.com/office/officeart/2005/8/layout/bProcess4"/>
    <dgm:cxn modelId="{A48CABF2-4F94-41A5-B13B-CAC90567E9FB}" type="presParOf" srcId="{53E1409C-C729-490F-9C6E-BF1F99388966}" destId="{BAF19C81-28C9-4FA7-B8E9-7CCC41E00541}" srcOrd="1" destOrd="0" presId="urn:microsoft.com/office/officeart/2005/8/layout/bProcess4"/>
    <dgm:cxn modelId="{3999194F-B33B-4DD6-BDC3-0819FB32B006}" type="presParOf" srcId="{14B794D3-8609-4228-8CEE-9225FADCFEE8}" destId="{59734F22-3FD4-4B80-BE6E-E5657E9FB2DA}" srcOrd="1" destOrd="0" presId="urn:microsoft.com/office/officeart/2005/8/layout/bProcess4"/>
    <dgm:cxn modelId="{C81674B2-5FB9-4066-9289-1F538B8A074F}" type="presParOf" srcId="{14B794D3-8609-4228-8CEE-9225FADCFEE8}" destId="{DEEECA27-5D2E-4586-8D03-8087B6CF41B4}" srcOrd="2" destOrd="0" presId="urn:microsoft.com/office/officeart/2005/8/layout/bProcess4"/>
    <dgm:cxn modelId="{CE46CA33-A0D6-4F86-A3AD-498D5889BD36}" type="presParOf" srcId="{DEEECA27-5D2E-4586-8D03-8087B6CF41B4}" destId="{FAD16BA5-E0BA-4FD4-97B6-40757ECE7742}" srcOrd="0" destOrd="0" presId="urn:microsoft.com/office/officeart/2005/8/layout/bProcess4"/>
    <dgm:cxn modelId="{9F4ECD75-B25D-408B-B349-F9568F9F4BD8}" type="presParOf" srcId="{DEEECA27-5D2E-4586-8D03-8087B6CF41B4}" destId="{D76C31B5-EF64-4EB5-9B5A-7D33B3896886}" srcOrd="1" destOrd="0" presId="urn:microsoft.com/office/officeart/2005/8/layout/bProcess4"/>
    <dgm:cxn modelId="{8B7B5FA8-E2D4-45CC-BED9-F2D87573767E}" type="presParOf" srcId="{14B794D3-8609-4228-8CEE-9225FADCFEE8}" destId="{6F6600C3-74AD-44DB-ADED-E1930D64213D}" srcOrd="3" destOrd="0" presId="urn:microsoft.com/office/officeart/2005/8/layout/bProcess4"/>
    <dgm:cxn modelId="{038EC119-B3A7-434E-9313-EAC698F72C95}" type="presParOf" srcId="{14B794D3-8609-4228-8CEE-9225FADCFEE8}" destId="{FE8EDBD3-5C19-4201-A8DC-D1CDF8E485D0}" srcOrd="4" destOrd="0" presId="urn:microsoft.com/office/officeart/2005/8/layout/bProcess4"/>
    <dgm:cxn modelId="{47D69B10-2457-45A8-BECE-593D195D2385}" type="presParOf" srcId="{FE8EDBD3-5C19-4201-A8DC-D1CDF8E485D0}" destId="{6C41CC55-9F56-4492-8209-E6A5A990B7FF}" srcOrd="0" destOrd="0" presId="urn:microsoft.com/office/officeart/2005/8/layout/bProcess4"/>
    <dgm:cxn modelId="{DF3BDFF6-12D5-41C0-8C8F-FA7B60E6B298}" type="presParOf" srcId="{FE8EDBD3-5C19-4201-A8DC-D1CDF8E485D0}" destId="{A1B0DC7D-025C-42F9-9B41-7E36EB3C38AD}" srcOrd="1" destOrd="0" presId="urn:microsoft.com/office/officeart/2005/8/layout/bProcess4"/>
    <dgm:cxn modelId="{F835E38B-7880-4E84-B7DE-37A397E85CBC}" type="presParOf" srcId="{14B794D3-8609-4228-8CEE-9225FADCFEE8}" destId="{CF9C7A9D-89FB-4ACE-B905-F0592E13EA95}" srcOrd="5" destOrd="0" presId="urn:microsoft.com/office/officeart/2005/8/layout/bProcess4"/>
    <dgm:cxn modelId="{C71C9D88-DD74-4123-94C2-1859FE35D421}" type="presParOf" srcId="{14B794D3-8609-4228-8CEE-9225FADCFEE8}" destId="{AFC032EA-D5FF-4103-B76C-11B12B407B6A}" srcOrd="6" destOrd="0" presId="urn:microsoft.com/office/officeart/2005/8/layout/bProcess4"/>
    <dgm:cxn modelId="{CB8DD547-D806-430B-864A-4F7C6D24AEB7}" type="presParOf" srcId="{AFC032EA-D5FF-4103-B76C-11B12B407B6A}" destId="{BE9EEB74-B679-43D4-9DF6-25B65D1F2AFD}" srcOrd="0" destOrd="0" presId="urn:microsoft.com/office/officeart/2005/8/layout/bProcess4"/>
    <dgm:cxn modelId="{CFE6A3D7-6FA7-43F3-B47F-81E4A76EE82C}" type="presParOf" srcId="{AFC032EA-D5FF-4103-B76C-11B12B407B6A}" destId="{D1A54AC1-EF18-42D2-9449-DA0227DEC0A2}" srcOrd="1" destOrd="0" presId="urn:microsoft.com/office/officeart/2005/8/layout/bProcess4"/>
    <dgm:cxn modelId="{722D0527-2CB7-44D5-884E-DB7207D971C4}" type="presParOf" srcId="{14B794D3-8609-4228-8CEE-9225FADCFEE8}" destId="{3356480C-F358-4808-8D38-4C846EF40FDD}" srcOrd="7" destOrd="0" presId="urn:microsoft.com/office/officeart/2005/8/layout/bProcess4"/>
    <dgm:cxn modelId="{3E21CB1C-A5C9-46D4-ABC0-D7AC0F4001A2}" type="presParOf" srcId="{14B794D3-8609-4228-8CEE-9225FADCFEE8}" destId="{B43CC3BE-2272-4C66-9E99-EC554BE65DDA}" srcOrd="8" destOrd="0" presId="urn:microsoft.com/office/officeart/2005/8/layout/bProcess4"/>
    <dgm:cxn modelId="{8F624F49-F1C8-4A0F-99F9-47BA8A7C750C}" type="presParOf" srcId="{B43CC3BE-2272-4C66-9E99-EC554BE65DDA}" destId="{2FF602EF-2BE7-48C2-A01D-EAA6CF578ABC}" srcOrd="0" destOrd="0" presId="urn:microsoft.com/office/officeart/2005/8/layout/bProcess4"/>
    <dgm:cxn modelId="{8932B3CA-9C07-4E59-8C7E-EEEE991BF7FC}" type="presParOf" srcId="{B43CC3BE-2272-4C66-9E99-EC554BE65DDA}" destId="{56B87E31-B252-4EE8-8DF3-BF4D90DDD8CC}" srcOrd="1" destOrd="0" presId="urn:microsoft.com/office/officeart/2005/8/layout/bProcess4"/>
    <dgm:cxn modelId="{1C7EDECA-F76C-4382-8575-F892845A377F}" type="presParOf" srcId="{14B794D3-8609-4228-8CEE-9225FADCFEE8}" destId="{78AB3D87-1946-4F7E-BB44-38FC7482328B}" srcOrd="9" destOrd="0" presId="urn:microsoft.com/office/officeart/2005/8/layout/bProcess4"/>
    <dgm:cxn modelId="{57D4E710-8BFF-4D9C-BE20-45FFA73713FD}" type="presParOf" srcId="{14B794D3-8609-4228-8CEE-9225FADCFEE8}" destId="{1DDC8A7D-63B8-4E53-92D9-D1B7D6D8B2BC}" srcOrd="10" destOrd="0" presId="urn:microsoft.com/office/officeart/2005/8/layout/bProcess4"/>
    <dgm:cxn modelId="{F09061D8-6FEF-4F17-AED3-BAD2956213C8}" type="presParOf" srcId="{1DDC8A7D-63B8-4E53-92D9-D1B7D6D8B2BC}" destId="{13292EF9-B080-4309-BA9B-CD0520F96DAE}" srcOrd="0" destOrd="0" presId="urn:microsoft.com/office/officeart/2005/8/layout/bProcess4"/>
    <dgm:cxn modelId="{AC7F6C06-3766-4386-A5E3-EF60895F37BA}" type="presParOf" srcId="{1DDC8A7D-63B8-4E53-92D9-D1B7D6D8B2BC}" destId="{A3C87D43-C5A4-42DE-B4AB-653ED83CB6DF}" srcOrd="1" destOrd="0" presId="urn:microsoft.com/office/officeart/2005/8/layout/bProcess4"/>
    <dgm:cxn modelId="{86D9E3DD-C705-46A1-B4CD-6C6718B514AD}" type="presParOf" srcId="{14B794D3-8609-4228-8CEE-9225FADCFEE8}" destId="{9A6BB277-A16B-4373-B014-90FB323A5C89}" srcOrd="11" destOrd="0" presId="urn:microsoft.com/office/officeart/2005/8/layout/bProcess4"/>
    <dgm:cxn modelId="{6A7BBDA0-12E9-41F8-BD25-CD744926F4F4}" type="presParOf" srcId="{14B794D3-8609-4228-8CEE-9225FADCFEE8}" destId="{C6E5E3A8-CC60-4FAD-A906-15C5D5B9AE4A}" srcOrd="12" destOrd="0" presId="urn:microsoft.com/office/officeart/2005/8/layout/bProcess4"/>
    <dgm:cxn modelId="{F9564311-8B08-4D5E-B7FF-A84183A86E49}" type="presParOf" srcId="{C6E5E3A8-CC60-4FAD-A906-15C5D5B9AE4A}" destId="{B346C26E-0B49-42A1-86AB-47931AA881A8}" srcOrd="0" destOrd="0" presId="urn:microsoft.com/office/officeart/2005/8/layout/bProcess4"/>
    <dgm:cxn modelId="{59076A54-5410-45D0-8C0B-087C70DF22E4}" type="presParOf" srcId="{C6E5E3A8-CC60-4FAD-A906-15C5D5B9AE4A}" destId="{106E10B0-BD31-4AC9-B820-E694FB22F9E2}" srcOrd="1" destOrd="0" presId="urn:microsoft.com/office/officeart/2005/8/layout/bProcess4"/>
    <dgm:cxn modelId="{9117B0E5-DD97-4810-A22A-869D2512B2D2}" type="presParOf" srcId="{14B794D3-8609-4228-8CEE-9225FADCFEE8}" destId="{F17743CE-2E09-4266-B58F-4978115DBB93}" srcOrd="13" destOrd="0" presId="urn:microsoft.com/office/officeart/2005/8/layout/bProcess4"/>
    <dgm:cxn modelId="{8FBDC029-E230-4AD6-A39B-7657E6C4A724}" type="presParOf" srcId="{14B794D3-8609-4228-8CEE-9225FADCFEE8}" destId="{995DBB8E-AF59-4F92-8C54-02AD7C313D7A}" srcOrd="14" destOrd="0" presId="urn:microsoft.com/office/officeart/2005/8/layout/bProcess4"/>
    <dgm:cxn modelId="{D6AEE11D-9F33-4B63-A4E7-2BAF8E2C8FEE}" type="presParOf" srcId="{995DBB8E-AF59-4F92-8C54-02AD7C313D7A}" destId="{231BF6AF-9B22-4932-BADF-3891D18524F7}" srcOrd="0" destOrd="0" presId="urn:microsoft.com/office/officeart/2005/8/layout/bProcess4"/>
    <dgm:cxn modelId="{7B4E8F5D-283D-4542-91D3-8FF91FFB8B1C}" type="presParOf" srcId="{995DBB8E-AF59-4F92-8C54-02AD7C313D7A}" destId="{F7164A8E-2E88-4A13-93B9-49518FFBA433}" srcOrd="1" destOrd="0" presId="urn:microsoft.com/office/officeart/2005/8/layout/bProcess4"/>
    <dgm:cxn modelId="{BF1DBE04-AD2C-4D58-9C69-ABC1DC3774DD}" type="presParOf" srcId="{14B794D3-8609-4228-8CEE-9225FADCFEE8}" destId="{5D0081F3-F4A4-49C8-8113-66EAF9CE4656}" srcOrd="15" destOrd="0" presId="urn:microsoft.com/office/officeart/2005/8/layout/bProcess4"/>
    <dgm:cxn modelId="{5676A6E2-1DC7-494E-A562-121FFAD01683}" type="presParOf" srcId="{14B794D3-8609-4228-8CEE-9225FADCFEE8}" destId="{763525A2-8C83-4CCD-9846-8C988A57CF4B}" srcOrd="16" destOrd="0" presId="urn:microsoft.com/office/officeart/2005/8/layout/bProcess4"/>
    <dgm:cxn modelId="{6558908F-6449-4D88-AFC5-54E5ECC89A70}" type="presParOf" srcId="{763525A2-8C83-4CCD-9846-8C988A57CF4B}" destId="{A8A602F2-6A71-4F01-9699-D12EC0DB8132}" srcOrd="0" destOrd="0" presId="urn:microsoft.com/office/officeart/2005/8/layout/bProcess4"/>
    <dgm:cxn modelId="{1A9251FB-FD4C-4B80-BBBB-36B7E9075313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Apresentação do sistema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58D2D67-D0ED-4B7F-8FE9-C838A8996869}" type="presOf" srcId="{5ABCB675-0816-41FE-8E10-3C9E44518150}" destId="{1EC0E9BD-C2AA-4F7A-B73F-B5A7CAB76086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EA7D55D8-D59A-4B97-86BA-6E6F8AB4183A}" type="presOf" srcId="{9BFA43D2-A5FE-4248-9D63-609D42259E19}" destId="{3C6E2280-637D-4698-B7F8-19071C974A5F}" srcOrd="0" destOrd="0" presId="urn:microsoft.com/office/officeart/2008/layout/VerticalAccentList"/>
    <dgm:cxn modelId="{467D5B83-1A04-403F-BDEB-2C6143D3F0E0}" type="presParOf" srcId="{3C6E2280-637D-4698-B7F8-19071C974A5F}" destId="{3741A065-FA49-4E90-A0C9-47D84CB8706E}" srcOrd="0" destOrd="0" presId="urn:microsoft.com/office/officeart/2008/layout/VerticalAccentList"/>
    <dgm:cxn modelId="{2ACDA16D-C33F-4529-8C63-D8D2208356C9}" type="presParOf" srcId="{3741A065-FA49-4E90-A0C9-47D84CB8706E}" destId="{1EC0E9BD-C2AA-4F7A-B73F-B5A7CAB76086}" srcOrd="0" destOrd="0" presId="urn:microsoft.com/office/officeart/2008/layout/VerticalAccentList"/>
    <dgm:cxn modelId="{4BC0B5F2-43C5-47DA-8CB6-BD7CE4965B39}" type="presParOf" srcId="{3C6E2280-637D-4698-B7F8-19071C974A5F}" destId="{991EEB67-4ADF-451B-B97F-2E09555EFF8E}" srcOrd="1" destOrd="0" presId="urn:microsoft.com/office/officeart/2008/layout/VerticalAccentList"/>
    <dgm:cxn modelId="{042DF964-5A4F-481C-8A5F-A24640CA7F99}" type="presParOf" srcId="{991EEB67-4ADF-451B-B97F-2E09555EFF8E}" destId="{CED869AD-7F8A-4294-8150-B69CF77BE3E6}" srcOrd="0" destOrd="0" presId="urn:microsoft.com/office/officeart/2008/layout/VerticalAccentList"/>
    <dgm:cxn modelId="{3EFDA81E-4DCD-49DA-9E32-393030687579}" type="presParOf" srcId="{991EEB67-4ADF-451B-B97F-2E09555EFF8E}" destId="{6982EEE5-3EED-4CEB-88EB-54F82FBFB687}" srcOrd="1" destOrd="0" presId="urn:microsoft.com/office/officeart/2008/layout/VerticalAccentList"/>
    <dgm:cxn modelId="{AED68BCC-7EC0-412A-A580-D7B5C0CB339E}" type="presParOf" srcId="{991EEB67-4ADF-451B-B97F-2E09555EFF8E}" destId="{2AAD0E58-F0EB-45DA-99DF-7EB15FB8B5DF}" srcOrd="2" destOrd="0" presId="urn:microsoft.com/office/officeart/2008/layout/VerticalAccentList"/>
    <dgm:cxn modelId="{7E997868-47CC-4B13-B3D1-92F330741F76}" type="presParOf" srcId="{991EEB67-4ADF-451B-B97F-2E09555EFF8E}" destId="{3CBA235A-8667-4FA1-A756-3DFEAC7119FD}" srcOrd="3" destOrd="0" presId="urn:microsoft.com/office/officeart/2008/layout/VerticalAccentList"/>
    <dgm:cxn modelId="{064F2C90-83C3-48C8-B8DB-C0AE2DAD2D18}" type="presParOf" srcId="{991EEB67-4ADF-451B-B97F-2E09555EFF8E}" destId="{68D9D200-6CE5-48CE-8774-D98B20EAFFEB}" srcOrd="4" destOrd="0" presId="urn:microsoft.com/office/officeart/2008/layout/VerticalAccentList"/>
    <dgm:cxn modelId="{D675D6C2-99F6-495D-AC1F-804BF43EA114}" type="presParOf" srcId="{991EEB67-4ADF-451B-B97F-2E09555EFF8E}" destId="{BEF3444E-2BFF-4C53-8FF3-CFF498F27B2A}" srcOrd="5" destOrd="0" presId="urn:microsoft.com/office/officeart/2008/layout/VerticalAccentList"/>
    <dgm:cxn modelId="{72C1962B-242C-428B-A0DE-DBC08144A8BC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/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B37F668-D412-4AB1-89B7-13EDCBEBA54F}" type="presOf" srcId="{5BC2DF5D-D7D5-4E8A-B810-EA956472C4A3}" destId="{F17743CE-2E09-4266-B58F-4978115DBB93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08110828-362D-47A8-A3A7-D2B1878BB245}" type="presOf" srcId="{65D90743-4E69-41DD-BBA2-13EEF698089A}" destId="{BAF19C81-28C9-4FA7-B8E9-7CCC41E00541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F7485873-460F-4035-A8A3-1C71D4743968}" type="presOf" srcId="{747BAC96-80CA-461E-ADDC-33CD30E292A7}" destId="{9A6BB277-A16B-4373-B014-90FB323A5C89}" srcOrd="0" destOrd="0" presId="urn:microsoft.com/office/officeart/2005/8/layout/bProcess4"/>
    <dgm:cxn modelId="{EF8542FD-B974-4195-A84A-A9EB438E8357}" type="presOf" srcId="{86E02FDB-6CCB-4187-BE01-8276A67F534C}" destId="{F6B3B4D1-AA8D-44B0-9FDD-B736377D4D06}" srcOrd="0" destOrd="0" presId="urn:microsoft.com/office/officeart/2005/8/layout/bProcess4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C84A83B9-C6DC-4553-A46B-3B5637E590FE}" type="presOf" srcId="{E71E291F-6A74-4A1C-B109-A8E92F42F60A}" destId="{59734F22-3FD4-4B80-BE6E-E5657E9FB2DA}" srcOrd="0" destOrd="0" presId="urn:microsoft.com/office/officeart/2005/8/layout/bProcess4"/>
    <dgm:cxn modelId="{6FED017D-2AD4-4601-945C-536D7026DEB7}" type="presOf" srcId="{7BDA107E-9DA9-46A4-832D-4C424BB9772E}" destId="{CF9C7A9D-89FB-4ACE-B905-F0592E13EA95}" srcOrd="0" destOrd="0" presId="urn:microsoft.com/office/officeart/2005/8/layout/bProcess4"/>
    <dgm:cxn modelId="{FD1CCF9F-9CA1-41F2-9230-91CA73AB8305}" type="presOf" srcId="{6610347F-8F75-40DB-A6F3-BA40EB04E59E}" destId="{F7164A8E-2E88-4A13-93B9-49518FFBA433}" srcOrd="0" destOrd="0" presId="urn:microsoft.com/office/officeart/2005/8/layout/bProcess4"/>
    <dgm:cxn modelId="{287967B8-AED6-47D9-9393-A90BA956C4A2}" type="presOf" srcId="{8232BD24-18BC-4B80-8FB1-E9EB213E518B}" destId="{78AB3D87-1946-4F7E-BB44-38FC7482328B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07991355-B8A7-4B6B-ABBD-8EAF0665A8B5}" type="presOf" srcId="{8EB56C13-650C-4776-A2D1-FBFA87CDE577}" destId="{D76C31B5-EF64-4EB5-9B5A-7D33B3896886}" srcOrd="0" destOrd="0" presId="urn:microsoft.com/office/officeart/2005/8/layout/bProcess4"/>
    <dgm:cxn modelId="{0D8AE2FE-F1D1-49AD-BF82-C467262DB01E}" type="presOf" srcId="{DBBA01F0-6FB6-41E3-92AB-99A9DA51A23C}" destId="{6F6600C3-74AD-44DB-ADED-E1930D64213D}" srcOrd="0" destOrd="0" presId="urn:microsoft.com/office/officeart/2005/8/layout/bProcess4"/>
    <dgm:cxn modelId="{FDE48255-39F9-4892-BD86-FDBBBFFB2C42}" type="presOf" srcId="{8962E270-A172-419C-9E9A-A11B40131AB8}" destId="{5D0081F3-F4A4-49C8-8113-66EAF9CE4656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28881E28-EB02-4205-9D0B-7323A3309277}" type="presOf" srcId="{77EE541A-1D97-4201-995F-D66DDFA02581}" destId="{56B87E31-B252-4EE8-8DF3-BF4D90DDD8CC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ABF39480-4DE0-43F2-82F6-D87181B1F533}" type="presOf" srcId="{7696E078-5B60-48E5-8BE4-2E1D6C4E9083}" destId="{106E10B0-BD31-4AC9-B820-E694FB22F9E2}" srcOrd="0" destOrd="0" presId="urn:microsoft.com/office/officeart/2005/8/layout/bProcess4"/>
    <dgm:cxn modelId="{B8B323F7-17FF-44E7-8244-703E73D7BD55}" type="presOf" srcId="{29F6233E-9BF2-4C1C-9BCB-D4430921D963}" destId="{A3C87D43-C5A4-42DE-B4AB-653ED83CB6DF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AC9128DA-9512-4C0A-9E10-A109733CBB32}" type="presOf" srcId="{37B7CA0F-9E22-4699-81C5-94C199EB6D31}" destId="{3356480C-F358-4808-8D38-4C846EF40FDD}" srcOrd="0" destOrd="0" presId="urn:microsoft.com/office/officeart/2005/8/layout/bProcess4"/>
    <dgm:cxn modelId="{82A07F5E-953C-49DC-A49F-49D0D845AC6E}" type="presOf" srcId="{77C70CCE-B24D-4EBE-B8F3-1CCAC11D39DE}" destId="{14B794D3-8609-4228-8CEE-9225FADCFEE8}" srcOrd="0" destOrd="0" presId="urn:microsoft.com/office/officeart/2005/8/layout/bProcess4"/>
    <dgm:cxn modelId="{28236B34-77BA-4819-840D-DC3B2332227D}" type="presOf" srcId="{DFD186CC-FB1F-4850-AD93-E5E36026BD9F}" destId="{A1B0DC7D-025C-42F9-9B41-7E36EB3C38AD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6A18C453-BB9F-48EC-BC7D-442AA0A1ED84}" type="presOf" srcId="{E979DE7A-A5AB-4054-BD76-DD2640ABF403}" destId="{D1A54AC1-EF18-42D2-9449-DA0227DEC0A2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B9646CD5-0AB3-45F9-A284-F718315C66A1}" type="presParOf" srcId="{14B794D3-8609-4228-8CEE-9225FADCFEE8}" destId="{53E1409C-C729-490F-9C6E-BF1F99388966}" srcOrd="0" destOrd="0" presId="urn:microsoft.com/office/officeart/2005/8/layout/bProcess4"/>
    <dgm:cxn modelId="{B4C642B2-58FB-4678-9DB7-C83A74C4A000}" type="presParOf" srcId="{53E1409C-C729-490F-9C6E-BF1F99388966}" destId="{F2487ACD-8868-4A12-A208-8BC8C5268560}" srcOrd="0" destOrd="0" presId="urn:microsoft.com/office/officeart/2005/8/layout/bProcess4"/>
    <dgm:cxn modelId="{3964240E-2DDA-4332-90AA-5A211CDEEC2D}" type="presParOf" srcId="{53E1409C-C729-490F-9C6E-BF1F99388966}" destId="{BAF19C81-28C9-4FA7-B8E9-7CCC41E00541}" srcOrd="1" destOrd="0" presId="urn:microsoft.com/office/officeart/2005/8/layout/bProcess4"/>
    <dgm:cxn modelId="{883EF48F-A261-4AE3-8DF9-044390DCD217}" type="presParOf" srcId="{14B794D3-8609-4228-8CEE-9225FADCFEE8}" destId="{59734F22-3FD4-4B80-BE6E-E5657E9FB2DA}" srcOrd="1" destOrd="0" presId="urn:microsoft.com/office/officeart/2005/8/layout/bProcess4"/>
    <dgm:cxn modelId="{07C9E16A-74C1-4F36-9C8A-790280F3602D}" type="presParOf" srcId="{14B794D3-8609-4228-8CEE-9225FADCFEE8}" destId="{DEEECA27-5D2E-4586-8D03-8087B6CF41B4}" srcOrd="2" destOrd="0" presId="urn:microsoft.com/office/officeart/2005/8/layout/bProcess4"/>
    <dgm:cxn modelId="{6AF154AC-E36E-4066-AEB9-C5D2421D7720}" type="presParOf" srcId="{DEEECA27-5D2E-4586-8D03-8087B6CF41B4}" destId="{FAD16BA5-E0BA-4FD4-97B6-40757ECE7742}" srcOrd="0" destOrd="0" presId="urn:microsoft.com/office/officeart/2005/8/layout/bProcess4"/>
    <dgm:cxn modelId="{5114253F-1DCA-4048-90BC-051675AE2291}" type="presParOf" srcId="{DEEECA27-5D2E-4586-8D03-8087B6CF41B4}" destId="{D76C31B5-EF64-4EB5-9B5A-7D33B3896886}" srcOrd="1" destOrd="0" presId="urn:microsoft.com/office/officeart/2005/8/layout/bProcess4"/>
    <dgm:cxn modelId="{FB7EA296-1872-4CC7-8049-3C37D17E19BB}" type="presParOf" srcId="{14B794D3-8609-4228-8CEE-9225FADCFEE8}" destId="{6F6600C3-74AD-44DB-ADED-E1930D64213D}" srcOrd="3" destOrd="0" presId="urn:microsoft.com/office/officeart/2005/8/layout/bProcess4"/>
    <dgm:cxn modelId="{B62F5732-718C-4F0C-BF99-97437F3506E3}" type="presParOf" srcId="{14B794D3-8609-4228-8CEE-9225FADCFEE8}" destId="{FE8EDBD3-5C19-4201-A8DC-D1CDF8E485D0}" srcOrd="4" destOrd="0" presId="urn:microsoft.com/office/officeart/2005/8/layout/bProcess4"/>
    <dgm:cxn modelId="{6B63E9A9-BF42-4C92-A8D9-11F7604E6D36}" type="presParOf" srcId="{FE8EDBD3-5C19-4201-A8DC-D1CDF8E485D0}" destId="{6C41CC55-9F56-4492-8209-E6A5A990B7FF}" srcOrd="0" destOrd="0" presId="urn:microsoft.com/office/officeart/2005/8/layout/bProcess4"/>
    <dgm:cxn modelId="{F87AF745-50D3-4BF0-83EB-003CCB14A662}" type="presParOf" srcId="{FE8EDBD3-5C19-4201-A8DC-D1CDF8E485D0}" destId="{A1B0DC7D-025C-42F9-9B41-7E36EB3C38AD}" srcOrd="1" destOrd="0" presId="urn:microsoft.com/office/officeart/2005/8/layout/bProcess4"/>
    <dgm:cxn modelId="{6577028C-B668-4D2D-BCB0-34BFCB042863}" type="presParOf" srcId="{14B794D3-8609-4228-8CEE-9225FADCFEE8}" destId="{CF9C7A9D-89FB-4ACE-B905-F0592E13EA95}" srcOrd="5" destOrd="0" presId="urn:microsoft.com/office/officeart/2005/8/layout/bProcess4"/>
    <dgm:cxn modelId="{EA8EDBF8-1D09-4FDD-A0F9-4DE33724A443}" type="presParOf" srcId="{14B794D3-8609-4228-8CEE-9225FADCFEE8}" destId="{AFC032EA-D5FF-4103-B76C-11B12B407B6A}" srcOrd="6" destOrd="0" presId="urn:microsoft.com/office/officeart/2005/8/layout/bProcess4"/>
    <dgm:cxn modelId="{7046F09F-4757-4ABC-85BB-9F801F15A9CA}" type="presParOf" srcId="{AFC032EA-D5FF-4103-B76C-11B12B407B6A}" destId="{BE9EEB74-B679-43D4-9DF6-25B65D1F2AFD}" srcOrd="0" destOrd="0" presId="urn:microsoft.com/office/officeart/2005/8/layout/bProcess4"/>
    <dgm:cxn modelId="{34EB91B3-EFE7-4D17-A721-6371C83EAA2D}" type="presParOf" srcId="{AFC032EA-D5FF-4103-B76C-11B12B407B6A}" destId="{D1A54AC1-EF18-42D2-9449-DA0227DEC0A2}" srcOrd="1" destOrd="0" presId="urn:microsoft.com/office/officeart/2005/8/layout/bProcess4"/>
    <dgm:cxn modelId="{9B4E00F2-6B94-4204-85B5-54B115985AE6}" type="presParOf" srcId="{14B794D3-8609-4228-8CEE-9225FADCFEE8}" destId="{3356480C-F358-4808-8D38-4C846EF40FDD}" srcOrd="7" destOrd="0" presId="urn:microsoft.com/office/officeart/2005/8/layout/bProcess4"/>
    <dgm:cxn modelId="{4BE8DB1E-45DA-4C00-B0C0-B7F371BDD483}" type="presParOf" srcId="{14B794D3-8609-4228-8CEE-9225FADCFEE8}" destId="{B43CC3BE-2272-4C66-9E99-EC554BE65DDA}" srcOrd="8" destOrd="0" presId="urn:microsoft.com/office/officeart/2005/8/layout/bProcess4"/>
    <dgm:cxn modelId="{1B060508-80A6-4C4C-B59A-44C0EE4655AE}" type="presParOf" srcId="{B43CC3BE-2272-4C66-9E99-EC554BE65DDA}" destId="{2FF602EF-2BE7-48C2-A01D-EAA6CF578ABC}" srcOrd="0" destOrd="0" presId="urn:microsoft.com/office/officeart/2005/8/layout/bProcess4"/>
    <dgm:cxn modelId="{1C45399C-53F6-4C2E-8F4F-C3B0832C37E9}" type="presParOf" srcId="{B43CC3BE-2272-4C66-9E99-EC554BE65DDA}" destId="{56B87E31-B252-4EE8-8DF3-BF4D90DDD8CC}" srcOrd="1" destOrd="0" presId="urn:microsoft.com/office/officeart/2005/8/layout/bProcess4"/>
    <dgm:cxn modelId="{BFFBF752-3D31-403F-90B1-3E3A0D514EF8}" type="presParOf" srcId="{14B794D3-8609-4228-8CEE-9225FADCFEE8}" destId="{78AB3D87-1946-4F7E-BB44-38FC7482328B}" srcOrd="9" destOrd="0" presId="urn:microsoft.com/office/officeart/2005/8/layout/bProcess4"/>
    <dgm:cxn modelId="{D2BA9D22-7F5A-4EF3-8488-DA5B3AE5A609}" type="presParOf" srcId="{14B794D3-8609-4228-8CEE-9225FADCFEE8}" destId="{1DDC8A7D-63B8-4E53-92D9-D1B7D6D8B2BC}" srcOrd="10" destOrd="0" presId="urn:microsoft.com/office/officeart/2005/8/layout/bProcess4"/>
    <dgm:cxn modelId="{AD8ABB98-48E5-475E-9151-06B57455CE6D}" type="presParOf" srcId="{1DDC8A7D-63B8-4E53-92D9-D1B7D6D8B2BC}" destId="{13292EF9-B080-4309-BA9B-CD0520F96DAE}" srcOrd="0" destOrd="0" presId="urn:microsoft.com/office/officeart/2005/8/layout/bProcess4"/>
    <dgm:cxn modelId="{816B8820-093B-4694-9440-F94D4E08AF27}" type="presParOf" srcId="{1DDC8A7D-63B8-4E53-92D9-D1B7D6D8B2BC}" destId="{A3C87D43-C5A4-42DE-B4AB-653ED83CB6DF}" srcOrd="1" destOrd="0" presId="urn:microsoft.com/office/officeart/2005/8/layout/bProcess4"/>
    <dgm:cxn modelId="{47E6090B-9E61-4C0C-86A1-F07144B7D2F2}" type="presParOf" srcId="{14B794D3-8609-4228-8CEE-9225FADCFEE8}" destId="{9A6BB277-A16B-4373-B014-90FB323A5C89}" srcOrd="11" destOrd="0" presId="urn:microsoft.com/office/officeart/2005/8/layout/bProcess4"/>
    <dgm:cxn modelId="{D26AB7F6-66EA-49E9-A956-1618F3410AD5}" type="presParOf" srcId="{14B794D3-8609-4228-8CEE-9225FADCFEE8}" destId="{C6E5E3A8-CC60-4FAD-A906-15C5D5B9AE4A}" srcOrd="12" destOrd="0" presId="urn:microsoft.com/office/officeart/2005/8/layout/bProcess4"/>
    <dgm:cxn modelId="{E21EE9F6-F213-4027-AC1E-E7E540F7031D}" type="presParOf" srcId="{C6E5E3A8-CC60-4FAD-A906-15C5D5B9AE4A}" destId="{B346C26E-0B49-42A1-86AB-47931AA881A8}" srcOrd="0" destOrd="0" presId="urn:microsoft.com/office/officeart/2005/8/layout/bProcess4"/>
    <dgm:cxn modelId="{C4F62003-1D79-4B56-816B-52F26CA9AE2B}" type="presParOf" srcId="{C6E5E3A8-CC60-4FAD-A906-15C5D5B9AE4A}" destId="{106E10B0-BD31-4AC9-B820-E694FB22F9E2}" srcOrd="1" destOrd="0" presId="urn:microsoft.com/office/officeart/2005/8/layout/bProcess4"/>
    <dgm:cxn modelId="{FBEF5BCD-0B00-465C-BECD-C2433A64C21B}" type="presParOf" srcId="{14B794D3-8609-4228-8CEE-9225FADCFEE8}" destId="{F17743CE-2E09-4266-B58F-4978115DBB93}" srcOrd="13" destOrd="0" presId="urn:microsoft.com/office/officeart/2005/8/layout/bProcess4"/>
    <dgm:cxn modelId="{775A70C8-E302-4C64-9562-4AE9339E5A28}" type="presParOf" srcId="{14B794D3-8609-4228-8CEE-9225FADCFEE8}" destId="{995DBB8E-AF59-4F92-8C54-02AD7C313D7A}" srcOrd="14" destOrd="0" presId="urn:microsoft.com/office/officeart/2005/8/layout/bProcess4"/>
    <dgm:cxn modelId="{C4958573-22EC-41E9-894D-8158C5A629DE}" type="presParOf" srcId="{995DBB8E-AF59-4F92-8C54-02AD7C313D7A}" destId="{231BF6AF-9B22-4932-BADF-3891D18524F7}" srcOrd="0" destOrd="0" presId="urn:microsoft.com/office/officeart/2005/8/layout/bProcess4"/>
    <dgm:cxn modelId="{00961910-D1AC-48BA-ABB3-EABEDFAEBE86}" type="presParOf" srcId="{995DBB8E-AF59-4F92-8C54-02AD7C313D7A}" destId="{F7164A8E-2E88-4A13-93B9-49518FFBA433}" srcOrd="1" destOrd="0" presId="urn:microsoft.com/office/officeart/2005/8/layout/bProcess4"/>
    <dgm:cxn modelId="{73CF4F08-0A2A-4FDE-90B3-0F7CFB2E7742}" type="presParOf" srcId="{14B794D3-8609-4228-8CEE-9225FADCFEE8}" destId="{5D0081F3-F4A4-49C8-8113-66EAF9CE4656}" srcOrd="15" destOrd="0" presId="urn:microsoft.com/office/officeart/2005/8/layout/bProcess4"/>
    <dgm:cxn modelId="{C32B8B72-2E79-48F6-B69D-47CAC820D972}" type="presParOf" srcId="{14B794D3-8609-4228-8CEE-9225FADCFEE8}" destId="{763525A2-8C83-4CCD-9846-8C988A57CF4B}" srcOrd="16" destOrd="0" presId="urn:microsoft.com/office/officeart/2005/8/layout/bProcess4"/>
    <dgm:cxn modelId="{2C19B3C4-B660-42A2-9E8C-3DF189C809BA}" type="presParOf" srcId="{763525A2-8C83-4CCD-9846-8C988A57CF4B}" destId="{A8A602F2-6A71-4F01-9699-D12EC0DB8132}" srcOrd="0" destOrd="0" presId="urn:microsoft.com/office/officeart/2005/8/layout/bProcess4"/>
    <dgm:cxn modelId="{8A3B8B6A-958F-4125-A80D-16823B4730B4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Conclusão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F2F330E8-EBBD-4F90-9BD2-BD51D49A3499}" type="presOf" srcId="{9BFA43D2-A5FE-4248-9D63-609D42259E19}" destId="{3C6E2280-637D-4698-B7F8-19071C974A5F}" srcOrd="0" destOrd="0" presId="urn:microsoft.com/office/officeart/2008/layout/VerticalAccentList"/>
    <dgm:cxn modelId="{7B69D35C-3A41-4804-AA44-D737B29C7AD4}" type="presOf" srcId="{5ABCB675-0816-41FE-8E10-3C9E44518150}" destId="{1EC0E9BD-C2AA-4F7A-B73F-B5A7CAB76086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AA7251DF-7127-4A96-9880-724B6F2671F7}" type="presParOf" srcId="{3C6E2280-637D-4698-B7F8-19071C974A5F}" destId="{3741A065-FA49-4E90-A0C9-47D84CB8706E}" srcOrd="0" destOrd="0" presId="urn:microsoft.com/office/officeart/2008/layout/VerticalAccentList"/>
    <dgm:cxn modelId="{0D135FC2-690E-4B7B-AF08-7BE3EEE2DFE5}" type="presParOf" srcId="{3741A065-FA49-4E90-A0C9-47D84CB8706E}" destId="{1EC0E9BD-C2AA-4F7A-B73F-B5A7CAB76086}" srcOrd="0" destOrd="0" presId="urn:microsoft.com/office/officeart/2008/layout/VerticalAccentList"/>
    <dgm:cxn modelId="{748CF6E2-A4BB-4ECB-B602-4C51EC95844B}" type="presParOf" srcId="{3C6E2280-637D-4698-B7F8-19071C974A5F}" destId="{991EEB67-4ADF-451B-B97F-2E09555EFF8E}" srcOrd="1" destOrd="0" presId="urn:microsoft.com/office/officeart/2008/layout/VerticalAccentList"/>
    <dgm:cxn modelId="{6C431FF4-FFC5-4A1E-BBEC-4D80F1588073}" type="presParOf" srcId="{991EEB67-4ADF-451B-B97F-2E09555EFF8E}" destId="{CED869AD-7F8A-4294-8150-B69CF77BE3E6}" srcOrd="0" destOrd="0" presId="urn:microsoft.com/office/officeart/2008/layout/VerticalAccentList"/>
    <dgm:cxn modelId="{1D9E0E2A-1115-4729-AF36-901F70B69E51}" type="presParOf" srcId="{991EEB67-4ADF-451B-B97F-2E09555EFF8E}" destId="{6982EEE5-3EED-4CEB-88EB-54F82FBFB687}" srcOrd="1" destOrd="0" presId="urn:microsoft.com/office/officeart/2008/layout/VerticalAccentList"/>
    <dgm:cxn modelId="{108D1F0D-6C77-4750-ABC9-5617BD6FA0B9}" type="presParOf" srcId="{991EEB67-4ADF-451B-B97F-2E09555EFF8E}" destId="{2AAD0E58-F0EB-45DA-99DF-7EB15FB8B5DF}" srcOrd="2" destOrd="0" presId="urn:microsoft.com/office/officeart/2008/layout/VerticalAccentList"/>
    <dgm:cxn modelId="{819CBF02-F00F-419E-A414-F69B4E85D941}" type="presParOf" srcId="{991EEB67-4ADF-451B-B97F-2E09555EFF8E}" destId="{3CBA235A-8667-4FA1-A756-3DFEAC7119FD}" srcOrd="3" destOrd="0" presId="urn:microsoft.com/office/officeart/2008/layout/VerticalAccentList"/>
    <dgm:cxn modelId="{23568E8B-1208-40F2-94A4-D9B05809C742}" type="presParOf" srcId="{991EEB67-4ADF-451B-B97F-2E09555EFF8E}" destId="{68D9D200-6CE5-48CE-8774-D98B20EAFFEB}" srcOrd="4" destOrd="0" presId="urn:microsoft.com/office/officeart/2008/layout/VerticalAccentList"/>
    <dgm:cxn modelId="{6E47DA83-30B8-4129-9F41-BBCE6AE2A412}" type="presParOf" srcId="{991EEB67-4ADF-451B-B97F-2E09555EFF8E}" destId="{BEF3444E-2BFF-4C53-8FF3-CFF498F27B2A}" srcOrd="5" destOrd="0" presId="urn:microsoft.com/office/officeart/2008/layout/VerticalAccentList"/>
    <dgm:cxn modelId="{ACA04F78-0199-4CCE-A870-B1FED28485CF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Perguntas?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CC4AB0D2-2AFF-4CDE-AFA9-082319451FCB}" type="presOf" srcId="{9BFA43D2-A5FE-4248-9D63-609D42259E19}" destId="{3C6E2280-637D-4698-B7F8-19071C974A5F}" srcOrd="0" destOrd="0" presId="urn:microsoft.com/office/officeart/2008/layout/VerticalAccentList"/>
    <dgm:cxn modelId="{B772D3D7-71D2-4806-8591-BD6A914669C9}" type="presOf" srcId="{5ABCB675-0816-41FE-8E10-3C9E44518150}" destId="{1EC0E9BD-C2AA-4F7A-B73F-B5A7CAB76086}" srcOrd="0" destOrd="0" presId="urn:microsoft.com/office/officeart/2008/layout/VerticalAccentList"/>
    <dgm:cxn modelId="{33AC840F-9CB5-4212-91C0-A2AC41115BB5}" type="presParOf" srcId="{3C6E2280-637D-4698-B7F8-19071C974A5F}" destId="{3741A065-FA49-4E90-A0C9-47D84CB8706E}" srcOrd="0" destOrd="0" presId="urn:microsoft.com/office/officeart/2008/layout/VerticalAccentList"/>
    <dgm:cxn modelId="{FDC6B7CE-27B5-442F-B550-F181CF3A4218}" type="presParOf" srcId="{3741A065-FA49-4E90-A0C9-47D84CB8706E}" destId="{1EC0E9BD-C2AA-4F7A-B73F-B5A7CAB76086}" srcOrd="0" destOrd="0" presId="urn:microsoft.com/office/officeart/2008/layout/VerticalAccentList"/>
    <dgm:cxn modelId="{A4E600E8-502E-4061-88E0-667A1C9F54F1}" type="presParOf" srcId="{3C6E2280-637D-4698-B7F8-19071C974A5F}" destId="{991EEB67-4ADF-451B-B97F-2E09555EFF8E}" srcOrd="1" destOrd="0" presId="urn:microsoft.com/office/officeart/2008/layout/VerticalAccentList"/>
    <dgm:cxn modelId="{9DC24784-D0B7-4D81-8277-75BCAF19FDC3}" type="presParOf" srcId="{991EEB67-4ADF-451B-B97F-2E09555EFF8E}" destId="{CED869AD-7F8A-4294-8150-B69CF77BE3E6}" srcOrd="0" destOrd="0" presId="urn:microsoft.com/office/officeart/2008/layout/VerticalAccentList"/>
    <dgm:cxn modelId="{4DCB3406-8AFE-44B4-AA15-913EDB0CBECE}" type="presParOf" srcId="{991EEB67-4ADF-451B-B97F-2E09555EFF8E}" destId="{6982EEE5-3EED-4CEB-88EB-54F82FBFB687}" srcOrd="1" destOrd="0" presId="urn:microsoft.com/office/officeart/2008/layout/VerticalAccentList"/>
    <dgm:cxn modelId="{D95EDC9E-C492-44BC-88B0-4C9531B937B3}" type="presParOf" srcId="{991EEB67-4ADF-451B-B97F-2E09555EFF8E}" destId="{2AAD0E58-F0EB-45DA-99DF-7EB15FB8B5DF}" srcOrd="2" destOrd="0" presId="urn:microsoft.com/office/officeart/2008/layout/VerticalAccentList"/>
    <dgm:cxn modelId="{B3986553-9C5E-4F2A-9366-F48860645EC3}" type="presParOf" srcId="{991EEB67-4ADF-451B-B97F-2E09555EFF8E}" destId="{3CBA235A-8667-4FA1-A756-3DFEAC7119FD}" srcOrd="3" destOrd="0" presId="urn:microsoft.com/office/officeart/2008/layout/VerticalAccentList"/>
    <dgm:cxn modelId="{D7DF2920-FE9E-480F-B6C1-22B84EBB97F8}" type="presParOf" srcId="{991EEB67-4ADF-451B-B97F-2E09555EFF8E}" destId="{68D9D200-6CE5-48CE-8774-D98B20EAFFEB}" srcOrd="4" destOrd="0" presId="urn:microsoft.com/office/officeart/2008/layout/VerticalAccentList"/>
    <dgm:cxn modelId="{121417F6-FAA9-4520-8A80-CB46EE508654}" type="presParOf" srcId="{991EEB67-4ADF-451B-B97F-2E09555EFF8E}" destId="{BEF3444E-2BFF-4C53-8FF3-CFF498F27B2A}" srcOrd="5" destOrd="0" presId="urn:microsoft.com/office/officeart/2008/layout/VerticalAccentList"/>
    <dgm:cxn modelId="{41917D4A-C787-41D8-AE7A-EA1CAE0A8C8A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BDBA2D8-1143-4413-BDFC-6A6096CEAEDD}" type="doc">
      <dgm:prSet loTypeId="urn:microsoft.com/office/officeart/2005/8/layout/gear1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2C02C554-FD84-4C8C-8DC8-95D7C1B0B41B}">
      <dgm:prSet/>
      <dgm:spPr/>
      <dgm:t>
        <a:bodyPr/>
        <a:lstStyle/>
        <a:p>
          <a:pPr rtl="0"/>
          <a:r>
            <a:rPr lang="pt-BR" smtClean="0"/>
            <a:t>Obrigado</a:t>
          </a:r>
          <a:endParaRPr lang="pt-BR"/>
        </a:p>
      </dgm:t>
    </dgm:pt>
    <dgm:pt modelId="{9BADE89A-1CDA-4AAD-B7A5-125BFD7B6DB1}" type="parTrans" cxnId="{FDE24762-1190-4C42-B00D-93D182EC3160}">
      <dgm:prSet/>
      <dgm:spPr/>
      <dgm:t>
        <a:bodyPr/>
        <a:lstStyle/>
        <a:p>
          <a:endParaRPr lang="pt-BR"/>
        </a:p>
      </dgm:t>
    </dgm:pt>
    <dgm:pt modelId="{3375FDA1-EAEC-424B-8CCC-8DDF45034B0E}" type="sibTrans" cxnId="{FDE24762-1190-4C42-B00D-93D182EC3160}">
      <dgm:prSet/>
      <dgm:spPr/>
      <dgm:t>
        <a:bodyPr/>
        <a:lstStyle/>
        <a:p>
          <a:endParaRPr lang="pt-BR"/>
        </a:p>
      </dgm:t>
    </dgm:pt>
    <dgm:pt modelId="{C41A0591-666C-4963-812A-B2922E2E17ED}" type="pres">
      <dgm:prSet presAssocID="{2BDBA2D8-1143-4413-BDFC-6A6096CEAED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948B6D-C3C4-41BA-8AAB-25D259F1A7CD}" type="pres">
      <dgm:prSet presAssocID="{2C02C554-FD84-4C8C-8DC8-95D7C1B0B41B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29F703-FBAB-4919-90C9-EB5E935F21D5}" type="pres">
      <dgm:prSet presAssocID="{2C02C554-FD84-4C8C-8DC8-95D7C1B0B41B}" presName="gear1srcNode" presStyleLbl="node1" presStyleIdx="0" presStyleCnt="1"/>
      <dgm:spPr/>
      <dgm:t>
        <a:bodyPr/>
        <a:lstStyle/>
        <a:p>
          <a:endParaRPr lang="pt-BR"/>
        </a:p>
      </dgm:t>
    </dgm:pt>
    <dgm:pt modelId="{405837FE-8D4A-488F-A143-28BDF9D5034A}" type="pres">
      <dgm:prSet presAssocID="{2C02C554-FD84-4C8C-8DC8-95D7C1B0B41B}" presName="gear1dstNode" presStyleLbl="node1" presStyleIdx="0" presStyleCnt="1"/>
      <dgm:spPr/>
      <dgm:t>
        <a:bodyPr/>
        <a:lstStyle/>
        <a:p>
          <a:endParaRPr lang="pt-BR"/>
        </a:p>
      </dgm:t>
    </dgm:pt>
    <dgm:pt modelId="{67EDF552-6625-4352-8DF2-833274040C32}" type="pres">
      <dgm:prSet presAssocID="{3375FDA1-EAEC-424B-8CCC-8DDF45034B0E}" presName="connector1" presStyleLbl="sibTrans2D1" presStyleIdx="0" presStyleCnt="1" custAng="13104376" custScaleX="110262" custScaleY="113199" custLinFactNeighborX="-12984" custLinFactNeighborY="4028"/>
      <dgm:spPr/>
      <dgm:t>
        <a:bodyPr/>
        <a:lstStyle/>
        <a:p>
          <a:endParaRPr lang="pt-BR"/>
        </a:p>
      </dgm:t>
    </dgm:pt>
  </dgm:ptLst>
  <dgm:cxnLst>
    <dgm:cxn modelId="{FDE24762-1190-4C42-B00D-93D182EC3160}" srcId="{2BDBA2D8-1143-4413-BDFC-6A6096CEAEDD}" destId="{2C02C554-FD84-4C8C-8DC8-95D7C1B0B41B}" srcOrd="0" destOrd="0" parTransId="{9BADE89A-1CDA-4AAD-B7A5-125BFD7B6DB1}" sibTransId="{3375FDA1-EAEC-424B-8CCC-8DDF45034B0E}"/>
    <dgm:cxn modelId="{98894237-8F81-4AFD-82B4-D3A2FB570F26}" type="presOf" srcId="{3375FDA1-EAEC-424B-8CCC-8DDF45034B0E}" destId="{67EDF552-6625-4352-8DF2-833274040C32}" srcOrd="0" destOrd="0" presId="urn:microsoft.com/office/officeart/2005/8/layout/gear1"/>
    <dgm:cxn modelId="{787A9B8D-845B-43CB-8BC3-947A713BC538}" type="presOf" srcId="{2C02C554-FD84-4C8C-8DC8-95D7C1B0B41B}" destId="{8229F703-FBAB-4919-90C9-EB5E935F21D5}" srcOrd="1" destOrd="0" presId="urn:microsoft.com/office/officeart/2005/8/layout/gear1"/>
    <dgm:cxn modelId="{36A0F00F-67E2-4FA9-B9F7-F80D12FA3BD6}" type="presOf" srcId="{2C02C554-FD84-4C8C-8DC8-95D7C1B0B41B}" destId="{92948B6D-C3C4-41BA-8AAB-25D259F1A7CD}" srcOrd="0" destOrd="0" presId="urn:microsoft.com/office/officeart/2005/8/layout/gear1"/>
    <dgm:cxn modelId="{0EA401F1-7BB1-453A-91A3-3E5BB290AF1E}" type="presOf" srcId="{2C02C554-FD84-4C8C-8DC8-95D7C1B0B41B}" destId="{405837FE-8D4A-488F-A143-28BDF9D5034A}" srcOrd="2" destOrd="0" presId="urn:microsoft.com/office/officeart/2005/8/layout/gear1"/>
    <dgm:cxn modelId="{C84110AC-7F23-44A2-9C35-21BF5C282D8C}" type="presOf" srcId="{2BDBA2D8-1143-4413-BDFC-6A6096CEAEDD}" destId="{C41A0591-666C-4963-812A-B2922E2E17ED}" srcOrd="0" destOrd="0" presId="urn:microsoft.com/office/officeart/2005/8/layout/gear1"/>
    <dgm:cxn modelId="{01238453-A5FF-48FD-B681-EF4312488808}" type="presParOf" srcId="{C41A0591-666C-4963-812A-B2922E2E17ED}" destId="{92948B6D-C3C4-41BA-8AAB-25D259F1A7CD}" srcOrd="0" destOrd="0" presId="urn:microsoft.com/office/officeart/2005/8/layout/gear1"/>
    <dgm:cxn modelId="{4A58B4F5-19AC-451E-B744-2A770A0A149E}" type="presParOf" srcId="{C41A0591-666C-4963-812A-B2922E2E17ED}" destId="{8229F703-FBAB-4919-90C9-EB5E935F21D5}" srcOrd="1" destOrd="0" presId="urn:microsoft.com/office/officeart/2005/8/layout/gear1"/>
    <dgm:cxn modelId="{45FC5C7F-41EF-4D3C-BEBD-706EEB838749}" type="presParOf" srcId="{C41A0591-666C-4963-812A-B2922E2E17ED}" destId="{405837FE-8D4A-488F-A143-28BDF9D5034A}" srcOrd="2" destOrd="0" presId="urn:microsoft.com/office/officeart/2005/8/layout/gear1"/>
    <dgm:cxn modelId="{99045E22-B343-41FB-BDD1-3CAD167BF19B}" type="presParOf" srcId="{C41A0591-666C-4963-812A-B2922E2E17ED}" destId="{67EDF552-6625-4352-8DF2-833274040C32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/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DFD186CC-FB1F-4850-AD93-E5E36026BD9F}">
      <dgm:prSet custT="1"/>
      <dgm:spPr/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E979DE7A-A5AB-4054-BD76-DD2640ABF403}">
      <dgm:prSet custT="1"/>
      <dgm:spPr/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77EE541A-1D97-4201-995F-D66DDFA02581}">
      <dgm:prSet custT="1"/>
      <dgm:spPr/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29F6233E-9BF2-4C1C-9BCB-D4430921D963}">
      <dgm:prSet custT="1"/>
      <dgm:spPr/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696E078-5B60-48E5-8BE4-2E1D6C4E9083}">
      <dgm:prSet custT="1"/>
      <dgm:spPr/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6610347F-8F75-40DB-A6F3-BA40EB04E59E}">
      <dgm:prSet custT="1"/>
      <dgm:spPr/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EB56C13-650C-4776-A2D1-FBFA87CDE577}">
      <dgm:prSet custT="1"/>
      <dgm:spPr/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/>
      <dgm:t>
        <a:bodyPr/>
        <a:lstStyle/>
        <a:p>
          <a:endParaRPr lang="pt-BR"/>
        </a:p>
      </dgm:t>
    </dgm:pt>
    <dgm:pt modelId="{86E02FDB-6CCB-4187-BE01-8276A67F534C}">
      <dgm:prSet custT="1"/>
      <dgm:spPr/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5A44D5-1EAE-4256-9603-BB06BBE0A70D}" type="presOf" srcId="{86E02FDB-6CCB-4187-BE01-8276A67F534C}" destId="{F6B3B4D1-AA8D-44B0-9FDD-B736377D4D06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5CE5029B-3A7A-4412-970C-12A0E1FA2BE1}" type="presOf" srcId="{37B7CA0F-9E22-4699-81C5-94C199EB6D31}" destId="{3356480C-F358-4808-8D38-4C846EF40FDD}" srcOrd="0" destOrd="0" presId="urn:microsoft.com/office/officeart/2005/8/layout/bProcess4"/>
    <dgm:cxn modelId="{608405E5-627F-42BF-A8A0-39019A89EDFD}" type="presOf" srcId="{5BC2DF5D-D7D5-4E8A-B810-EA956472C4A3}" destId="{F17743CE-2E09-4266-B58F-4978115DBB93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9D722304-4430-4C6C-B373-1DED1D89EF3B}" type="presOf" srcId="{77C70CCE-B24D-4EBE-B8F3-1CCAC11D39DE}" destId="{14B794D3-8609-4228-8CEE-9225FADCFEE8}" srcOrd="0" destOrd="0" presId="urn:microsoft.com/office/officeart/2005/8/layout/bProcess4"/>
    <dgm:cxn modelId="{386F97AE-9E19-4797-BDD9-5733CECCC7A6}" type="presOf" srcId="{29F6233E-9BF2-4C1C-9BCB-D4430921D963}" destId="{A3C87D43-C5A4-42DE-B4AB-653ED83CB6DF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E39F75FD-E526-4B35-851D-D34A84CBF2E6}" type="presOf" srcId="{E979DE7A-A5AB-4054-BD76-DD2640ABF403}" destId="{D1A54AC1-EF18-42D2-9449-DA0227DEC0A2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AA8FE08F-D640-495E-B33F-E8C3D0912C6C}" type="presOf" srcId="{DFD186CC-FB1F-4850-AD93-E5E36026BD9F}" destId="{A1B0DC7D-025C-42F9-9B41-7E36EB3C38AD}" srcOrd="0" destOrd="0" presId="urn:microsoft.com/office/officeart/2005/8/layout/bProcess4"/>
    <dgm:cxn modelId="{1268FC3F-C76E-4087-B76A-31A449575E71}" type="presOf" srcId="{8EB56C13-650C-4776-A2D1-FBFA87CDE577}" destId="{D76C31B5-EF64-4EB5-9B5A-7D33B3896886}" srcOrd="0" destOrd="0" presId="urn:microsoft.com/office/officeart/2005/8/layout/bProcess4"/>
    <dgm:cxn modelId="{3BF11907-2D65-40CB-A16F-D4CF8BD4E19E}" type="presOf" srcId="{77EE541A-1D97-4201-995F-D66DDFA02581}" destId="{56B87E31-B252-4EE8-8DF3-BF4D90DDD8CC}" srcOrd="0" destOrd="0" presId="urn:microsoft.com/office/officeart/2005/8/layout/bProcess4"/>
    <dgm:cxn modelId="{E633BD0D-3E85-4969-8942-3BE177887D15}" type="presOf" srcId="{6610347F-8F75-40DB-A6F3-BA40EB04E59E}" destId="{F7164A8E-2E88-4A13-93B9-49518FFBA433}" srcOrd="0" destOrd="0" presId="urn:microsoft.com/office/officeart/2005/8/layout/bProcess4"/>
    <dgm:cxn modelId="{EEBA3518-AE73-4627-8C28-B9B60856D532}" type="presOf" srcId="{8232BD24-18BC-4B80-8FB1-E9EB213E518B}" destId="{78AB3D87-1946-4F7E-BB44-38FC7482328B}" srcOrd="0" destOrd="0" presId="urn:microsoft.com/office/officeart/2005/8/layout/bProcess4"/>
    <dgm:cxn modelId="{DF33DE43-5C2B-4704-A6CE-E1FDBB04BFFC}" type="presOf" srcId="{7696E078-5B60-48E5-8BE4-2E1D6C4E9083}" destId="{106E10B0-BD31-4AC9-B820-E694FB22F9E2}" srcOrd="0" destOrd="0" presId="urn:microsoft.com/office/officeart/2005/8/layout/bProcess4"/>
    <dgm:cxn modelId="{54CD93AD-1A90-4CF5-BBEA-8AD06AD86E39}" type="presOf" srcId="{E71E291F-6A74-4A1C-B109-A8E92F42F60A}" destId="{59734F22-3FD4-4B80-BE6E-E5657E9FB2DA}" srcOrd="0" destOrd="0" presId="urn:microsoft.com/office/officeart/2005/8/layout/bProcess4"/>
    <dgm:cxn modelId="{3F94E0B0-BE18-4309-9E02-1454702E1262}" type="presOf" srcId="{7BDA107E-9DA9-46A4-832D-4C424BB9772E}" destId="{CF9C7A9D-89FB-4ACE-B905-F0592E13EA95}" srcOrd="0" destOrd="0" presId="urn:microsoft.com/office/officeart/2005/8/layout/bProcess4"/>
    <dgm:cxn modelId="{53DC55A6-4984-46E9-96E9-98D946E16A76}" type="presOf" srcId="{747BAC96-80CA-461E-ADDC-33CD30E292A7}" destId="{9A6BB277-A16B-4373-B014-90FB323A5C89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C627BEB1-DC1A-4187-9E29-F30DADD2FF9D}" type="presOf" srcId="{8962E270-A172-419C-9E9A-A11B40131AB8}" destId="{5D0081F3-F4A4-49C8-8113-66EAF9CE4656}" srcOrd="0" destOrd="0" presId="urn:microsoft.com/office/officeart/2005/8/layout/bProcess4"/>
    <dgm:cxn modelId="{A0A13D6B-23D2-4BA8-8131-3D1B257F71DE}" type="presOf" srcId="{65D90743-4E69-41DD-BBA2-13EEF698089A}" destId="{BAF19C81-28C9-4FA7-B8E9-7CCC41E00541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91CD0B9D-C7BE-4076-A6D2-26736D4404DD}" type="presOf" srcId="{DBBA01F0-6FB6-41E3-92AB-99A9DA51A23C}" destId="{6F6600C3-74AD-44DB-ADED-E1930D64213D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6008855D-2AD1-4334-9D93-5650C5EC069D}" type="presParOf" srcId="{14B794D3-8609-4228-8CEE-9225FADCFEE8}" destId="{53E1409C-C729-490F-9C6E-BF1F99388966}" srcOrd="0" destOrd="0" presId="urn:microsoft.com/office/officeart/2005/8/layout/bProcess4"/>
    <dgm:cxn modelId="{A85E09EB-7BE5-4C18-B904-930F1F3DA9BF}" type="presParOf" srcId="{53E1409C-C729-490F-9C6E-BF1F99388966}" destId="{F2487ACD-8868-4A12-A208-8BC8C5268560}" srcOrd="0" destOrd="0" presId="urn:microsoft.com/office/officeart/2005/8/layout/bProcess4"/>
    <dgm:cxn modelId="{A91B3BE7-F2CB-4909-A981-746455520821}" type="presParOf" srcId="{53E1409C-C729-490F-9C6E-BF1F99388966}" destId="{BAF19C81-28C9-4FA7-B8E9-7CCC41E00541}" srcOrd="1" destOrd="0" presId="urn:microsoft.com/office/officeart/2005/8/layout/bProcess4"/>
    <dgm:cxn modelId="{041117DE-6DBA-477A-885D-8B7B82797AE1}" type="presParOf" srcId="{14B794D3-8609-4228-8CEE-9225FADCFEE8}" destId="{59734F22-3FD4-4B80-BE6E-E5657E9FB2DA}" srcOrd="1" destOrd="0" presId="urn:microsoft.com/office/officeart/2005/8/layout/bProcess4"/>
    <dgm:cxn modelId="{51967B21-179C-4AA4-9CC5-380D99D9211C}" type="presParOf" srcId="{14B794D3-8609-4228-8CEE-9225FADCFEE8}" destId="{DEEECA27-5D2E-4586-8D03-8087B6CF41B4}" srcOrd="2" destOrd="0" presId="urn:microsoft.com/office/officeart/2005/8/layout/bProcess4"/>
    <dgm:cxn modelId="{25F2BE7E-90BD-414F-8C9B-776011E9F4C4}" type="presParOf" srcId="{DEEECA27-5D2E-4586-8D03-8087B6CF41B4}" destId="{FAD16BA5-E0BA-4FD4-97B6-40757ECE7742}" srcOrd="0" destOrd="0" presId="urn:microsoft.com/office/officeart/2005/8/layout/bProcess4"/>
    <dgm:cxn modelId="{F67B78E5-7033-420D-B6FD-A80983C938C4}" type="presParOf" srcId="{DEEECA27-5D2E-4586-8D03-8087B6CF41B4}" destId="{D76C31B5-EF64-4EB5-9B5A-7D33B3896886}" srcOrd="1" destOrd="0" presId="urn:microsoft.com/office/officeart/2005/8/layout/bProcess4"/>
    <dgm:cxn modelId="{760E60A9-9041-4852-9C3E-68664F07DB64}" type="presParOf" srcId="{14B794D3-8609-4228-8CEE-9225FADCFEE8}" destId="{6F6600C3-74AD-44DB-ADED-E1930D64213D}" srcOrd="3" destOrd="0" presId="urn:microsoft.com/office/officeart/2005/8/layout/bProcess4"/>
    <dgm:cxn modelId="{E656B23A-525C-49F4-9AA1-701057930F90}" type="presParOf" srcId="{14B794D3-8609-4228-8CEE-9225FADCFEE8}" destId="{FE8EDBD3-5C19-4201-A8DC-D1CDF8E485D0}" srcOrd="4" destOrd="0" presId="urn:microsoft.com/office/officeart/2005/8/layout/bProcess4"/>
    <dgm:cxn modelId="{0EEB7954-67F4-4B64-9380-D34C95DAB3E3}" type="presParOf" srcId="{FE8EDBD3-5C19-4201-A8DC-D1CDF8E485D0}" destId="{6C41CC55-9F56-4492-8209-E6A5A990B7FF}" srcOrd="0" destOrd="0" presId="urn:microsoft.com/office/officeart/2005/8/layout/bProcess4"/>
    <dgm:cxn modelId="{5DED9276-C055-4463-99CF-DBE69C31FB85}" type="presParOf" srcId="{FE8EDBD3-5C19-4201-A8DC-D1CDF8E485D0}" destId="{A1B0DC7D-025C-42F9-9B41-7E36EB3C38AD}" srcOrd="1" destOrd="0" presId="urn:microsoft.com/office/officeart/2005/8/layout/bProcess4"/>
    <dgm:cxn modelId="{052A8670-F2E3-4DD4-BD74-935BB16EC3CA}" type="presParOf" srcId="{14B794D3-8609-4228-8CEE-9225FADCFEE8}" destId="{CF9C7A9D-89FB-4ACE-B905-F0592E13EA95}" srcOrd="5" destOrd="0" presId="urn:microsoft.com/office/officeart/2005/8/layout/bProcess4"/>
    <dgm:cxn modelId="{B1E2BD2B-81B0-4187-A33A-8B38D5BE9052}" type="presParOf" srcId="{14B794D3-8609-4228-8CEE-9225FADCFEE8}" destId="{AFC032EA-D5FF-4103-B76C-11B12B407B6A}" srcOrd="6" destOrd="0" presId="urn:microsoft.com/office/officeart/2005/8/layout/bProcess4"/>
    <dgm:cxn modelId="{31C6DFDD-CEC6-4E1D-B5F5-7571BEDA2E55}" type="presParOf" srcId="{AFC032EA-D5FF-4103-B76C-11B12B407B6A}" destId="{BE9EEB74-B679-43D4-9DF6-25B65D1F2AFD}" srcOrd="0" destOrd="0" presId="urn:microsoft.com/office/officeart/2005/8/layout/bProcess4"/>
    <dgm:cxn modelId="{011DC05F-BD0F-4373-B4C8-706AB6DB1FA9}" type="presParOf" srcId="{AFC032EA-D5FF-4103-B76C-11B12B407B6A}" destId="{D1A54AC1-EF18-42D2-9449-DA0227DEC0A2}" srcOrd="1" destOrd="0" presId="urn:microsoft.com/office/officeart/2005/8/layout/bProcess4"/>
    <dgm:cxn modelId="{ABC3FFF0-DACB-4932-84EE-84677D8B7F06}" type="presParOf" srcId="{14B794D3-8609-4228-8CEE-9225FADCFEE8}" destId="{3356480C-F358-4808-8D38-4C846EF40FDD}" srcOrd="7" destOrd="0" presId="urn:microsoft.com/office/officeart/2005/8/layout/bProcess4"/>
    <dgm:cxn modelId="{B75D5004-6B9F-4BE5-A013-95629EC2521A}" type="presParOf" srcId="{14B794D3-8609-4228-8CEE-9225FADCFEE8}" destId="{B43CC3BE-2272-4C66-9E99-EC554BE65DDA}" srcOrd="8" destOrd="0" presId="urn:microsoft.com/office/officeart/2005/8/layout/bProcess4"/>
    <dgm:cxn modelId="{C6B3EF7B-86E1-4B17-ABBE-7612E5B21363}" type="presParOf" srcId="{B43CC3BE-2272-4C66-9E99-EC554BE65DDA}" destId="{2FF602EF-2BE7-48C2-A01D-EAA6CF578ABC}" srcOrd="0" destOrd="0" presId="urn:microsoft.com/office/officeart/2005/8/layout/bProcess4"/>
    <dgm:cxn modelId="{A3E8342A-AFAA-4484-A682-8A1FB6BA1EEF}" type="presParOf" srcId="{B43CC3BE-2272-4C66-9E99-EC554BE65DDA}" destId="{56B87E31-B252-4EE8-8DF3-BF4D90DDD8CC}" srcOrd="1" destOrd="0" presId="urn:microsoft.com/office/officeart/2005/8/layout/bProcess4"/>
    <dgm:cxn modelId="{D5379188-1EE8-43F8-AD47-8C6BD2CC71F8}" type="presParOf" srcId="{14B794D3-8609-4228-8CEE-9225FADCFEE8}" destId="{78AB3D87-1946-4F7E-BB44-38FC7482328B}" srcOrd="9" destOrd="0" presId="urn:microsoft.com/office/officeart/2005/8/layout/bProcess4"/>
    <dgm:cxn modelId="{B837BAD2-417E-40B3-BE85-57CB8F2B4A92}" type="presParOf" srcId="{14B794D3-8609-4228-8CEE-9225FADCFEE8}" destId="{1DDC8A7D-63B8-4E53-92D9-D1B7D6D8B2BC}" srcOrd="10" destOrd="0" presId="urn:microsoft.com/office/officeart/2005/8/layout/bProcess4"/>
    <dgm:cxn modelId="{C27544ED-ABB9-4C4C-87CB-73092D1F4887}" type="presParOf" srcId="{1DDC8A7D-63B8-4E53-92D9-D1B7D6D8B2BC}" destId="{13292EF9-B080-4309-BA9B-CD0520F96DAE}" srcOrd="0" destOrd="0" presId="urn:microsoft.com/office/officeart/2005/8/layout/bProcess4"/>
    <dgm:cxn modelId="{83177A82-704D-404C-A21B-C2282FD11E9D}" type="presParOf" srcId="{1DDC8A7D-63B8-4E53-92D9-D1B7D6D8B2BC}" destId="{A3C87D43-C5A4-42DE-B4AB-653ED83CB6DF}" srcOrd="1" destOrd="0" presId="urn:microsoft.com/office/officeart/2005/8/layout/bProcess4"/>
    <dgm:cxn modelId="{9EC353D3-31A9-4B1F-BB9E-9F1E4E06C4D7}" type="presParOf" srcId="{14B794D3-8609-4228-8CEE-9225FADCFEE8}" destId="{9A6BB277-A16B-4373-B014-90FB323A5C89}" srcOrd="11" destOrd="0" presId="urn:microsoft.com/office/officeart/2005/8/layout/bProcess4"/>
    <dgm:cxn modelId="{D564ABB3-7452-4EAC-ABFB-15BFB5AA9D31}" type="presParOf" srcId="{14B794D3-8609-4228-8CEE-9225FADCFEE8}" destId="{C6E5E3A8-CC60-4FAD-A906-15C5D5B9AE4A}" srcOrd="12" destOrd="0" presId="urn:microsoft.com/office/officeart/2005/8/layout/bProcess4"/>
    <dgm:cxn modelId="{75180D1D-5F46-42B9-85BC-FFC193E5A1DF}" type="presParOf" srcId="{C6E5E3A8-CC60-4FAD-A906-15C5D5B9AE4A}" destId="{B346C26E-0B49-42A1-86AB-47931AA881A8}" srcOrd="0" destOrd="0" presId="urn:microsoft.com/office/officeart/2005/8/layout/bProcess4"/>
    <dgm:cxn modelId="{C7BD9D78-9486-439A-8B46-B81CDE387CFA}" type="presParOf" srcId="{C6E5E3A8-CC60-4FAD-A906-15C5D5B9AE4A}" destId="{106E10B0-BD31-4AC9-B820-E694FB22F9E2}" srcOrd="1" destOrd="0" presId="urn:microsoft.com/office/officeart/2005/8/layout/bProcess4"/>
    <dgm:cxn modelId="{DBBFE3A5-0A42-4A0A-BCB7-FABACC901BC4}" type="presParOf" srcId="{14B794D3-8609-4228-8CEE-9225FADCFEE8}" destId="{F17743CE-2E09-4266-B58F-4978115DBB93}" srcOrd="13" destOrd="0" presId="urn:microsoft.com/office/officeart/2005/8/layout/bProcess4"/>
    <dgm:cxn modelId="{847150F3-A782-464D-9685-FCE95DB938F8}" type="presParOf" srcId="{14B794D3-8609-4228-8CEE-9225FADCFEE8}" destId="{995DBB8E-AF59-4F92-8C54-02AD7C313D7A}" srcOrd="14" destOrd="0" presId="urn:microsoft.com/office/officeart/2005/8/layout/bProcess4"/>
    <dgm:cxn modelId="{37F8C5E2-084A-4CE1-AB08-431EFAFAB012}" type="presParOf" srcId="{995DBB8E-AF59-4F92-8C54-02AD7C313D7A}" destId="{231BF6AF-9B22-4932-BADF-3891D18524F7}" srcOrd="0" destOrd="0" presId="urn:microsoft.com/office/officeart/2005/8/layout/bProcess4"/>
    <dgm:cxn modelId="{C3349BD3-0BFD-47C7-A213-0CDF18D2DD87}" type="presParOf" srcId="{995DBB8E-AF59-4F92-8C54-02AD7C313D7A}" destId="{F7164A8E-2E88-4A13-93B9-49518FFBA433}" srcOrd="1" destOrd="0" presId="urn:microsoft.com/office/officeart/2005/8/layout/bProcess4"/>
    <dgm:cxn modelId="{8E93CD18-6793-4F9E-809C-AD117167D478}" type="presParOf" srcId="{14B794D3-8609-4228-8CEE-9225FADCFEE8}" destId="{5D0081F3-F4A4-49C8-8113-66EAF9CE4656}" srcOrd="15" destOrd="0" presId="urn:microsoft.com/office/officeart/2005/8/layout/bProcess4"/>
    <dgm:cxn modelId="{E0F75211-306A-4225-89C0-FFAA427F1688}" type="presParOf" srcId="{14B794D3-8609-4228-8CEE-9225FADCFEE8}" destId="{763525A2-8C83-4CCD-9846-8C988A57CF4B}" srcOrd="16" destOrd="0" presId="urn:microsoft.com/office/officeart/2005/8/layout/bProcess4"/>
    <dgm:cxn modelId="{2C1481C0-8BDE-4B3D-8389-4C0E55B7EF55}" type="presParOf" srcId="{763525A2-8C83-4CCD-9846-8C988A57CF4B}" destId="{A8A602F2-6A71-4F01-9699-D12EC0DB8132}" srcOrd="0" destOrd="0" presId="urn:microsoft.com/office/officeart/2005/8/layout/bProcess4"/>
    <dgm:cxn modelId="{439046F1-5E45-4611-B9BA-E45603BA1EDC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/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9B0BCA5-0EC1-4263-882C-A319F1C8E664}" type="presOf" srcId="{5BC2DF5D-D7D5-4E8A-B810-EA956472C4A3}" destId="{F17743CE-2E09-4266-B58F-4978115DBB93}" srcOrd="0" destOrd="0" presId="urn:microsoft.com/office/officeart/2005/8/layout/bProcess4"/>
    <dgm:cxn modelId="{11B69E82-BA53-4057-AFC7-A0E49A355835}" type="presOf" srcId="{E71E291F-6A74-4A1C-B109-A8E92F42F60A}" destId="{59734F22-3FD4-4B80-BE6E-E5657E9FB2DA}" srcOrd="0" destOrd="0" presId="urn:microsoft.com/office/officeart/2005/8/layout/bProcess4"/>
    <dgm:cxn modelId="{3E2B30B8-5C77-482D-9C26-EC6CA650A78E}" type="presOf" srcId="{77EE541A-1D97-4201-995F-D66DDFA02581}" destId="{56B87E31-B252-4EE8-8DF3-BF4D90DDD8CC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2E797B97-5FAB-482C-981E-AD077ECC03DA}" type="presOf" srcId="{8232BD24-18BC-4B80-8FB1-E9EB213E518B}" destId="{78AB3D87-1946-4F7E-BB44-38FC7482328B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87706557-F176-4C8B-ABBA-5C69E4F88716}" type="presOf" srcId="{E979DE7A-A5AB-4054-BD76-DD2640ABF403}" destId="{D1A54AC1-EF18-42D2-9449-DA0227DEC0A2}" srcOrd="0" destOrd="0" presId="urn:microsoft.com/office/officeart/2005/8/layout/bProcess4"/>
    <dgm:cxn modelId="{76AC2E41-7DE0-4F19-9853-CAE651E18451}" type="presOf" srcId="{DFD186CC-FB1F-4850-AD93-E5E36026BD9F}" destId="{A1B0DC7D-025C-42F9-9B41-7E36EB3C38AD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B6BBBAE6-0BBD-4779-8269-01CCEE0E3DD1}" type="presOf" srcId="{7696E078-5B60-48E5-8BE4-2E1D6C4E9083}" destId="{106E10B0-BD31-4AC9-B820-E694FB22F9E2}" srcOrd="0" destOrd="0" presId="urn:microsoft.com/office/officeart/2005/8/layout/bProcess4"/>
    <dgm:cxn modelId="{B45FF89E-288A-41C8-990F-94FD2DC356CE}" type="presOf" srcId="{8EB56C13-650C-4776-A2D1-FBFA87CDE577}" destId="{D76C31B5-EF64-4EB5-9B5A-7D33B3896886}" srcOrd="0" destOrd="0" presId="urn:microsoft.com/office/officeart/2005/8/layout/bProcess4"/>
    <dgm:cxn modelId="{DD3F8D88-4FE6-42F8-BFB9-AECF95BAEA41}" type="presOf" srcId="{DBBA01F0-6FB6-41E3-92AB-99A9DA51A23C}" destId="{6F6600C3-74AD-44DB-ADED-E1930D64213D}" srcOrd="0" destOrd="0" presId="urn:microsoft.com/office/officeart/2005/8/layout/bProcess4"/>
    <dgm:cxn modelId="{BF1958DE-EE96-469D-B565-1D71573A26A5}" type="presOf" srcId="{29F6233E-9BF2-4C1C-9BCB-D4430921D963}" destId="{A3C87D43-C5A4-42DE-B4AB-653ED83CB6DF}" srcOrd="0" destOrd="0" presId="urn:microsoft.com/office/officeart/2005/8/layout/bProcess4"/>
    <dgm:cxn modelId="{C9EE32D6-60BA-4216-A082-6E85D714DEEB}" type="presOf" srcId="{747BAC96-80CA-461E-ADDC-33CD30E292A7}" destId="{9A6BB277-A16B-4373-B014-90FB323A5C89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832AED5D-4FE5-49E8-8B5F-4F0F911240E4}" type="presOf" srcId="{86E02FDB-6CCB-4187-BE01-8276A67F534C}" destId="{F6B3B4D1-AA8D-44B0-9FDD-B736377D4D06}" srcOrd="0" destOrd="0" presId="urn:microsoft.com/office/officeart/2005/8/layout/bProcess4"/>
    <dgm:cxn modelId="{30ABD792-7F96-49D8-B79F-445EC405F65E}" type="presOf" srcId="{65D90743-4E69-41DD-BBA2-13EEF698089A}" destId="{BAF19C81-28C9-4FA7-B8E9-7CCC41E00541}" srcOrd="0" destOrd="0" presId="urn:microsoft.com/office/officeart/2005/8/layout/bProcess4"/>
    <dgm:cxn modelId="{B9E89D38-4F04-443D-ADB3-0CE37EF2581D}" type="presOf" srcId="{8962E270-A172-419C-9E9A-A11B40131AB8}" destId="{5D0081F3-F4A4-49C8-8113-66EAF9CE4656}" srcOrd="0" destOrd="0" presId="urn:microsoft.com/office/officeart/2005/8/layout/bProcess4"/>
    <dgm:cxn modelId="{44A5DCDB-A18C-4496-A276-C25A9570EE30}" type="presOf" srcId="{37B7CA0F-9E22-4699-81C5-94C199EB6D31}" destId="{3356480C-F358-4808-8D38-4C846EF40FDD}" srcOrd="0" destOrd="0" presId="urn:microsoft.com/office/officeart/2005/8/layout/bProcess4"/>
    <dgm:cxn modelId="{9AD82334-36DA-4923-977C-C14DF2FE46ED}" type="presOf" srcId="{6610347F-8F75-40DB-A6F3-BA40EB04E59E}" destId="{F7164A8E-2E88-4A13-93B9-49518FFBA433}" srcOrd="0" destOrd="0" presId="urn:microsoft.com/office/officeart/2005/8/layout/bProcess4"/>
    <dgm:cxn modelId="{053E5CF4-FAE1-45B5-B496-B93E93E71EA8}" type="presOf" srcId="{77C70CCE-B24D-4EBE-B8F3-1CCAC11D39DE}" destId="{14B794D3-8609-4228-8CEE-9225FADCFEE8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3416C8F1-4F76-4CBB-A6BC-DDEDAF69C54A}" type="presOf" srcId="{7BDA107E-9DA9-46A4-832D-4C424BB9772E}" destId="{CF9C7A9D-89FB-4ACE-B905-F0592E13EA95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00C7AFB-EBCD-489F-95E5-E35BCB56005F}" type="presParOf" srcId="{14B794D3-8609-4228-8CEE-9225FADCFEE8}" destId="{53E1409C-C729-490F-9C6E-BF1F99388966}" srcOrd="0" destOrd="0" presId="urn:microsoft.com/office/officeart/2005/8/layout/bProcess4"/>
    <dgm:cxn modelId="{E72B60CC-35C0-4DF0-B8BB-E9E73FA0FDE1}" type="presParOf" srcId="{53E1409C-C729-490F-9C6E-BF1F99388966}" destId="{F2487ACD-8868-4A12-A208-8BC8C5268560}" srcOrd="0" destOrd="0" presId="urn:microsoft.com/office/officeart/2005/8/layout/bProcess4"/>
    <dgm:cxn modelId="{6F803AAA-DF62-4D63-9753-A252FC3D506B}" type="presParOf" srcId="{53E1409C-C729-490F-9C6E-BF1F99388966}" destId="{BAF19C81-28C9-4FA7-B8E9-7CCC41E00541}" srcOrd="1" destOrd="0" presId="urn:microsoft.com/office/officeart/2005/8/layout/bProcess4"/>
    <dgm:cxn modelId="{2078601F-5BCF-4D55-8A98-AE135814204D}" type="presParOf" srcId="{14B794D3-8609-4228-8CEE-9225FADCFEE8}" destId="{59734F22-3FD4-4B80-BE6E-E5657E9FB2DA}" srcOrd="1" destOrd="0" presId="urn:microsoft.com/office/officeart/2005/8/layout/bProcess4"/>
    <dgm:cxn modelId="{FBF11C19-99A4-4A7E-BE66-31946F87B70A}" type="presParOf" srcId="{14B794D3-8609-4228-8CEE-9225FADCFEE8}" destId="{DEEECA27-5D2E-4586-8D03-8087B6CF41B4}" srcOrd="2" destOrd="0" presId="urn:microsoft.com/office/officeart/2005/8/layout/bProcess4"/>
    <dgm:cxn modelId="{85450800-F747-45BD-8CBE-EE3522DAB917}" type="presParOf" srcId="{DEEECA27-5D2E-4586-8D03-8087B6CF41B4}" destId="{FAD16BA5-E0BA-4FD4-97B6-40757ECE7742}" srcOrd="0" destOrd="0" presId="urn:microsoft.com/office/officeart/2005/8/layout/bProcess4"/>
    <dgm:cxn modelId="{0A16D812-2A47-48D5-A2C7-75E17EE20094}" type="presParOf" srcId="{DEEECA27-5D2E-4586-8D03-8087B6CF41B4}" destId="{D76C31B5-EF64-4EB5-9B5A-7D33B3896886}" srcOrd="1" destOrd="0" presId="urn:microsoft.com/office/officeart/2005/8/layout/bProcess4"/>
    <dgm:cxn modelId="{E51C5ED0-27A5-4680-BDAE-4CA7035A2971}" type="presParOf" srcId="{14B794D3-8609-4228-8CEE-9225FADCFEE8}" destId="{6F6600C3-74AD-44DB-ADED-E1930D64213D}" srcOrd="3" destOrd="0" presId="urn:microsoft.com/office/officeart/2005/8/layout/bProcess4"/>
    <dgm:cxn modelId="{5217E530-25C8-4C97-B5BE-D4218458F2C8}" type="presParOf" srcId="{14B794D3-8609-4228-8CEE-9225FADCFEE8}" destId="{FE8EDBD3-5C19-4201-A8DC-D1CDF8E485D0}" srcOrd="4" destOrd="0" presId="urn:microsoft.com/office/officeart/2005/8/layout/bProcess4"/>
    <dgm:cxn modelId="{B6D44A76-315E-44AE-AA41-8215DFF20E2F}" type="presParOf" srcId="{FE8EDBD3-5C19-4201-A8DC-D1CDF8E485D0}" destId="{6C41CC55-9F56-4492-8209-E6A5A990B7FF}" srcOrd="0" destOrd="0" presId="urn:microsoft.com/office/officeart/2005/8/layout/bProcess4"/>
    <dgm:cxn modelId="{729C8974-9358-482B-ABAA-4A9E4C5DFDD6}" type="presParOf" srcId="{FE8EDBD3-5C19-4201-A8DC-D1CDF8E485D0}" destId="{A1B0DC7D-025C-42F9-9B41-7E36EB3C38AD}" srcOrd="1" destOrd="0" presId="urn:microsoft.com/office/officeart/2005/8/layout/bProcess4"/>
    <dgm:cxn modelId="{42ECF75D-C879-47C1-BDAC-BE0BE854CF68}" type="presParOf" srcId="{14B794D3-8609-4228-8CEE-9225FADCFEE8}" destId="{CF9C7A9D-89FB-4ACE-B905-F0592E13EA95}" srcOrd="5" destOrd="0" presId="urn:microsoft.com/office/officeart/2005/8/layout/bProcess4"/>
    <dgm:cxn modelId="{EAD6F99B-AE10-4595-B13E-9F2016FB3D76}" type="presParOf" srcId="{14B794D3-8609-4228-8CEE-9225FADCFEE8}" destId="{AFC032EA-D5FF-4103-B76C-11B12B407B6A}" srcOrd="6" destOrd="0" presId="urn:microsoft.com/office/officeart/2005/8/layout/bProcess4"/>
    <dgm:cxn modelId="{97561189-C190-4A27-A6A3-0D8021442DF2}" type="presParOf" srcId="{AFC032EA-D5FF-4103-B76C-11B12B407B6A}" destId="{BE9EEB74-B679-43D4-9DF6-25B65D1F2AFD}" srcOrd="0" destOrd="0" presId="urn:microsoft.com/office/officeart/2005/8/layout/bProcess4"/>
    <dgm:cxn modelId="{E573C724-8FBE-4545-9542-DC8CB851CBAC}" type="presParOf" srcId="{AFC032EA-D5FF-4103-B76C-11B12B407B6A}" destId="{D1A54AC1-EF18-42D2-9449-DA0227DEC0A2}" srcOrd="1" destOrd="0" presId="urn:microsoft.com/office/officeart/2005/8/layout/bProcess4"/>
    <dgm:cxn modelId="{193CB4BE-8B0D-4D81-B946-670AF553A626}" type="presParOf" srcId="{14B794D3-8609-4228-8CEE-9225FADCFEE8}" destId="{3356480C-F358-4808-8D38-4C846EF40FDD}" srcOrd="7" destOrd="0" presId="urn:microsoft.com/office/officeart/2005/8/layout/bProcess4"/>
    <dgm:cxn modelId="{29C4B43C-A5C0-465E-BB3C-36DA760E46F2}" type="presParOf" srcId="{14B794D3-8609-4228-8CEE-9225FADCFEE8}" destId="{B43CC3BE-2272-4C66-9E99-EC554BE65DDA}" srcOrd="8" destOrd="0" presId="urn:microsoft.com/office/officeart/2005/8/layout/bProcess4"/>
    <dgm:cxn modelId="{1B9D70A1-7F27-4B8C-AAFF-18586607312F}" type="presParOf" srcId="{B43CC3BE-2272-4C66-9E99-EC554BE65DDA}" destId="{2FF602EF-2BE7-48C2-A01D-EAA6CF578ABC}" srcOrd="0" destOrd="0" presId="urn:microsoft.com/office/officeart/2005/8/layout/bProcess4"/>
    <dgm:cxn modelId="{912D639E-C689-421A-AB8D-0FD51DD2DD43}" type="presParOf" srcId="{B43CC3BE-2272-4C66-9E99-EC554BE65DDA}" destId="{56B87E31-B252-4EE8-8DF3-BF4D90DDD8CC}" srcOrd="1" destOrd="0" presId="urn:microsoft.com/office/officeart/2005/8/layout/bProcess4"/>
    <dgm:cxn modelId="{51E9201D-33A6-4075-AAC0-4B1F71992623}" type="presParOf" srcId="{14B794D3-8609-4228-8CEE-9225FADCFEE8}" destId="{78AB3D87-1946-4F7E-BB44-38FC7482328B}" srcOrd="9" destOrd="0" presId="urn:microsoft.com/office/officeart/2005/8/layout/bProcess4"/>
    <dgm:cxn modelId="{B48DE5CA-7C97-46E9-B723-5EB298DB22AC}" type="presParOf" srcId="{14B794D3-8609-4228-8CEE-9225FADCFEE8}" destId="{1DDC8A7D-63B8-4E53-92D9-D1B7D6D8B2BC}" srcOrd="10" destOrd="0" presId="urn:microsoft.com/office/officeart/2005/8/layout/bProcess4"/>
    <dgm:cxn modelId="{F6B64723-16DE-4B2E-851E-8804F0484117}" type="presParOf" srcId="{1DDC8A7D-63B8-4E53-92D9-D1B7D6D8B2BC}" destId="{13292EF9-B080-4309-BA9B-CD0520F96DAE}" srcOrd="0" destOrd="0" presId="urn:microsoft.com/office/officeart/2005/8/layout/bProcess4"/>
    <dgm:cxn modelId="{B3FA1051-2450-4E5D-A587-6C07FA6ED8EE}" type="presParOf" srcId="{1DDC8A7D-63B8-4E53-92D9-D1B7D6D8B2BC}" destId="{A3C87D43-C5A4-42DE-B4AB-653ED83CB6DF}" srcOrd="1" destOrd="0" presId="urn:microsoft.com/office/officeart/2005/8/layout/bProcess4"/>
    <dgm:cxn modelId="{6EFE7378-13CF-4DEF-9D13-2607DFEA6C1F}" type="presParOf" srcId="{14B794D3-8609-4228-8CEE-9225FADCFEE8}" destId="{9A6BB277-A16B-4373-B014-90FB323A5C89}" srcOrd="11" destOrd="0" presId="urn:microsoft.com/office/officeart/2005/8/layout/bProcess4"/>
    <dgm:cxn modelId="{7E82037A-B677-46E4-AC8B-7B2B599D74CE}" type="presParOf" srcId="{14B794D3-8609-4228-8CEE-9225FADCFEE8}" destId="{C6E5E3A8-CC60-4FAD-A906-15C5D5B9AE4A}" srcOrd="12" destOrd="0" presId="urn:microsoft.com/office/officeart/2005/8/layout/bProcess4"/>
    <dgm:cxn modelId="{F6691045-6DE5-4FD1-9B8D-9D4F1ED751A1}" type="presParOf" srcId="{C6E5E3A8-CC60-4FAD-A906-15C5D5B9AE4A}" destId="{B346C26E-0B49-42A1-86AB-47931AA881A8}" srcOrd="0" destOrd="0" presId="urn:microsoft.com/office/officeart/2005/8/layout/bProcess4"/>
    <dgm:cxn modelId="{ABD3F8AF-D455-48A8-932F-937B80536B14}" type="presParOf" srcId="{C6E5E3A8-CC60-4FAD-A906-15C5D5B9AE4A}" destId="{106E10B0-BD31-4AC9-B820-E694FB22F9E2}" srcOrd="1" destOrd="0" presId="urn:microsoft.com/office/officeart/2005/8/layout/bProcess4"/>
    <dgm:cxn modelId="{E3A7BF2A-79C0-4ED7-93C9-D38320158C8F}" type="presParOf" srcId="{14B794D3-8609-4228-8CEE-9225FADCFEE8}" destId="{F17743CE-2E09-4266-B58F-4978115DBB93}" srcOrd="13" destOrd="0" presId="urn:microsoft.com/office/officeart/2005/8/layout/bProcess4"/>
    <dgm:cxn modelId="{748BF79F-BF7F-4698-9610-91954ABC2FCC}" type="presParOf" srcId="{14B794D3-8609-4228-8CEE-9225FADCFEE8}" destId="{995DBB8E-AF59-4F92-8C54-02AD7C313D7A}" srcOrd="14" destOrd="0" presId="urn:microsoft.com/office/officeart/2005/8/layout/bProcess4"/>
    <dgm:cxn modelId="{62BDEA28-8A0B-47B1-A092-F7DC2864075A}" type="presParOf" srcId="{995DBB8E-AF59-4F92-8C54-02AD7C313D7A}" destId="{231BF6AF-9B22-4932-BADF-3891D18524F7}" srcOrd="0" destOrd="0" presId="urn:microsoft.com/office/officeart/2005/8/layout/bProcess4"/>
    <dgm:cxn modelId="{85E3AD3D-D2B2-42B3-B296-AC14ED5FB5A4}" type="presParOf" srcId="{995DBB8E-AF59-4F92-8C54-02AD7C313D7A}" destId="{F7164A8E-2E88-4A13-93B9-49518FFBA433}" srcOrd="1" destOrd="0" presId="urn:microsoft.com/office/officeart/2005/8/layout/bProcess4"/>
    <dgm:cxn modelId="{528B80BD-4371-4C95-931D-3BFA0F0138C7}" type="presParOf" srcId="{14B794D3-8609-4228-8CEE-9225FADCFEE8}" destId="{5D0081F3-F4A4-49C8-8113-66EAF9CE4656}" srcOrd="15" destOrd="0" presId="urn:microsoft.com/office/officeart/2005/8/layout/bProcess4"/>
    <dgm:cxn modelId="{908761B0-3DC6-46A3-959E-97E2325295AA}" type="presParOf" srcId="{14B794D3-8609-4228-8CEE-9225FADCFEE8}" destId="{763525A2-8C83-4CCD-9846-8C988A57CF4B}" srcOrd="16" destOrd="0" presId="urn:microsoft.com/office/officeart/2005/8/layout/bProcess4"/>
    <dgm:cxn modelId="{D0B28967-0A9F-4BE6-B36F-FD4733EF55CE}" type="presParOf" srcId="{763525A2-8C83-4CCD-9846-8C988A57CF4B}" destId="{A8A602F2-6A71-4F01-9699-D12EC0DB8132}" srcOrd="0" destOrd="0" presId="urn:microsoft.com/office/officeart/2005/8/layout/bProcess4"/>
    <dgm:cxn modelId="{9DEA4B39-66F0-41AD-B700-2FD94B40BE7F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Justificativas de Negócio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0254C6BA-970A-4485-B339-CD13BFC8787D}" type="presOf" srcId="{5ABCB675-0816-41FE-8E10-3C9E44518150}" destId="{1EC0E9BD-C2AA-4F7A-B73F-B5A7CAB76086}" srcOrd="0" destOrd="0" presId="urn:microsoft.com/office/officeart/2008/layout/VerticalAccentList"/>
    <dgm:cxn modelId="{4141E08B-6D55-4A65-B804-63A08C87B440}" type="presOf" srcId="{9BFA43D2-A5FE-4248-9D63-609D42259E19}" destId="{3C6E2280-637D-4698-B7F8-19071C974A5F}" srcOrd="0" destOrd="0" presId="urn:microsoft.com/office/officeart/2008/layout/VerticalAccentList"/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ED3F2F92-AF15-4E9C-8545-5F47A7B2C1D7}" type="presParOf" srcId="{3C6E2280-637D-4698-B7F8-19071C974A5F}" destId="{3741A065-FA49-4E90-A0C9-47D84CB8706E}" srcOrd="0" destOrd="0" presId="urn:microsoft.com/office/officeart/2008/layout/VerticalAccentList"/>
    <dgm:cxn modelId="{28606614-05C9-4834-B716-70BC4DE1395B}" type="presParOf" srcId="{3741A065-FA49-4E90-A0C9-47D84CB8706E}" destId="{1EC0E9BD-C2AA-4F7A-B73F-B5A7CAB76086}" srcOrd="0" destOrd="0" presId="urn:microsoft.com/office/officeart/2008/layout/VerticalAccentList"/>
    <dgm:cxn modelId="{2E9D121A-0BF0-4DF4-BD7C-109A2DF2338B}" type="presParOf" srcId="{3C6E2280-637D-4698-B7F8-19071C974A5F}" destId="{991EEB67-4ADF-451B-B97F-2E09555EFF8E}" srcOrd="1" destOrd="0" presId="urn:microsoft.com/office/officeart/2008/layout/VerticalAccentList"/>
    <dgm:cxn modelId="{ED6981ED-5174-4572-9FEF-5DF72730BF29}" type="presParOf" srcId="{991EEB67-4ADF-451B-B97F-2E09555EFF8E}" destId="{CED869AD-7F8A-4294-8150-B69CF77BE3E6}" srcOrd="0" destOrd="0" presId="urn:microsoft.com/office/officeart/2008/layout/VerticalAccentList"/>
    <dgm:cxn modelId="{0DCD33B5-1218-4B46-88DF-36F54A5E784D}" type="presParOf" srcId="{991EEB67-4ADF-451B-B97F-2E09555EFF8E}" destId="{6982EEE5-3EED-4CEB-88EB-54F82FBFB687}" srcOrd="1" destOrd="0" presId="urn:microsoft.com/office/officeart/2008/layout/VerticalAccentList"/>
    <dgm:cxn modelId="{830E667A-0854-47D9-8C38-F695F5885464}" type="presParOf" srcId="{991EEB67-4ADF-451B-B97F-2E09555EFF8E}" destId="{2AAD0E58-F0EB-45DA-99DF-7EB15FB8B5DF}" srcOrd="2" destOrd="0" presId="urn:microsoft.com/office/officeart/2008/layout/VerticalAccentList"/>
    <dgm:cxn modelId="{E54EFF13-2FAB-4541-9B41-111BF55C6D29}" type="presParOf" srcId="{991EEB67-4ADF-451B-B97F-2E09555EFF8E}" destId="{3CBA235A-8667-4FA1-A756-3DFEAC7119FD}" srcOrd="3" destOrd="0" presId="urn:microsoft.com/office/officeart/2008/layout/VerticalAccentList"/>
    <dgm:cxn modelId="{3901954D-7379-49FB-A2C6-47BA3D0821E6}" type="presParOf" srcId="{991EEB67-4ADF-451B-B97F-2E09555EFF8E}" destId="{68D9D200-6CE5-48CE-8774-D98B20EAFFEB}" srcOrd="4" destOrd="0" presId="urn:microsoft.com/office/officeart/2008/layout/VerticalAccentList"/>
    <dgm:cxn modelId="{98E85914-E3D1-46C3-89BF-2369A5AD08F7}" type="presParOf" srcId="{991EEB67-4ADF-451B-B97F-2E09555EFF8E}" destId="{BEF3444E-2BFF-4C53-8FF3-CFF498F27B2A}" srcOrd="5" destOrd="0" presId="urn:microsoft.com/office/officeart/2008/layout/VerticalAccentList"/>
    <dgm:cxn modelId="{601EF76B-E840-4F52-A278-F5CEC8ED6EB6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Justificativas de Negócio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24BAB4EC-BE9D-4694-BEC8-1B5C08D49D32}" type="presOf" srcId="{9BFA43D2-A5FE-4248-9D63-609D42259E19}" destId="{3C6E2280-637D-4698-B7F8-19071C974A5F}" srcOrd="0" destOrd="0" presId="urn:microsoft.com/office/officeart/2008/layout/VerticalAccentList"/>
    <dgm:cxn modelId="{EFDD67AA-2DD6-4CD8-AD6B-DE3EE63C7218}" type="presOf" srcId="{5ABCB675-0816-41FE-8E10-3C9E44518150}" destId="{1EC0E9BD-C2AA-4F7A-B73F-B5A7CAB76086}" srcOrd="0" destOrd="0" presId="urn:microsoft.com/office/officeart/2008/layout/VerticalAccentList"/>
    <dgm:cxn modelId="{FA6FA700-2B25-4CDB-8FD1-9C7A406561DA}" type="presParOf" srcId="{3C6E2280-637D-4698-B7F8-19071C974A5F}" destId="{3741A065-FA49-4E90-A0C9-47D84CB8706E}" srcOrd="0" destOrd="0" presId="urn:microsoft.com/office/officeart/2008/layout/VerticalAccentList"/>
    <dgm:cxn modelId="{BA31F0E8-33B1-41D9-98EB-055E82DAA968}" type="presParOf" srcId="{3741A065-FA49-4E90-A0C9-47D84CB8706E}" destId="{1EC0E9BD-C2AA-4F7A-B73F-B5A7CAB76086}" srcOrd="0" destOrd="0" presId="urn:microsoft.com/office/officeart/2008/layout/VerticalAccentList"/>
    <dgm:cxn modelId="{A8DFB0FF-4B28-4BEE-B756-9386ABA4D0C5}" type="presParOf" srcId="{3C6E2280-637D-4698-B7F8-19071C974A5F}" destId="{991EEB67-4ADF-451B-B97F-2E09555EFF8E}" srcOrd="1" destOrd="0" presId="urn:microsoft.com/office/officeart/2008/layout/VerticalAccentList"/>
    <dgm:cxn modelId="{A1E34CB0-9790-4332-9DDD-D5F451CE771A}" type="presParOf" srcId="{991EEB67-4ADF-451B-B97F-2E09555EFF8E}" destId="{CED869AD-7F8A-4294-8150-B69CF77BE3E6}" srcOrd="0" destOrd="0" presId="urn:microsoft.com/office/officeart/2008/layout/VerticalAccentList"/>
    <dgm:cxn modelId="{2EC340FC-C5CE-49AF-8DED-EDE3CF14D83A}" type="presParOf" srcId="{991EEB67-4ADF-451B-B97F-2E09555EFF8E}" destId="{6982EEE5-3EED-4CEB-88EB-54F82FBFB687}" srcOrd="1" destOrd="0" presId="urn:microsoft.com/office/officeart/2008/layout/VerticalAccentList"/>
    <dgm:cxn modelId="{A66A3645-2832-4C51-9DC5-C5B91BC72675}" type="presParOf" srcId="{991EEB67-4ADF-451B-B97F-2E09555EFF8E}" destId="{2AAD0E58-F0EB-45DA-99DF-7EB15FB8B5DF}" srcOrd="2" destOrd="0" presId="urn:microsoft.com/office/officeart/2008/layout/VerticalAccentList"/>
    <dgm:cxn modelId="{7E106584-A0B4-4508-8105-2CEB9507615E}" type="presParOf" srcId="{991EEB67-4ADF-451B-B97F-2E09555EFF8E}" destId="{3CBA235A-8667-4FA1-A756-3DFEAC7119FD}" srcOrd="3" destOrd="0" presId="urn:microsoft.com/office/officeart/2008/layout/VerticalAccentList"/>
    <dgm:cxn modelId="{1BF5B1B4-568C-4BF4-8632-55C70B29F918}" type="presParOf" srcId="{991EEB67-4ADF-451B-B97F-2E09555EFF8E}" destId="{68D9D200-6CE5-48CE-8774-D98B20EAFFEB}" srcOrd="4" destOrd="0" presId="urn:microsoft.com/office/officeart/2008/layout/VerticalAccentList"/>
    <dgm:cxn modelId="{D9E8FCCC-6DEF-44BC-A62B-B9B9718CC4AE}" type="presParOf" srcId="{991EEB67-4ADF-451B-B97F-2E09555EFF8E}" destId="{BEF3444E-2BFF-4C53-8FF3-CFF498F27B2A}" srcOrd="5" destOrd="0" presId="urn:microsoft.com/office/officeart/2008/layout/VerticalAccentList"/>
    <dgm:cxn modelId="{57E321C3-8EE1-455D-84F8-DE2DBA10D379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/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3BC8C791-EE6A-4380-9A46-58E4DF27784A}" type="presOf" srcId="{7696E078-5B60-48E5-8BE4-2E1D6C4E9083}" destId="{106E10B0-BD31-4AC9-B820-E694FB22F9E2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3A665E8D-BFB3-4FBD-BDDD-DF3C44EB8C57}" type="presOf" srcId="{8EB56C13-650C-4776-A2D1-FBFA87CDE577}" destId="{D76C31B5-EF64-4EB5-9B5A-7D33B3896886}" srcOrd="0" destOrd="0" presId="urn:microsoft.com/office/officeart/2005/8/layout/bProcess4"/>
    <dgm:cxn modelId="{B5AFA598-7EA5-43DE-991B-7E2C4B570B0C}" type="presOf" srcId="{77C70CCE-B24D-4EBE-B8F3-1CCAC11D39DE}" destId="{14B794D3-8609-4228-8CEE-9225FADCFEE8}" srcOrd="0" destOrd="0" presId="urn:microsoft.com/office/officeart/2005/8/layout/bProcess4"/>
    <dgm:cxn modelId="{AB9E8265-ABC0-4A1E-904C-C6748C45A794}" type="presOf" srcId="{77EE541A-1D97-4201-995F-D66DDFA02581}" destId="{56B87E31-B252-4EE8-8DF3-BF4D90DDD8CC}" srcOrd="0" destOrd="0" presId="urn:microsoft.com/office/officeart/2005/8/layout/bProcess4"/>
    <dgm:cxn modelId="{6E6428FC-BB11-402A-A886-D486DBDDC5B9}" type="presOf" srcId="{29F6233E-9BF2-4C1C-9BCB-D4430921D963}" destId="{A3C87D43-C5A4-42DE-B4AB-653ED83CB6DF}" srcOrd="0" destOrd="0" presId="urn:microsoft.com/office/officeart/2005/8/layout/bProcess4"/>
    <dgm:cxn modelId="{6FA537DB-6846-407C-94B9-8C3F04E84AEB}" type="presOf" srcId="{DFD186CC-FB1F-4850-AD93-E5E36026BD9F}" destId="{A1B0DC7D-025C-42F9-9B41-7E36EB3C38AD}" srcOrd="0" destOrd="0" presId="urn:microsoft.com/office/officeart/2005/8/layout/bProcess4"/>
    <dgm:cxn modelId="{84E671CD-9B00-478A-9CEA-C6AF5E2C41AD}" type="presOf" srcId="{6610347F-8F75-40DB-A6F3-BA40EB04E59E}" destId="{F7164A8E-2E88-4A13-93B9-49518FFBA433}" srcOrd="0" destOrd="0" presId="urn:microsoft.com/office/officeart/2005/8/layout/bProcess4"/>
    <dgm:cxn modelId="{3B591108-355A-4EFA-AB60-74EAB68B1A48}" type="presOf" srcId="{37B7CA0F-9E22-4699-81C5-94C199EB6D31}" destId="{3356480C-F358-4808-8D38-4C846EF40FDD}" srcOrd="0" destOrd="0" presId="urn:microsoft.com/office/officeart/2005/8/layout/bProcess4"/>
    <dgm:cxn modelId="{29E7D862-34FF-47DC-8398-432A2D50CA5B}" type="presOf" srcId="{8962E270-A172-419C-9E9A-A11B40131AB8}" destId="{5D0081F3-F4A4-49C8-8113-66EAF9CE4656}" srcOrd="0" destOrd="0" presId="urn:microsoft.com/office/officeart/2005/8/layout/bProcess4"/>
    <dgm:cxn modelId="{CD37C5F7-4FFE-4834-A3DE-AB389DD03647}" type="presOf" srcId="{86E02FDB-6CCB-4187-BE01-8276A67F534C}" destId="{F6B3B4D1-AA8D-44B0-9FDD-B736377D4D06}" srcOrd="0" destOrd="0" presId="urn:microsoft.com/office/officeart/2005/8/layout/bProcess4"/>
    <dgm:cxn modelId="{7363C108-920E-4A44-96C6-493031D4B495}" type="presOf" srcId="{7BDA107E-9DA9-46A4-832D-4C424BB9772E}" destId="{CF9C7A9D-89FB-4ACE-B905-F0592E13EA95}" srcOrd="0" destOrd="0" presId="urn:microsoft.com/office/officeart/2005/8/layout/bProcess4"/>
    <dgm:cxn modelId="{E6267ABA-C56F-47DD-ABA1-11020FF08FD5}" type="presOf" srcId="{65D90743-4E69-41DD-BBA2-13EEF698089A}" destId="{BAF19C81-28C9-4FA7-B8E9-7CCC41E00541}" srcOrd="0" destOrd="0" presId="urn:microsoft.com/office/officeart/2005/8/layout/bProcess4"/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8E65B3BF-77D8-4BA8-959B-8596E0A0BD2E}" type="presOf" srcId="{E71E291F-6A74-4A1C-B109-A8E92F42F60A}" destId="{59734F22-3FD4-4B80-BE6E-E5657E9FB2DA}" srcOrd="0" destOrd="0" presId="urn:microsoft.com/office/officeart/2005/8/layout/bProcess4"/>
    <dgm:cxn modelId="{48B25BB7-964D-4EF2-8301-3E6931ADE9A8}" type="presOf" srcId="{747BAC96-80CA-461E-ADDC-33CD30E292A7}" destId="{9A6BB277-A16B-4373-B014-90FB323A5C89}" srcOrd="0" destOrd="0" presId="urn:microsoft.com/office/officeart/2005/8/layout/bProcess4"/>
    <dgm:cxn modelId="{0DD7DEB7-F115-4052-868E-EE903E4A80E6}" type="presOf" srcId="{8232BD24-18BC-4B80-8FB1-E9EB213E518B}" destId="{78AB3D87-1946-4F7E-BB44-38FC7482328B}" srcOrd="0" destOrd="0" presId="urn:microsoft.com/office/officeart/2005/8/layout/bProcess4"/>
    <dgm:cxn modelId="{AF893E9B-D178-41FC-BE85-2084F81D126B}" type="presOf" srcId="{E979DE7A-A5AB-4054-BD76-DD2640ABF403}" destId="{D1A54AC1-EF18-42D2-9449-DA0227DEC0A2}" srcOrd="0" destOrd="0" presId="urn:microsoft.com/office/officeart/2005/8/layout/bProcess4"/>
    <dgm:cxn modelId="{331DEA0E-B62D-4D7C-8B86-3E800DC7F2D3}" type="presOf" srcId="{DBBA01F0-6FB6-41E3-92AB-99A9DA51A23C}" destId="{6F6600C3-74AD-44DB-ADED-E1930D64213D}" srcOrd="0" destOrd="0" presId="urn:microsoft.com/office/officeart/2005/8/layout/bProcess4"/>
    <dgm:cxn modelId="{4F5F9E44-B3AA-4D2C-96F6-25C41178984D}" type="presOf" srcId="{5BC2DF5D-D7D5-4E8A-B810-EA956472C4A3}" destId="{F17743CE-2E09-4266-B58F-4978115DBB93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1AB3AC6F-0382-4ECF-ACDA-0A2EFA0CCCEA}" type="presParOf" srcId="{14B794D3-8609-4228-8CEE-9225FADCFEE8}" destId="{53E1409C-C729-490F-9C6E-BF1F99388966}" srcOrd="0" destOrd="0" presId="urn:microsoft.com/office/officeart/2005/8/layout/bProcess4"/>
    <dgm:cxn modelId="{69EAD493-5527-417E-8268-370CC936FA5B}" type="presParOf" srcId="{53E1409C-C729-490F-9C6E-BF1F99388966}" destId="{F2487ACD-8868-4A12-A208-8BC8C5268560}" srcOrd="0" destOrd="0" presId="urn:microsoft.com/office/officeart/2005/8/layout/bProcess4"/>
    <dgm:cxn modelId="{2A053D37-732B-4D5E-B08A-96198DBE30BC}" type="presParOf" srcId="{53E1409C-C729-490F-9C6E-BF1F99388966}" destId="{BAF19C81-28C9-4FA7-B8E9-7CCC41E00541}" srcOrd="1" destOrd="0" presId="urn:microsoft.com/office/officeart/2005/8/layout/bProcess4"/>
    <dgm:cxn modelId="{798A599B-15E0-4125-8AF4-6AADE2120D5F}" type="presParOf" srcId="{14B794D3-8609-4228-8CEE-9225FADCFEE8}" destId="{59734F22-3FD4-4B80-BE6E-E5657E9FB2DA}" srcOrd="1" destOrd="0" presId="urn:microsoft.com/office/officeart/2005/8/layout/bProcess4"/>
    <dgm:cxn modelId="{838B6908-8FB7-4EFD-A45A-761AD97398BA}" type="presParOf" srcId="{14B794D3-8609-4228-8CEE-9225FADCFEE8}" destId="{DEEECA27-5D2E-4586-8D03-8087B6CF41B4}" srcOrd="2" destOrd="0" presId="urn:microsoft.com/office/officeart/2005/8/layout/bProcess4"/>
    <dgm:cxn modelId="{5C1B4441-F5E2-4D5F-B7C4-0AEE3DBF48C9}" type="presParOf" srcId="{DEEECA27-5D2E-4586-8D03-8087B6CF41B4}" destId="{FAD16BA5-E0BA-4FD4-97B6-40757ECE7742}" srcOrd="0" destOrd="0" presId="urn:microsoft.com/office/officeart/2005/8/layout/bProcess4"/>
    <dgm:cxn modelId="{F675C5B7-8811-4465-BEB7-BCA7A3FA46D6}" type="presParOf" srcId="{DEEECA27-5D2E-4586-8D03-8087B6CF41B4}" destId="{D76C31B5-EF64-4EB5-9B5A-7D33B3896886}" srcOrd="1" destOrd="0" presId="urn:microsoft.com/office/officeart/2005/8/layout/bProcess4"/>
    <dgm:cxn modelId="{1B2BE6EC-CA2D-4CD1-84D5-FC896D126262}" type="presParOf" srcId="{14B794D3-8609-4228-8CEE-9225FADCFEE8}" destId="{6F6600C3-74AD-44DB-ADED-E1930D64213D}" srcOrd="3" destOrd="0" presId="urn:microsoft.com/office/officeart/2005/8/layout/bProcess4"/>
    <dgm:cxn modelId="{AD760E2C-5232-4460-9DB9-80F9A1FBC7A0}" type="presParOf" srcId="{14B794D3-8609-4228-8CEE-9225FADCFEE8}" destId="{FE8EDBD3-5C19-4201-A8DC-D1CDF8E485D0}" srcOrd="4" destOrd="0" presId="urn:microsoft.com/office/officeart/2005/8/layout/bProcess4"/>
    <dgm:cxn modelId="{940CD4B0-2464-4B49-8347-6B9816CA99CC}" type="presParOf" srcId="{FE8EDBD3-5C19-4201-A8DC-D1CDF8E485D0}" destId="{6C41CC55-9F56-4492-8209-E6A5A990B7FF}" srcOrd="0" destOrd="0" presId="urn:microsoft.com/office/officeart/2005/8/layout/bProcess4"/>
    <dgm:cxn modelId="{1B010FE3-D8C1-49F1-882C-CAE04636021A}" type="presParOf" srcId="{FE8EDBD3-5C19-4201-A8DC-D1CDF8E485D0}" destId="{A1B0DC7D-025C-42F9-9B41-7E36EB3C38AD}" srcOrd="1" destOrd="0" presId="urn:microsoft.com/office/officeart/2005/8/layout/bProcess4"/>
    <dgm:cxn modelId="{63BCD675-AC5B-4D63-A5DB-BAF4C8588C09}" type="presParOf" srcId="{14B794D3-8609-4228-8CEE-9225FADCFEE8}" destId="{CF9C7A9D-89FB-4ACE-B905-F0592E13EA95}" srcOrd="5" destOrd="0" presId="urn:microsoft.com/office/officeart/2005/8/layout/bProcess4"/>
    <dgm:cxn modelId="{C7848F2E-E8C9-4C57-B71B-C75BE9206977}" type="presParOf" srcId="{14B794D3-8609-4228-8CEE-9225FADCFEE8}" destId="{AFC032EA-D5FF-4103-B76C-11B12B407B6A}" srcOrd="6" destOrd="0" presId="urn:microsoft.com/office/officeart/2005/8/layout/bProcess4"/>
    <dgm:cxn modelId="{1059755E-ADB1-4364-B495-4A47B80D82E9}" type="presParOf" srcId="{AFC032EA-D5FF-4103-B76C-11B12B407B6A}" destId="{BE9EEB74-B679-43D4-9DF6-25B65D1F2AFD}" srcOrd="0" destOrd="0" presId="urn:microsoft.com/office/officeart/2005/8/layout/bProcess4"/>
    <dgm:cxn modelId="{F7BBAC0B-2F21-46AB-BEE0-32A78BBA607A}" type="presParOf" srcId="{AFC032EA-D5FF-4103-B76C-11B12B407B6A}" destId="{D1A54AC1-EF18-42D2-9449-DA0227DEC0A2}" srcOrd="1" destOrd="0" presId="urn:microsoft.com/office/officeart/2005/8/layout/bProcess4"/>
    <dgm:cxn modelId="{21D2F412-4195-44EE-9AAE-DF63A6A953DC}" type="presParOf" srcId="{14B794D3-8609-4228-8CEE-9225FADCFEE8}" destId="{3356480C-F358-4808-8D38-4C846EF40FDD}" srcOrd="7" destOrd="0" presId="urn:microsoft.com/office/officeart/2005/8/layout/bProcess4"/>
    <dgm:cxn modelId="{2F22765E-8748-40EC-ABE6-23D6313F39E7}" type="presParOf" srcId="{14B794D3-8609-4228-8CEE-9225FADCFEE8}" destId="{B43CC3BE-2272-4C66-9E99-EC554BE65DDA}" srcOrd="8" destOrd="0" presId="urn:microsoft.com/office/officeart/2005/8/layout/bProcess4"/>
    <dgm:cxn modelId="{9AA85D65-CE69-4233-830D-6CBE0CBE80F0}" type="presParOf" srcId="{B43CC3BE-2272-4C66-9E99-EC554BE65DDA}" destId="{2FF602EF-2BE7-48C2-A01D-EAA6CF578ABC}" srcOrd="0" destOrd="0" presId="urn:microsoft.com/office/officeart/2005/8/layout/bProcess4"/>
    <dgm:cxn modelId="{37CB00CF-7FD2-4D0A-8C0C-917DEE75E58B}" type="presParOf" srcId="{B43CC3BE-2272-4C66-9E99-EC554BE65DDA}" destId="{56B87E31-B252-4EE8-8DF3-BF4D90DDD8CC}" srcOrd="1" destOrd="0" presId="urn:microsoft.com/office/officeart/2005/8/layout/bProcess4"/>
    <dgm:cxn modelId="{CCB8DA07-4AB3-4A3A-BC73-0D251272D229}" type="presParOf" srcId="{14B794D3-8609-4228-8CEE-9225FADCFEE8}" destId="{78AB3D87-1946-4F7E-BB44-38FC7482328B}" srcOrd="9" destOrd="0" presId="urn:microsoft.com/office/officeart/2005/8/layout/bProcess4"/>
    <dgm:cxn modelId="{CBDB1EC9-61CB-420E-9CD5-82F5D4FE47CD}" type="presParOf" srcId="{14B794D3-8609-4228-8CEE-9225FADCFEE8}" destId="{1DDC8A7D-63B8-4E53-92D9-D1B7D6D8B2BC}" srcOrd="10" destOrd="0" presId="urn:microsoft.com/office/officeart/2005/8/layout/bProcess4"/>
    <dgm:cxn modelId="{2BAE21FF-BE4E-4103-A408-B4068C17264A}" type="presParOf" srcId="{1DDC8A7D-63B8-4E53-92D9-D1B7D6D8B2BC}" destId="{13292EF9-B080-4309-BA9B-CD0520F96DAE}" srcOrd="0" destOrd="0" presId="urn:microsoft.com/office/officeart/2005/8/layout/bProcess4"/>
    <dgm:cxn modelId="{87E2CDB5-F1C8-471F-8866-53E95B96528D}" type="presParOf" srcId="{1DDC8A7D-63B8-4E53-92D9-D1B7D6D8B2BC}" destId="{A3C87D43-C5A4-42DE-B4AB-653ED83CB6DF}" srcOrd="1" destOrd="0" presId="urn:microsoft.com/office/officeart/2005/8/layout/bProcess4"/>
    <dgm:cxn modelId="{C7E9D806-8D99-4F06-9ED7-7ADB5C1DDB21}" type="presParOf" srcId="{14B794D3-8609-4228-8CEE-9225FADCFEE8}" destId="{9A6BB277-A16B-4373-B014-90FB323A5C89}" srcOrd="11" destOrd="0" presId="urn:microsoft.com/office/officeart/2005/8/layout/bProcess4"/>
    <dgm:cxn modelId="{30D6D6F4-3B55-4962-A752-E07D06FCC97A}" type="presParOf" srcId="{14B794D3-8609-4228-8CEE-9225FADCFEE8}" destId="{C6E5E3A8-CC60-4FAD-A906-15C5D5B9AE4A}" srcOrd="12" destOrd="0" presId="urn:microsoft.com/office/officeart/2005/8/layout/bProcess4"/>
    <dgm:cxn modelId="{790AEC93-5ECB-4C96-8EA7-F15BD5EDC9CD}" type="presParOf" srcId="{C6E5E3A8-CC60-4FAD-A906-15C5D5B9AE4A}" destId="{B346C26E-0B49-42A1-86AB-47931AA881A8}" srcOrd="0" destOrd="0" presId="urn:microsoft.com/office/officeart/2005/8/layout/bProcess4"/>
    <dgm:cxn modelId="{58C634B2-2AA3-4D90-ACFB-A5313DAFF7F0}" type="presParOf" srcId="{C6E5E3A8-CC60-4FAD-A906-15C5D5B9AE4A}" destId="{106E10B0-BD31-4AC9-B820-E694FB22F9E2}" srcOrd="1" destOrd="0" presId="urn:microsoft.com/office/officeart/2005/8/layout/bProcess4"/>
    <dgm:cxn modelId="{127F18A8-3486-42F9-9DF2-90440EC9028D}" type="presParOf" srcId="{14B794D3-8609-4228-8CEE-9225FADCFEE8}" destId="{F17743CE-2E09-4266-B58F-4978115DBB93}" srcOrd="13" destOrd="0" presId="urn:microsoft.com/office/officeart/2005/8/layout/bProcess4"/>
    <dgm:cxn modelId="{45768828-CFD0-4B07-A9C3-98C35E19533C}" type="presParOf" srcId="{14B794D3-8609-4228-8CEE-9225FADCFEE8}" destId="{995DBB8E-AF59-4F92-8C54-02AD7C313D7A}" srcOrd="14" destOrd="0" presId="urn:microsoft.com/office/officeart/2005/8/layout/bProcess4"/>
    <dgm:cxn modelId="{9E0AD7AF-7218-43C5-94BA-F69DCE9B1E09}" type="presParOf" srcId="{995DBB8E-AF59-4F92-8C54-02AD7C313D7A}" destId="{231BF6AF-9B22-4932-BADF-3891D18524F7}" srcOrd="0" destOrd="0" presId="urn:microsoft.com/office/officeart/2005/8/layout/bProcess4"/>
    <dgm:cxn modelId="{397E7015-7F2C-4DCD-A441-6D8D00C711B2}" type="presParOf" srcId="{995DBB8E-AF59-4F92-8C54-02AD7C313D7A}" destId="{F7164A8E-2E88-4A13-93B9-49518FFBA433}" srcOrd="1" destOrd="0" presId="urn:microsoft.com/office/officeart/2005/8/layout/bProcess4"/>
    <dgm:cxn modelId="{28687E80-8995-4706-9071-B630CEB12274}" type="presParOf" srcId="{14B794D3-8609-4228-8CEE-9225FADCFEE8}" destId="{5D0081F3-F4A4-49C8-8113-66EAF9CE4656}" srcOrd="15" destOrd="0" presId="urn:microsoft.com/office/officeart/2005/8/layout/bProcess4"/>
    <dgm:cxn modelId="{297C0631-300A-40E9-BCEF-90C6BE31CC2D}" type="presParOf" srcId="{14B794D3-8609-4228-8CEE-9225FADCFEE8}" destId="{763525A2-8C83-4CCD-9846-8C988A57CF4B}" srcOrd="16" destOrd="0" presId="urn:microsoft.com/office/officeart/2005/8/layout/bProcess4"/>
    <dgm:cxn modelId="{2281EB9F-2F67-4514-9575-04F15CC68A69}" type="presParOf" srcId="{763525A2-8C83-4CCD-9846-8C988A57CF4B}" destId="{A8A602F2-6A71-4F01-9699-D12EC0DB8132}" srcOrd="0" destOrd="0" presId="urn:microsoft.com/office/officeart/2005/8/layout/bProcess4"/>
    <dgm:cxn modelId="{611BC438-E5CD-4501-A424-E185C9A59915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FA43D2-A5FE-4248-9D63-609D42259E19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5ABCB675-0816-41FE-8E10-3C9E44518150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pt-BR" sz="2000" b="1" dirty="0" smtClean="0">
              <a:solidFill>
                <a:schemeClr val="bg1"/>
              </a:solidFill>
            </a:rPr>
            <a:t>Objetivos do Projeto</a:t>
          </a:r>
          <a:endParaRPr lang="pt-BR" sz="2000" b="1" dirty="0">
            <a:solidFill>
              <a:schemeClr val="bg1"/>
            </a:solidFill>
          </a:endParaRPr>
        </a:p>
      </dgm:t>
    </dgm:pt>
    <dgm:pt modelId="{7FEBDD11-9804-460C-9D5D-0F20BB9E1315}" type="parTrans" cxnId="{84344A05-055E-453A-BB41-4BD3BBCFBA87}">
      <dgm:prSet/>
      <dgm:spPr/>
      <dgm:t>
        <a:bodyPr/>
        <a:lstStyle/>
        <a:p>
          <a:endParaRPr lang="pt-BR" b="1"/>
        </a:p>
      </dgm:t>
    </dgm:pt>
    <dgm:pt modelId="{F8DA3B38-890A-4F57-B133-BF6046F43465}" type="sibTrans" cxnId="{84344A05-055E-453A-BB41-4BD3BBCFBA87}">
      <dgm:prSet/>
      <dgm:spPr/>
      <dgm:t>
        <a:bodyPr/>
        <a:lstStyle/>
        <a:p>
          <a:endParaRPr lang="pt-BR" b="1"/>
        </a:p>
      </dgm:t>
    </dgm:pt>
    <dgm:pt modelId="{3C6E2280-637D-4698-B7F8-19071C974A5F}" type="pres">
      <dgm:prSet presAssocID="{9BFA43D2-A5FE-4248-9D63-609D42259E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3741A065-FA49-4E90-A0C9-47D84CB8706E}" type="pres">
      <dgm:prSet presAssocID="{5ABCB675-0816-41FE-8E10-3C9E44518150}" presName="parenttextcomposite" presStyleCnt="0"/>
      <dgm:spPr/>
    </dgm:pt>
    <dgm:pt modelId="{1EC0E9BD-C2AA-4F7A-B73F-B5A7CAB76086}" type="pres">
      <dgm:prSet presAssocID="{5ABCB675-0816-41FE-8E10-3C9E44518150}" presName="parenttext" presStyleLbl="revTx" presStyleIdx="0" presStyleCnt="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1EEB67-4ADF-451B-B97F-2E09555EFF8E}" type="pres">
      <dgm:prSet presAssocID="{5ABCB675-0816-41FE-8E10-3C9E44518150}" presName="parallelogramComposite" presStyleCnt="0"/>
      <dgm:spPr/>
    </dgm:pt>
    <dgm:pt modelId="{CED869AD-7F8A-4294-8150-B69CF77BE3E6}" type="pres">
      <dgm:prSet presAssocID="{5ABCB675-0816-41FE-8E10-3C9E44518150}" presName="parallelogram1" presStyleLbl="alignNode1" presStyleIdx="0" presStyleCnt="7"/>
      <dgm:spPr/>
    </dgm:pt>
    <dgm:pt modelId="{6982EEE5-3EED-4CEB-88EB-54F82FBFB687}" type="pres">
      <dgm:prSet presAssocID="{5ABCB675-0816-41FE-8E10-3C9E44518150}" presName="parallelogram2" presStyleLbl="alignNode1" presStyleIdx="1" presStyleCnt="7"/>
      <dgm:spPr/>
    </dgm:pt>
    <dgm:pt modelId="{2AAD0E58-F0EB-45DA-99DF-7EB15FB8B5DF}" type="pres">
      <dgm:prSet presAssocID="{5ABCB675-0816-41FE-8E10-3C9E44518150}" presName="parallelogram3" presStyleLbl="alignNode1" presStyleIdx="2" presStyleCnt="7"/>
      <dgm:spPr/>
    </dgm:pt>
    <dgm:pt modelId="{3CBA235A-8667-4FA1-A756-3DFEAC7119FD}" type="pres">
      <dgm:prSet presAssocID="{5ABCB675-0816-41FE-8E10-3C9E44518150}" presName="parallelogram4" presStyleLbl="alignNode1" presStyleIdx="3" presStyleCnt="7"/>
      <dgm:spPr/>
    </dgm:pt>
    <dgm:pt modelId="{68D9D200-6CE5-48CE-8774-D98B20EAFFEB}" type="pres">
      <dgm:prSet presAssocID="{5ABCB675-0816-41FE-8E10-3C9E44518150}" presName="parallelogram5" presStyleLbl="alignNode1" presStyleIdx="4" presStyleCnt="7"/>
      <dgm:spPr/>
    </dgm:pt>
    <dgm:pt modelId="{BEF3444E-2BFF-4C53-8FF3-CFF498F27B2A}" type="pres">
      <dgm:prSet presAssocID="{5ABCB675-0816-41FE-8E10-3C9E44518150}" presName="parallelogram6" presStyleLbl="alignNode1" presStyleIdx="5" presStyleCnt="7"/>
      <dgm:spPr/>
    </dgm:pt>
    <dgm:pt modelId="{D78AD7FB-F695-46F3-9160-8612AD4E52CF}" type="pres">
      <dgm:prSet presAssocID="{5ABCB675-0816-41FE-8E10-3C9E44518150}" presName="parallelogram7" presStyleLbl="alignNode1" presStyleIdx="6" presStyleCnt="7"/>
      <dgm:spPr/>
    </dgm:pt>
  </dgm:ptLst>
  <dgm:cxnLst>
    <dgm:cxn modelId="{84344A05-055E-453A-BB41-4BD3BBCFBA87}" srcId="{9BFA43D2-A5FE-4248-9D63-609D42259E19}" destId="{5ABCB675-0816-41FE-8E10-3C9E44518150}" srcOrd="0" destOrd="0" parTransId="{7FEBDD11-9804-460C-9D5D-0F20BB9E1315}" sibTransId="{F8DA3B38-890A-4F57-B133-BF6046F43465}"/>
    <dgm:cxn modelId="{50A4D692-2728-4518-85FD-706F3DB8FBE0}" type="presOf" srcId="{9BFA43D2-A5FE-4248-9D63-609D42259E19}" destId="{3C6E2280-637D-4698-B7F8-19071C974A5F}" srcOrd="0" destOrd="0" presId="urn:microsoft.com/office/officeart/2008/layout/VerticalAccentList"/>
    <dgm:cxn modelId="{4F12B1D3-9BEB-452D-9272-D9C37A0B612F}" type="presOf" srcId="{5ABCB675-0816-41FE-8E10-3C9E44518150}" destId="{1EC0E9BD-C2AA-4F7A-B73F-B5A7CAB76086}" srcOrd="0" destOrd="0" presId="urn:microsoft.com/office/officeart/2008/layout/VerticalAccentList"/>
    <dgm:cxn modelId="{07828F07-5348-45DB-88DF-C8FC3B80F972}" type="presParOf" srcId="{3C6E2280-637D-4698-B7F8-19071C974A5F}" destId="{3741A065-FA49-4E90-A0C9-47D84CB8706E}" srcOrd="0" destOrd="0" presId="urn:microsoft.com/office/officeart/2008/layout/VerticalAccentList"/>
    <dgm:cxn modelId="{88DE15C6-39ED-42B5-A3DB-57F7494DCF8E}" type="presParOf" srcId="{3741A065-FA49-4E90-A0C9-47D84CB8706E}" destId="{1EC0E9BD-C2AA-4F7A-B73F-B5A7CAB76086}" srcOrd="0" destOrd="0" presId="urn:microsoft.com/office/officeart/2008/layout/VerticalAccentList"/>
    <dgm:cxn modelId="{DB46105A-C60D-4334-B266-24DEC9E6FDB4}" type="presParOf" srcId="{3C6E2280-637D-4698-B7F8-19071C974A5F}" destId="{991EEB67-4ADF-451B-B97F-2E09555EFF8E}" srcOrd="1" destOrd="0" presId="urn:microsoft.com/office/officeart/2008/layout/VerticalAccentList"/>
    <dgm:cxn modelId="{68598D52-7ADF-4939-BC08-3E230734FD1C}" type="presParOf" srcId="{991EEB67-4ADF-451B-B97F-2E09555EFF8E}" destId="{CED869AD-7F8A-4294-8150-B69CF77BE3E6}" srcOrd="0" destOrd="0" presId="urn:microsoft.com/office/officeart/2008/layout/VerticalAccentList"/>
    <dgm:cxn modelId="{421CEA1A-C07A-441C-B150-AC64DA1E719C}" type="presParOf" srcId="{991EEB67-4ADF-451B-B97F-2E09555EFF8E}" destId="{6982EEE5-3EED-4CEB-88EB-54F82FBFB687}" srcOrd="1" destOrd="0" presId="urn:microsoft.com/office/officeart/2008/layout/VerticalAccentList"/>
    <dgm:cxn modelId="{FA751C6F-4A8D-4F49-91E4-E96A771B8732}" type="presParOf" srcId="{991EEB67-4ADF-451B-B97F-2E09555EFF8E}" destId="{2AAD0E58-F0EB-45DA-99DF-7EB15FB8B5DF}" srcOrd="2" destOrd="0" presId="urn:microsoft.com/office/officeart/2008/layout/VerticalAccentList"/>
    <dgm:cxn modelId="{34E7FE50-3D3E-46C3-B65B-C2017561A90E}" type="presParOf" srcId="{991EEB67-4ADF-451B-B97F-2E09555EFF8E}" destId="{3CBA235A-8667-4FA1-A756-3DFEAC7119FD}" srcOrd="3" destOrd="0" presId="urn:microsoft.com/office/officeart/2008/layout/VerticalAccentList"/>
    <dgm:cxn modelId="{1BC59F2C-1F74-4495-99D1-378A9E633954}" type="presParOf" srcId="{991EEB67-4ADF-451B-B97F-2E09555EFF8E}" destId="{68D9D200-6CE5-48CE-8774-D98B20EAFFEB}" srcOrd="4" destOrd="0" presId="urn:microsoft.com/office/officeart/2008/layout/VerticalAccentList"/>
    <dgm:cxn modelId="{500EF350-6910-4B2C-A8A2-802C29222DCE}" type="presParOf" srcId="{991EEB67-4ADF-451B-B97F-2E09555EFF8E}" destId="{BEF3444E-2BFF-4C53-8FF3-CFF498F27B2A}" srcOrd="5" destOrd="0" presId="urn:microsoft.com/office/officeart/2008/layout/VerticalAccentList"/>
    <dgm:cxn modelId="{EFBD3BC4-7146-4EC8-9FB4-A315FC37B88C}" type="presParOf" srcId="{991EEB67-4ADF-451B-B97F-2E09555EFF8E}" destId="{D78AD7FB-F695-46F3-9160-8612AD4E52C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C70CCE-B24D-4EBE-B8F3-1CCAC11D39DE}" type="doc">
      <dgm:prSet loTypeId="urn:microsoft.com/office/officeart/2005/8/layout/bProcess4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65D90743-4E69-41DD-BBA2-13EEF698089A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Justificativas de negócio</a:t>
          </a:r>
          <a:endParaRPr lang="pt-BR" sz="1800" b="1" dirty="0"/>
        </a:p>
      </dgm:t>
    </dgm:pt>
    <dgm:pt modelId="{50EC756F-4561-423C-B81D-18DEA1E11E76}" type="parTrans" cxnId="{9B6329BB-1C24-4EA8-B0F6-23DDE84DA208}">
      <dgm:prSet/>
      <dgm:spPr/>
      <dgm:t>
        <a:bodyPr/>
        <a:lstStyle/>
        <a:p>
          <a:endParaRPr lang="pt-BR" sz="2000" b="1"/>
        </a:p>
      </dgm:t>
    </dgm:pt>
    <dgm:pt modelId="{E71E291F-6A74-4A1C-B109-A8E92F42F60A}" type="sibTrans" cxnId="{9B6329BB-1C24-4EA8-B0F6-23DDE84DA20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DFD186CC-FB1F-4850-AD93-E5E36026BD9F}">
      <dgm:prSet custT="1"/>
      <dgm:spPr/>
      <dgm:t>
        <a:bodyPr/>
        <a:lstStyle/>
        <a:p>
          <a:pPr rtl="0"/>
          <a:r>
            <a:rPr lang="pt-BR" sz="1800" b="1" dirty="0" smtClean="0"/>
            <a:t>Escopo do Projeto</a:t>
          </a:r>
          <a:endParaRPr lang="pt-BR" sz="1800" b="1" dirty="0"/>
        </a:p>
      </dgm:t>
    </dgm:pt>
    <dgm:pt modelId="{1FB50F5D-81BC-4B87-9C0C-3A0C94AB0954}" type="parTrans" cxnId="{5FFD2229-6B53-453A-8502-7CC4032EED2E}">
      <dgm:prSet/>
      <dgm:spPr/>
      <dgm:t>
        <a:bodyPr/>
        <a:lstStyle/>
        <a:p>
          <a:endParaRPr lang="pt-BR" sz="2000" b="1"/>
        </a:p>
      </dgm:t>
    </dgm:pt>
    <dgm:pt modelId="{7BDA107E-9DA9-46A4-832D-4C424BB9772E}" type="sibTrans" cxnId="{5FFD2229-6B53-453A-8502-7CC4032EED2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E979DE7A-A5AB-4054-BD76-DD2640ABF40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Escopo do Produto </a:t>
          </a:r>
          <a:endParaRPr lang="pt-BR" sz="1800" b="1" dirty="0"/>
        </a:p>
      </dgm:t>
    </dgm:pt>
    <dgm:pt modelId="{39CEA9ED-0738-437E-AFD7-0CAA943CBA36}" type="parTrans" cxnId="{F5EABF3E-5210-4FCC-AC6A-C9D1602F260F}">
      <dgm:prSet/>
      <dgm:spPr/>
      <dgm:t>
        <a:bodyPr/>
        <a:lstStyle/>
        <a:p>
          <a:endParaRPr lang="pt-BR" sz="2000" b="1"/>
        </a:p>
      </dgm:t>
    </dgm:pt>
    <dgm:pt modelId="{37B7CA0F-9E22-4699-81C5-94C199EB6D31}" type="sibTrans" cxnId="{F5EABF3E-5210-4FCC-AC6A-C9D1602F260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7EE541A-1D97-4201-995F-D66DDFA0258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 Gerenciamento do Projeto</a:t>
          </a:r>
          <a:endParaRPr lang="pt-BR" sz="1800" b="1" dirty="0"/>
        </a:p>
      </dgm:t>
    </dgm:pt>
    <dgm:pt modelId="{377D7E62-AEFB-42E5-AFA9-9759AC508642}" type="parTrans" cxnId="{CD845404-7BEA-4CAD-AE4B-955ED2569E4D}">
      <dgm:prSet/>
      <dgm:spPr/>
      <dgm:t>
        <a:bodyPr/>
        <a:lstStyle/>
        <a:p>
          <a:endParaRPr lang="pt-BR" sz="2000" b="1"/>
        </a:p>
      </dgm:t>
    </dgm:pt>
    <dgm:pt modelId="{8232BD24-18BC-4B80-8FB1-E9EB213E518B}" type="sibTrans" cxnId="{CD845404-7BEA-4CAD-AE4B-955ED2569E4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29F6233E-9BF2-4C1C-9BCB-D4430921D96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Equipe do Projeto</a:t>
          </a:r>
          <a:endParaRPr lang="pt-BR" sz="1800" b="1" dirty="0"/>
        </a:p>
      </dgm:t>
    </dgm:pt>
    <dgm:pt modelId="{BAB65E24-170A-4FAC-B8C0-00B471910E05}" type="parTrans" cxnId="{87EDF070-01EA-43B5-80C2-C8A7D3D4B7AF}">
      <dgm:prSet/>
      <dgm:spPr/>
      <dgm:t>
        <a:bodyPr/>
        <a:lstStyle/>
        <a:p>
          <a:endParaRPr lang="pt-BR" sz="2000" b="1"/>
        </a:p>
      </dgm:t>
    </dgm:pt>
    <dgm:pt modelId="{747BAC96-80CA-461E-ADDC-33CD30E292A7}" type="sibTrans" cxnId="{87EDF070-01EA-43B5-80C2-C8A7D3D4B7AF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7696E078-5B60-48E5-8BE4-2E1D6C4E9083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Desenvolvimento do Sistema</a:t>
          </a:r>
          <a:endParaRPr lang="pt-BR" sz="1800" b="1" dirty="0"/>
        </a:p>
      </dgm:t>
    </dgm:pt>
    <dgm:pt modelId="{3A76C311-D63F-4AA9-82DF-A7526A7F41FB}" type="parTrans" cxnId="{8F2D12EF-423E-4182-A25D-0D7DAC80FB7C}">
      <dgm:prSet/>
      <dgm:spPr/>
      <dgm:t>
        <a:bodyPr/>
        <a:lstStyle/>
        <a:p>
          <a:endParaRPr lang="pt-BR" sz="2000" b="1"/>
        </a:p>
      </dgm:t>
    </dgm:pt>
    <dgm:pt modelId="{5BC2DF5D-D7D5-4E8A-B810-EA956472C4A3}" type="sibTrans" cxnId="{8F2D12EF-423E-4182-A25D-0D7DAC80FB7C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6610347F-8F75-40DB-A6F3-BA40EB04E59E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Apresentação do sistema</a:t>
          </a:r>
          <a:endParaRPr lang="pt-BR" sz="1800" b="1" dirty="0"/>
        </a:p>
      </dgm:t>
    </dgm:pt>
    <dgm:pt modelId="{EF08C7BE-5241-47CD-8534-AC5C52C8C3A0}" type="parTrans" cxnId="{60D97D08-F0F1-4E16-81D1-61BDA5417873}">
      <dgm:prSet/>
      <dgm:spPr/>
      <dgm:t>
        <a:bodyPr/>
        <a:lstStyle/>
        <a:p>
          <a:endParaRPr lang="pt-BR" sz="2000" b="1"/>
        </a:p>
      </dgm:t>
    </dgm:pt>
    <dgm:pt modelId="{8962E270-A172-419C-9E9A-A11B40131AB8}" type="sibTrans" cxnId="{60D97D08-F0F1-4E16-81D1-61BDA541787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 sz="2000" b="1"/>
        </a:p>
      </dgm:t>
    </dgm:pt>
    <dgm:pt modelId="{8EB56C13-650C-4776-A2D1-FBFA87CDE577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Objetivos</a:t>
          </a:r>
          <a:endParaRPr lang="pt-BR" sz="1800" b="1" dirty="0"/>
        </a:p>
      </dgm:t>
    </dgm:pt>
    <dgm:pt modelId="{2CB5D2F8-6643-4C52-9935-DEA8136E12A9}" type="parTrans" cxnId="{741C2F9B-5AF3-4EE3-83C6-92ACE55D4E9D}">
      <dgm:prSet/>
      <dgm:spPr/>
      <dgm:t>
        <a:bodyPr/>
        <a:lstStyle/>
        <a:p>
          <a:endParaRPr lang="pt-BR"/>
        </a:p>
      </dgm:t>
    </dgm:pt>
    <dgm:pt modelId="{DBBA01F0-6FB6-41E3-92AB-99A9DA51A23C}" type="sibTrans" cxnId="{741C2F9B-5AF3-4EE3-83C6-92ACE55D4E9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pt-BR"/>
        </a:p>
      </dgm:t>
    </dgm:pt>
    <dgm:pt modelId="{86E02FDB-6CCB-4187-BE01-8276A67F534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pt-BR" sz="1800" b="1" dirty="0" smtClean="0"/>
            <a:t>Conclusão</a:t>
          </a:r>
          <a:endParaRPr lang="pt-BR" sz="1800" b="1" dirty="0"/>
        </a:p>
      </dgm:t>
    </dgm:pt>
    <dgm:pt modelId="{4ABB83AE-954A-464E-AB17-B3AA5F1344DF}" type="parTrans" cxnId="{0C3AC6C4-E577-4171-BD31-B2F7E1660D60}">
      <dgm:prSet/>
      <dgm:spPr/>
      <dgm:t>
        <a:bodyPr/>
        <a:lstStyle/>
        <a:p>
          <a:endParaRPr lang="pt-BR"/>
        </a:p>
      </dgm:t>
    </dgm:pt>
    <dgm:pt modelId="{2DA31B40-ED4D-4146-B6E3-8ECD7ED5443A}" type="sibTrans" cxnId="{0C3AC6C4-E577-4171-BD31-B2F7E1660D60}">
      <dgm:prSet/>
      <dgm:spPr/>
      <dgm:t>
        <a:bodyPr/>
        <a:lstStyle/>
        <a:p>
          <a:endParaRPr lang="pt-BR"/>
        </a:p>
      </dgm:t>
    </dgm:pt>
    <dgm:pt modelId="{14B794D3-8609-4228-8CEE-9225FADCFEE8}" type="pres">
      <dgm:prSet presAssocID="{77C70CCE-B24D-4EBE-B8F3-1CCAC11D39DE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53E1409C-C729-490F-9C6E-BF1F99388966}" type="pres">
      <dgm:prSet presAssocID="{65D90743-4E69-41DD-BBA2-13EEF698089A}" presName="compNode" presStyleCnt="0"/>
      <dgm:spPr/>
    </dgm:pt>
    <dgm:pt modelId="{F2487ACD-8868-4A12-A208-8BC8C5268560}" type="pres">
      <dgm:prSet presAssocID="{65D90743-4E69-41DD-BBA2-13EEF698089A}" presName="dummyConnPt" presStyleCnt="0"/>
      <dgm:spPr/>
    </dgm:pt>
    <dgm:pt modelId="{BAF19C81-28C9-4FA7-B8E9-7CCC41E00541}" type="pres">
      <dgm:prSet presAssocID="{65D90743-4E69-41DD-BBA2-13EEF698089A}" presName="node" presStyleLbl="node1" presStyleIdx="0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34F22-3FD4-4B80-BE6E-E5657E9FB2DA}" type="pres">
      <dgm:prSet presAssocID="{E71E291F-6A74-4A1C-B109-A8E92F42F60A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DEEECA27-5D2E-4586-8D03-8087B6CF41B4}" type="pres">
      <dgm:prSet presAssocID="{8EB56C13-650C-4776-A2D1-FBFA87CDE577}" presName="compNode" presStyleCnt="0"/>
      <dgm:spPr/>
    </dgm:pt>
    <dgm:pt modelId="{FAD16BA5-E0BA-4FD4-97B6-40757ECE7742}" type="pres">
      <dgm:prSet presAssocID="{8EB56C13-650C-4776-A2D1-FBFA87CDE577}" presName="dummyConnPt" presStyleCnt="0"/>
      <dgm:spPr/>
    </dgm:pt>
    <dgm:pt modelId="{D76C31B5-EF64-4EB5-9B5A-7D33B3896886}" type="pres">
      <dgm:prSet presAssocID="{8EB56C13-650C-4776-A2D1-FBFA87CDE577}" presName="node" presStyleLbl="node1" presStyleIdx="1" presStyleCnt="9" custLinFactNeighborX="-28575" custLinFactNeighborY="-665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6600C3-74AD-44DB-ADED-E1930D64213D}" type="pres">
      <dgm:prSet presAssocID="{DBBA01F0-6FB6-41E3-92AB-99A9DA51A23C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FE8EDBD3-5C19-4201-A8DC-D1CDF8E485D0}" type="pres">
      <dgm:prSet presAssocID="{DFD186CC-FB1F-4850-AD93-E5E36026BD9F}" presName="compNode" presStyleCnt="0"/>
      <dgm:spPr/>
    </dgm:pt>
    <dgm:pt modelId="{6C41CC55-9F56-4492-8209-E6A5A990B7FF}" type="pres">
      <dgm:prSet presAssocID="{DFD186CC-FB1F-4850-AD93-E5E36026BD9F}" presName="dummyConnPt" presStyleCnt="0"/>
      <dgm:spPr/>
    </dgm:pt>
    <dgm:pt modelId="{A1B0DC7D-025C-42F9-9B41-7E36EB3C38AD}" type="pres">
      <dgm:prSet presAssocID="{DFD186CC-FB1F-4850-AD93-E5E36026BD9F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9C7A9D-89FB-4ACE-B905-F0592E13EA95}" type="pres">
      <dgm:prSet presAssocID="{7BDA107E-9DA9-46A4-832D-4C424BB9772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AFC032EA-D5FF-4103-B76C-11B12B407B6A}" type="pres">
      <dgm:prSet presAssocID="{E979DE7A-A5AB-4054-BD76-DD2640ABF403}" presName="compNode" presStyleCnt="0"/>
      <dgm:spPr/>
    </dgm:pt>
    <dgm:pt modelId="{BE9EEB74-B679-43D4-9DF6-25B65D1F2AFD}" type="pres">
      <dgm:prSet presAssocID="{E979DE7A-A5AB-4054-BD76-DD2640ABF403}" presName="dummyConnPt" presStyleCnt="0"/>
      <dgm:spPr/>
    </dgm:pt>
    <dgm:pt modelId="{D1A54AC1-EF18-42D2-9449-DA0227DEC0A2}" type="pres">
      <dgm:prSet presAssocID="{E979DE7A-A5AB-4054-BD76-DD2640ABF40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356480C-F358-4808-8D38-4C846EF40FDD}" type="pres">
      <dgm:prSet presAssocID="{37B7CA0F-9E22-4699-81C5-94C199EB6D31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B43CC3BE-2272-4C66-9E99-EC554BE65DDA}" type="pres">
      <dgm:prSet presAssocID="{77EE541A-1D97-4201-995F-D66DDFA02581}" presName="compNode" presStyleCnt="0"/>
      <dgm:spPr/>
    </dgm:pt>
    <dgm:pt modelId="{2FF602EF-2BE7-48C2-A01D-EAA6CF578ABC}" type="pres">
      <dgm:prSet presAssocID="{77EE541A-1D97-4201-995F-D66DDFA02581}" presName="dummyConnPt" presStyleCnt="0"/>
      <dgm:spPr/>
    </dgm:pt>
    <dgm:pt modelId="{56B87E31-B252-4EE8-8DF3-BF4D90DDD8CC}" type="pres">
      <dgm:prSet presAssocID="{77EE541A-1D97-4201-995F-D66DDFA0258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AB3D87-1946-4F7E-BB44-38FC7482328B}" type="pres">
      <dgm:prSet presAssocID="{8232BD24-18BC-4B80-8FB1-E9EB213E518B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1DDC8A7D-63B8-4E53-92D9-D1B7D6D8B2BC}" type="pres">
      <dgm:prSet presAssocID="{29F6233E-9BF2-4C1C-9BCB-D4430921D963}" presName="compNode" presStyleCnt="0"/>
      <dgm:spPr/>
    </dgm:pt>
    <dgm:pt modelId="{13292EF9-B080-4309-BA9B-CD0520F96DAE}" type="pres">
      <dgm:prSet presAssocID="{29F6233E-9BF2-4C1C-9BCB-D4430921D963}" presName="dummyConnPt" presStyleCnt="0"/>
      <dgm:spPr/>
    </dgm:pt>
    <dgm:pt modelId="{A3C87D43-C5A4-42DE-B4AB-653ED83CB6DF}" type="pres">
      <dgm:prSet presAssocID="{29F6233E-9BF2-4C1C-9BCB-D4430921D96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6BB277-A16B-4373-B014-90FB323A5C89}" type="pres">
      <dgm:prSet presAssocID="{747BAC96-80CA-461E-ADDC-33CD30E292A7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C6E5E3A8-CC60-4FAD-A906-15C5D5B9AE4A}" type="pres">
      <dgm:prSet presAssocID="{7696E078-5B60-48E5-8BE4-2E1D6C4E9083}" presName="compNode" presStyleCnt="0"/>
      <dgm:spPr/>
    </dgm:pt>
    <dgm:pt modelId="{B346C26E-0B49-42A1-86AB-47931AA881A8}" type="pres">
      <dgm:prSet presAssocID="{7696E078-5B60-48E5-8BE4-2E1D6C4E9083}" presName="dummyConnPt" presStyleCnt="0"/>
      <dgm:spPr/>
    </dgm:pt>
    <dgm:pt modelId="{106E10B0-BD31-4AC9-B820-E694FB22F9E2}" type="pres">
      <dgm:prSet presAssocID="{7696E078-5B60-48E5-8BE4-2E1D6C4E908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743CE-2E09-4266-B58F-4978115DBB93}" type="pres">
      <dgm:prSet presAssocID="{5BC2DF5D-D7D5-4E8A-B810-EA956472C4A3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995DBB8E-AF59-4F92-8C54-02AD7C313D7A}" type="pres">
      <dgm:prSet presAssocID="{6610347F-8F75-40DB-A6F3-BA40EB04E59E}" presName="compNode" presStyleCnt="0"/>
      <dgm:spPr/>
    </dgm:pt>
    <dgm:pt modelId="{231BF6AF-9B22-4932-BADF-3891D18524F7}" type="pres">
      <dgm:prSet presAssocID="{6610347F-8F75-40DB-A6F3-BA40EB04E59E}" presName="dummyConnPt" presStyleCnt="0"/>
      <dgm:spPr/>
    </dgm:pt>
    <dgm:pt modelId="{F7164A8E-2E88-4A13-93B9-49518FFBA433}" type="pres">
      <dgm:prSet presAssocID="{6610347F-8F75-40DB-A6F3-BA40EB04E59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0081F3-F4A4-49C8-8113-66EAF9CE4656}" type="pres">
      <dgm:prSet presAssocID="{8962E270-A172-419C-9E9A-A11B40131AB8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63525A2-8C83-4CCD-9846-8C988A57CF4B}" type="pres">
      <dgm:prSet presAssocID="{86E02FDB-6CCB-4187-BE01-8276A67F534C}" presName="compNode" presStyleCnt="0"/>
      <dgm:spPr/>
    </dgm:pt>
    <dgm:pt modelId="{A8A602F2-6A71-4F01-9699-D12EC0DB8132}" type="pres">
      <dgm:prSet presAssocID="{86E02FDB-6CCB-4187-BE01-8276A67F534C}" presName="dummyConnPt" presStyleCnt="0"/>
      <dgm:spPr/>
    </dgm:pt>
    <dgm:pt modelId="{F6B3B4D1-AA8D-44B0-9FDD-B736377D4D06}" type="pres">
      <dgm:prSet presAssocID="{86E02FDB-6CCB-4187-BE01-8276A67F534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5EABF3E-5210-4FCC-AC6A-C9D1602F260F}" srcId="{77C70CCE-B24D-4EBE-B8F3-1CCAC11D39DE}" destId="{E979DE7A-A5AB-4054-BD76-DD2640ABF403}" srcOrd="3" destOrd="0" parTransId="{39CEA9ED-0738-437E-AFD7-0CAA943CBA36}" sibTransId="{37B7CA0F-9E22-4699-81C5-94C199EB6D31}"/>
    <dgm:cxn modelId="{43D43404-7F1A-45D9-A1DB-4DBC26204BE8}" type="presOf" srcId="{65D90743-4E69-41DD-BBA2-13EEF698089A}" destId="{BAF19C81-28C9-4FA7-B8E9-7CCC41E00541}" srcOrd="0" destOrd="0" presId="urn:microsoft.com/office/officeart/2005/8/layout/bProcess4"/>
    <dgm:cxn modelId="{60D97D08-F0F1-4E16-81D1-61BDA5417873}" srcId="{77C70CCE-B24D-4EBE-B8F3-1CCAC11D39DE}" destId="{6610347F-8F75-40DB-A6F3-BA40EB04E59E}" srcOrd="7" destOrd="0" parTransId="{EF08C7BE-5241-47CD-8534-AC5C52C8C3A0}" sibTransId="{8962E270-A172-419C-9E9A-A11B40131AB8}"/>
    <dgm:cxn modelId="{741C2F9B-5AF3-4EE3-83C6-92ACE55D4E9D}" srcId="{77C70CCE-B24D-4EBE-B8F3-1CCAC11D39DE}" destId="{8EB56C13-650C-4776-A2D1-FBFA87CDE577}" srcOrd="1" destOrd="0" parTransId="{2CB5D2F8-6643-4C52-9935-DEA8136E12A9}" sibTransId="{DBBA01F0-6FB6-41E3-92AB-99A9DA51A23C}"/>
    <dgm:cxn modelId="{2531D115-B505-4E49-8263-F207DEAF7461}" type="presOf" srcId="{8232BD24-18BC-4B80-8FB1-E9EB213E518B}" destId="{78AB3D87-1946-4F7E-BB44-38FC7482328B}" srcOrd="0" destOrd="0" presId="urn:microsoft.com/office/officeart/2005/8/layout/bProcess4"/>
    <dgm:cxn modelId="{20E13D67-9C71-4B5F-8DFB-65AC0613E0B9}" type="presOf" srcId="{77C70CCE-B24D-4EBE-B8F3-1CCAC11D39DE}" destId="{14B794D3-8609-4228-8CEE-9225FADCFEE8}" srcOrd="0" destOrd="0" presId="urn:microsoft.com/office/officeart/2005/8/layout/bProcess4"/>
    <dgm:cxn modelId="{AF513A8E-C007-4200-A4E8-67D3FC8ACEE0}" type="presOf" srcId="{747BAC96-80CA-461E-ADDC-33CD30E292A7}" destId="{9A6BB277-A16B-4373-B014-90FB323A5C89}" srcOrd="0" destOrd="0" presId="urn:microsoft.com/office/officeart/2005/8/layout/bProcess4"/>
    <dgm:cxn modelId="{CD845404-7BEA-4CAD-AE4B-955ED2569E4D}" srcId="{77C70CCE-B24D-4EBE-B8F3-1CCAC11D39DE}" destId="{77EE541A-1D97-4201-995F-D66DDFA02581}" srcOrd="4" destOrd="0" parTransId="{377D7E62-AEFB-42E5-AFA9-9759AC508642}" sibTransId="{8232BD24-18BC-4B80-8FB1-E9EB213E518B}"/>
    <dgm:cxn modelId="{A7B3D6C6-54DF-4929-9E4D-35BF9BB7182F}" type="presOf" srcId="{37B7CA0F-9E22-4699-81C5-94C199EB6D31}" destId="{3356480C-F358-4808-8D38-4C846EF40FDD}" srcOrd="0" destOrd="0" presId="urn:microsoft.com/office/officeart/2005/8/layout/bProcess4"/>
    <dgm:cxn modelId="{C5D7AE4E-2F48-4F3C-8FBA-756566483050}" type="presOf" srcId="{29F6233E-9BF2-4C1C-9BCB-D4430921D963}" destId="{A3C87D43-C5A4-42DE-B4AB-653ED83CB6DF}" srcOrd="0" destOrd="0" presId="urn:microsoft.com/office/officeart/2005/8/layout/bProcess4"/>
    <dgm:cxn modelId="{76A39DF2-07FE-4065-988F-716A2F742EA3}" type="presOf" srcId="{8962E270-A172-419C-9E9A-A11B40131AB8}" destId="{5D0081F3-F4A4-49C8-8113-66EAF9CE4656}" srcOrd="0" destOrd="0" presId="urn:microsoft.com/office/officeart/2005/8/layout/bProcess4"/>
    <dgm:cxn modelId="{0C3AC6C4-E577-4171-BD31-B2F7E1660D60}" srcId="{77C70CCE-B24D-4EBE-B8F3-1CCAC11D39DE}" destId="{86E02FDB-6CCB-4187-BE01-8276A67F534C}" srcOrd="8" destOrd="0" parTransId="{4ABB83AE-954A-464E-AB17-B3AA5F1344DF}" sibTransId="{2DA31B40-ED4D-4146-B6E3-8ECD7ED5443A}"/>
    <dgm:cxn modelId="{82A3FCE0-BB85-43B2-93C8-62867B8C9E0E}" type="presOf" srcId="{7696E078-5B60-48E5-8BE4-2E1D6C4E9083}" destId="{106E10B0-BD31-4AC9-B820-E694FB22F9E2}" srcOrd="0" destOrd="0" presId="urn:microsoft.com/office/officeart/2005/8/layout/bProcess4"/>
    <dgm:cxn modelId="{9B6329BB-1C24-4EA8-B0F6-23DDE84DA208}" srcId="{77C70CCE-B24D-4EBE-B8F3-1CCAC11D39DE}" destId="{65D90743-4E69-41DD-BBA2-13EEF698089A}" srcOrd="0" destOrd="0" parTransId="{50EC756F-4561-423C-B81D-18DEA1E11E76}" sibTransId="{E71E291F-6A74-4A1C-B109-A8E92F42F60A}"/>
    <dgm:cxn modelId="{2F3020A0-E32D-42F7-8B32-6C1520F2B504}" type="presOf" srcId="{77EE541A-1D97-4201-995F-D66DDFA02581}" destId="{56B87E31-B252-4EE8-8DF3-BF4D90DDD8CC}" srcOrd="0" destOrd="0" presId="urn:microsoft.com/office/officeart/2005/8/layout/bProcess4"/>
    <dgm:cxn modelId="{5FFD2229-6B53-453A-8502-7CC4032EED2E}" srcId="{77C70CCE-B24D-4EBE-B8F3-1CCAC11D39DE}" destId="{DFD186CC-FB1F-4850-AD93-E5E36026BD9F}" srcOrd="2" destOrd="0" parTransId="{1FB50F5D-81BC-4B87-9C0C-3A0C94AB0954}" sibTransId="{7BDA107E-9DA9-46A4-832D-4C424BB9772E}"/>
    <dgm:cxn modelId="{C06F38C9-43D0-4E96-B43E-C6029F4F3107}" type="presOf" srcId="{86E02FDB-6CCB-4187-BE01-8276A67F534C}" destId="{F6B3B4D1-AA8D-44B0-9FDD-B736377D4D06}" srcOrd="0" destOrd="0" presId="urn:microsoft.com/office/officeart/2005/8/layout/bProcess4"/>
    <dgm:cxn modelId="{11954661-465A-4606-A5EA-0D2D10058C6B}" type="presOf" srcId="{8EB56C13-650C-4776-A2D1-FBFA87CDE577}" destId="{D76C31B5-EF64-4EB5-9B5A-7D33B3896886}" srcOrd="0" destOrd="0" presId="urn:microsoft.com/office/officeart/2005/8/layout/bProcess4"/>
    <dgm:cxn modelId="{30A3BB35-3B31-4619-A80F-0A01278E35E3}" type="presOf" srcId="{E71E291F-6A74-4A1C-B109-A8E92F42F60A}" destId="{59734F22-3FD4-4B80-BE6E-E5657E9FB2DA}" srcOrd="0" destOrd="0" presId="urn:microsoft.com/office/officeart/2005/8/layout/bProcess4"/>
    <dgm:cxn modelId="{9D09154D-C04C-4B14-A625-17D4205DB660}" type="presOf" srcId="{E979DE7A-A5AB-4054-BD76-DD2640ABF403}" destId="{D1A54AC1-EF18-42D2-9449-DA0227DEC0A2}" srcOrd="0" destOrd="0" presId="urn:microsoft.com/office/officeart/2005/8/layout/bProcess4"/>
    <dgm:cxn modelId="{F5D28A66-61AB-4B27-A2F0-AD5E57B487C4}" type="presOf" srcId="{DFD186CC-FB1F-4850-AD93-E5E36026BD9F}" destId="{A1B0DC7D-025C-42F9-9B41-7E36EB3C38AD}" srcOrd="0" destOrd="0" presId="urn:microsoft.com/office/officeart/2005/8/layout/bProcess4"/>
    <dgm:cxn modelId="{75D920C0-D6FD-478D-BADB-41BCD0BCE204}" type="presOf" srcId="{7BDA107E-9DA9-46A4-832D-4C424BB9772E}" destId="{CF9C7A9D-89FB-4ACE-B905-F0592E13EA95}" srcOrd="0" destOrd="0" presId="urn:microsoft.com/office/officeart/2005/8/layout/bProcess4"/>
    <dgm:cxn modelId="{87EDF070-01EA-43B5-80C2-C8A7D3D4B7AF}" srcId="{77C70CCE-B24D-4EBE-B8F3-1CCAC11D39DE}" destId="{29F6233E-9BF2-4C1C-9BCB-D4430921D963}" srcOrd="5" destOrd="0" parTransId="{BAB65E24-170A-4FAC-B8C0-00B471910E05}" sibTransId="{747BAC96-80CA-461E-ADDC-33CD30E292A7}"/>
    <dgm:cxn modelId="{E81F9280-C89E-46A8-8AE8-DE42602C9A22}" type="presOf" srcId="{5BC2DF5D-D7D5-4E8A-B810-EA956472C4A3}" destId="{F17743CE-2E09-4266-B58F-4978115DBB93}" srcOrd="0" destOrd="0" presId="urn:microsoft.com/office/officeart/2005/8/layout/bProcess4"/>
    <dgm:cxn modelId="{8F2D12EF-423E-4182-A25D-0D7DAC80FB7C}" srcId="{77C70CCE-B24D-4EBE-B8F3-1CCAC11D39DE}" destId="{7696E078-5B60-48E5-8BE4-2E1D6C4E9083}" srcOrd="6" destOrd="0" parTransId="{3A76C311-D63F-4AA9-82DF-A7526A7F41FB}" sibTransId="{5BC2DF5D-D7D5-4E8A-B810-EA956472C4A3}"/>
    <dgm:cxn modelId="{39687572-9412-42BB-B182-940E0E15A5D6}" type="presOf" srcId="{6610347F-8F75-40DB-A6F3-BA40EB04E59E}" destId="{F7164A8E-2E88-4A13-93B9-49518FFBA433}" srcOrd="0" destOrd="0" presId="urn:microsoft.com/office/officeart/2005/8/layout/bProcess4"/>
    <dgm:cxn modelId="{84ABFDF6-462A-4B57-A758-7D9D68AF362F}" type="presOf" srcId="{DBBA01F0-6FB6-41E3-92AB-99A9DA51A23C}" destId="{6F6600C3-74AD-44DB-ADED-E1930D64213D}" srcOrd="0" destOrd="0" presId="urn:microsoft.com/office/officeart/2005/8/layout/bProcess4"/>
    <dgm:cxn modelId="{BEBBD847-41CB-4B5D-97D5-052AEA7C5B95}" type="presParOf" srcId="{14B794D3-8609-4228-8CEE-9225FADCFEE8}" destId="{53E1409C-C729-490F-9C6E-BF1F99388966}" srcOrd="0" destOrd="0" presId="urn:microsoft.com/office/officeart/2005/8/layout/bProcess4"/>
    <dgm:cxn modelId="{0257078F-8633-4CF7-8097-D21882A3A0FB}" type="presParOf" srcId="{53E1409C-C729-490F-9C6E-BF1F99388966}" destId="{F2487ACD-8868-4A12-A208-8BC8C5268560}" srcOrd="0" destOrd="0" presId="urn:microsoft.com/office/officeart/2005/8/layout/bProcess4"/>
    <dgm:cxn modelId="{A68EEA0B-B244-4D33-8CC9-3145C9363943}" type="presParOf" srcId="{53E1409C-C729-490F-9C6E-BF1F99388966}" destId="{BAF19C81-28C9-4FA7-B8E9-7CCC41E00541}" srcOrd="1" destOrd="0" presId="urn:microsoft.com/office/officeart/2005/8/layout/bProcess4"/>
    <dgm:cxn modelId="{9A69DE66-8F7C-46CA-B4A3-BD1CA5F3CC29}" type="presParOf" srcId="{14B794D3-8609-4228-8CEE-9225FADCFEE8}" destId="{59734F22-3FD4-4B80-BE6E-E5657E9FB2DA}" srcOrd="1" destOrd="0" presId="urn:microsoft.com/office/officeart/2005/8/layout/bProcess4"/>
    <dgm:cxn modelId="{9E6DC6BB-D713-4773-8E9E-41BD8A28D471}" type="presParOf" srcId="{14B794D3-8609-4228-8CEE-9225FADCFEE8}" destId="{DEEECA27-5D2E-4586-8D03-8087B6CF41B4}" srcOrd="2" destOrd="0" presId="urn:microsoft.com/office/officeart/2005/8/layout/bProcess4"/>
    <dgm:cxn modelId="{E13151CA-C899-449D-8D3C-61B3D7373C64}" type="presParOf" srcId="{DEEECA27-5D2E-4586-8D03-8087B6CF41B4}" destId="{FAD16BA5-E0BA-4FD4-97B6-40757ECE7742}" srcOrd="0" destOrd="0" presId="urn:microsoft.com/office/officeart/2005/8/layout/bProcess4"/>
    <dgm:cxn modelId="{01FDFD33-40BF-4850-A94A-53134D4CEDE6}" type="presParOf" srcId="{DEEECA27-5D2E-4586-8D03-8087B6CF41B4}" destId="{D76C31B5-EF64-4EB5-9B5A-7D33B3896886}" srcOrd="1" destOrd="0" presId="urn:microsoft.com/office/officeart/2005/8/layout/bProcess4"/>
    <dgm:cxn modelId="{A54BD757-2E22-4756-BAF3-814B9ED511E0}" type="presParOf" srcId="{14B794D3-8609-4228-8CEE-9225FADCFEE8}" destId="{6F6600C3-74AD-44DB-ADED-E1930D64213D}" srcOrd="3" destOrd="0" presId="urn:microsoft.com/office/officeart/2005/8/layout/bProcess4"/>
    <dgm:cxn modelId="{C50748E4-FBF7-4A7F-B933-1148CE720971}" type="presParOf" srcId="{14B794D3-8609-4228-8CEE-9225FADCFEE8}" destId="{FE8EDBD3-5C19-4201-A8DC-D1CDF8E485D0}" srcOrd="4" destOrd="0" presId="urn:microsoft.com/office/officeart/2005/8/layout/bProcess4"/>
    <dgm:cxn modelId="{D62CB2DD-79D0-4A3D-BF7D-7C39AC8E3171}" type="presParOf" srcId="{FE8EDBD3-5C19-4201-A8DC-D1CDF8E485D0}" destId="{6C41CC55-9F56-4492-8209-E6A5A990B7FF}" srcOrd="0" destOrd="0" presId="urn:microsoft.com/office/officeart/2005/8/layout/bProcess4"/>
    <dgm:cxn modelId="{CDB52B12-D6B3-4D29-BEE8-20196AE68404}" type="presParOf" srcId="{FE8EDBD3-5C19-4201-A8DC-D1CDF8E485D0}" destId="{A1B0DC7D-025C-42F9-9B41-7E36EB3C38AD}" srcOrd="1" destOrd="0" presId="urn:microsoft.com/office/officeart/2005/8/layout/bProcess4"/>
    <dgm:cxn modelId="{53F70F69-5DEA-448F-AB42-1916DF8C229B}" type="presParOf" srcId="{14B794D3-8609-4228-8CEE-9225FADCFEE8}" destId="{CF9C7A9D-89FB-4ACE-B905-F0592E13EA95}" srcOrd="5" destOrd="0" presId="urn:microsoft.com/office/officeart/2005/8/layout/bProcess4"/>
    <dgm:cxn modelId="{345F6823-BC7E-4E43-A84F-178CBB2DB7E3}" type="presParOf" srcId="{14B794D3-8609-4228-8CEE-9225FADCFEE8}" destId="{AFC032EA-D5FF-4103-B76C-11B12B407B6A}" srcOrd="6" destOrd="0" presId="urn:microsoft.com/office/officeart/2005/8/layout/bProcess4"/>
    <dgm:cxn modelId="{1438D48D-8FE3-48EE-B99D-0F49849C0EFE}" type="presParOf" srcId="{AFC032EA-D5FF-4103-B76C-11B12B407B6A}" destId="{BE9EEB74-B679-43D4-9DF6-25B65D1F2AFD}" srcOrd="0" destOrd="0" presId="urn:microsoft.com/office/officeart/2005/8/layout/bProcess4"/>
    <dgm:cxn modelId="{BF0A0084-7D95-4677-AC4C-E2A95E891FFD}" type="presParOf" srcId="{AFC032EA-D5FF-4103-B76C-11B12B407B6A}" destId="{D1A54AC1-EF18-42D2-9449-DA0227DEC0A2}" srcOrd="1" destOrd="0" presId="urn:microsoft.com/office/officeart/2005/8/layout/bProcess4"/>
    <dgm:cxn modelId="{0CCE6F05-252D-44D5-8DDB-BCF8380017A3}" type="presParOf" srcId="{14B794D3-8609-4228-8CEE-9225FADCFEE8}" destId="{3356480C-F358-4808-8D38-4C846EF40FDD}" srcOrd="7" destOrd="0" presId="urn:microsoft.com/office/officeart/2005/8/layout/bProcess4"/>
    <dgm:cxn modelId="{33F6709F-9C52-47E0-8857-9FE86A39390A}" type="presParOf" srcId="{14B794D3-8609-4228-8CEE-9225FADCFEE8}" destId="{B43CC3BE-2272-4C66-9E99-EC554BE65DDA}" srcOrd="8" destOrd="0" presId="urn:microsoft.com/office/officeart/2005/8/layout/bProcess4"/>
    <dgm:cxn modelId="{1E894AE8-DA15-4BDC-A63B-11328F1583DD}" type="presParOf" srcId="{B43CC3BE-2272-4C66-9E99-EC554BE65DDA}" destId="{2FF602EF-2BE7-48C2-A01D-EAA6CF578ABC}" srcOrd="0" destOrd="0" presId="urn:microsoft.com/office/officeart/2005/8/layout/bProcess4"/>
    <dgm:cxn modelId="{2A7E72B8-388F-400C-864A-3F092268D781}" type="presParOf" srcId="{B43CC3BE-2272-4C66-9E99-EC554BE65DDA}" destId="{56B87E31-B252-4EE8-8DF3-BF4D90DDD8CC}" srcOrd="1" destOrd="0" presId="urn:microsoft.com/office/officeart/2005/8/layout/bProcess4"/>
    <dgm:cxn modelId="{B171CC41-70E8-4F45-9CB2-C46B84CAE615}" type="presParOf" srcId="{14B794D3-8609-4228-8CEE-9225FADCFEE8}" destId="{78AB3D87-1946-4F7E-BB44-38FC7482328B}" srcOrd="9" destOrd="0" presId="urn:microsoft.com/office/officeart/2005/8/layout/bProcess4"/>
    <dgm:cxn modelId="{0D96B542-FBF7-49A1-BA18-7AE27C30FD3B}" type="presParOf" srcId="{14B794D3-8609-4228-8CEE-9225FADCFEE8}" destId="{1DDC8A7D-63B8-4E53-92D9-D1B7D6D8B2BC}" srcOrd="10" destOrd="0" presId="urn:microsoft.com/office/officeart/2005/8/layout/bProcess4"/>
    <dgm:cxn modelId="{8863903D-E887-4935-A2D6-4CEEC6670AD1}" type="presParOf" srcId="{1DDC8A7D-63B8-4E53-92D9-D1B7D6D8B2BC}" destId="{13292EF9-B080-4309-BA9B-CD0520F96DAE}" srcOrd="0" destOrd="0" presId="urn:microsoft.com/office/officeart/2005/8/layout/bProcess4"/>
    <dgm:cxn modelId="{11E128C2-9132-48B6-B61C-C8C9C9B96096}" type="presParOf" srcId="{1DDC8A7D-63B8-4E53-92D9-D1B7D6D8B2BC}" destId="{A3C87D43-C5A4-42DE-B4AB-653ED83CB6DF}" srcOrd="1" destOrd="0" presId="urn:microsoft.com/office/officeart/2005/8/layout/bProcess4"/>
    <dgm:cxn modelId="{48AEC8F4-8B05-4265-A0EB-CF699ACFE8E5}" type="presParOf" srcId="{14B794D3-8609-4228-8CEE-9225FADCFEE8}" destId="{9A6BB277-A16B-4373-B014-90FB323A5C89}" srcOrd="11" destOrd="0" presId="urn:microsoft.com/office/officeart/2005/8/layout/bProcess4"/>
    <dgm:cxn modelId="{9B7F8A09-9D46-4858-8024-7932F380F530}" type="presParOf" srcId="{14B794D3-8609-4228-8CEE-9225FADCFEE8}" destId="{C6E5E3A8-CC60-4FAD-A906-15C5D5B9AE4A}" srcOrd="12" destOrd="0" presId="urn:microsoft.com/office/officeart/2005/8/layout/bProcess4"/>
    <dgm:cxn modelId="{646FCDCC-BFA8-46E3-BF11-626436D31B15}" type="presParOf" srcId="{C6E5E3A8-CC60-4FAD-A906-15C5D5B9AE4A}" destId="{B346C26E-0B49-42A1-86AB-47931AA881A8}" srcOrd="0" destOrd="0" presId="urn:microsoft.com/office/officeart/2005/8/layout/bProcess4"/>
    <dgm:cxn modelId="{BAA6EBD2-479E-4B33-8866-AB101A4F3CA1}" type="presParOf" srcId="{C6E5E3A8-CC60-4FAD-A906-15C5D5B9AE4A}" destId="{106E10B0-BD31-4AC9-B820-E694FB22F9E2}" srcOrd="1" destOrd="0" presId="urn:microsoft.com/office/officeart/2005/8/layout/bProcess4"/>
    <dgm:cxn modelId="{3904CBDA-FF71-42E6-BCE9-F7881E057026}" type="presParOf" srcId="{14B794D3-8609-4228-8CEE-9225FADCFEE8}" destId="{F17743CE-2E09-4266-B58F-4978115DBB93}" srcOrd="13" destOrd="0" presId="urn:microsoft.com/office/officeart/2005/8/layout/bProcess4"/>
    <dgm:cxn modelId="{6C6B501D-34CA-4823-B8E9-C997B4900839}" type="presParOf" srcId="{14B794D3-8609-4228-8CEE-9225FADCFEE8}" destId="{995DBB8E-AF59-4F92-8C54-02AD7C313D7A}" srcOrd="14" destOrd="0" presId="urn:microsoft.com/office/officeart/2005/8/layout/bProcess4"/>
    <dgm:cxn modelId="{F4597C43-7D67-4B18-BE6E-65092AD035DD}" type="presParOf" srcId="{995DBB8E-AF59-4F92-8C54-02AD7C313D7A}" destId="{231BF6AF-9B22-4932-BADF-3891D18524F7}" srcOrd="0" destOrd="0" presId="urn:microsoft.com/office/officeart/2005/8/layout/bProcess4"/>
    <dgm:cxn modelId="{5898D4A9-8B03-4A6F-9312-F8B029441061}" type="presParOf" srcId="{995DBB8E-AF59-4F92-8C54-02AD7C313D7A}" destId="{F7164A8E-2E88-4A13-93B9-49518FFBA433}" srcOrd="1" destOrd="0" presId="urn:microsoft.com/office/officeart/2005/8/layout/bProcess4"/>
    <dgm:cxn modelId="{7FF059A2-2088-4DDF-AC90-EBDA311BC948}" type="presParOf" srcId="{14B794D3-8609-4228-8CEE-9225FADCFEE8}" destId="{5D0081F3-F4A4-49C8-8113-66EAF9CE4656}" srcOrd="15" destOrd="0" presId="urn:microsoft.com/office/officeart/2005/8/layout/bProcess4"/>
    <dgm:cxn modelId="{100F5FFB-A59C-4199-872D-76CFE5DAA346}" type="presParOf" srcId="{14B794D3-8609-4228-8CEE-9225FADCFEE8}" destId="{763525A2-8C83-4CCD-9846-8C988A57CF4B}" srcOrd="16" destOrd="0" presId="urn:microsoft.com/office/officeart/2005/8/layout/bProcess4"/>
    <dgm:cxn modelId="{B1423CDF-5A51-454A-9570-01AA6EFD7E76}" type="presParOf" srcId="{763525A2-8C83-4CCD-9846-8C988A57CF4B}" destId="{A8A602F2-6A71-4F01-9699-D12EC0DB8132}" srcOrd="0" destOrd="0" presId="urn:microsoft.com/office/officeart/2005/8/layout/bProcess4"/>
    <dgm:cxn modelId="{18BC2C0D-63A8-44B6-AB5F-E6C80C8E756A}" type="presParOf" srcId="{763525A2-8C83-4CCD-9846-8C988A57CF4B}" destId="{F6B3B4D1-AA8D-44B0-9FDD-B736377D4D0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187E2-44F1-4726-AE50-8F77974C5378}">
      <dsp:nvSpPr>
        <dsp:cNvPr id="0" name=""/>
        <dsp:cNvSpPr/>
      </dsp:nvSpPr>
      <dsp:spPr>
        <a:xfrm>
          <a:off x="0" y="41153"/>
          <a:ext cx="8229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Integrantes</a:t>
          </a:r>
          <a:endParaRPr lang="pt-BR" sz="2800" kern="1200" dirty="0"/>
        </a:p>
      </dsp:txBody>
      <dsp:txXfrm>
        <a:off x="32784" y="73937"/>
        <a:ext cx="8164032" cy="606012"/>
      </dsp:txXfrm>
    </dsp:sp>
    <dsp:sp modelId="{549DC1B6-2417-4501-95CD-F192ECE34DCD}">
      <dsp:nvSpPr>
        <dsp:cNvPr id="0" name=""/>
        <dsp:cNvSpPr/>
      </dsp:nvSpPr>
      <dsp:spPr>
        <a:xfrm>
          <a:off x="0" y="712734"/>
          <a:ext cx="82296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cap="none" baseline="0" dirty="0" smtClean="0"/>
            <a:t>Daniel A. N. Souza </a:t>
          </a:r>
          <a:r>
            <a:rPr lang="pt-BR" sz="2200" kern="1200" cap="none" baseline="0" dirty="0" err="1" smtClean="0"/>
            <a:t>Altença</a:t>
          </a:r>
          <a:endParaRPr lang="pt-BR" sz="2200" kern="1200" cap="none" baseline="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cap="none" baseline="0" dirty="0" smtClean="0"/>
            <a:t>Heloisa Alves </a:t>
          </a:r>
          <a:r>
            <a:rPr lang="pt-BR" sz="2200" kern="1200" cap="none" baseline="0" dirty="0" err="1" smtClean="0"/>
            <a:t>Marocci</a:t>
          </a:r>
          <a:endParaRPr lang="pt-BR" sz="2200" kern="1200" cap="none" baseline="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cap="none" baseline="0" dirty="0" smtClean="0"/>
            <a:t>Jackson </a:t>
          </a:r>
          <a:r>
            <a:rPr lang="pt-BR" sz="2200" kern="1200" cap="none" baseline="0" dirty="0" err="1" smtClean="0"/>
            <a:t>Wendel</a:t>
          </a:r>
          <a:r>
            <a:rPr lang="pt-BR" sz="2200" kern="1200" cap="none" baseline="0" dirty="0" smtClean="0"/>
            <a:t> Santos </a:t>
          </a:r>
          <a:r>
            <a:rPr lang="pt-BR" sz="2200" kern="1200" cap="none" baseline="0" dirty="0" err="1" smtClean="0"/>
            <a:t>Sa</a:t>
          </a:r>
          <a:endParaRPr lang="pt-BR" sz="2200" kern="1200" cap="none" baseline="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200" kern="1200" cap="none" baseline="0" dirty="0" smtClean="0"/>
            <a:t>Natalia de Araujo Moreno</a:t>
          </a:r>
          <a:endParaRPr lang="pt-BR" sz="2200" kern="1200" cap="none" baseline="0" dirty="0"/>
        </a:p>
      </dsp:txBody>
      <dsp:txXfrm>
        <a:off x="0" y="712734"/>
        <a:ext cx="8229600" cy="15069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Escopo do Projeto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Escopo do Produto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Gerenciamento do Projeto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Gerenciamento do Projeto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Equipe do Projeto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Desenvolvimento do Sistema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B7A9A-46F1-4401-B0A7-1E0BB4DB2AA4}">
      <dsp:nvSpPr>
        <dsp:cNvPr id="0" name=""/>
        <dsp:cNvSpPr/>
      </dsp:nvSpPr>
      <dsp:spPr>
        <a:xfrm>
          <a:off x="6091" y="0"/>
          <a:ext cx="2463254" cy="2260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Curso: Análise e Desenvolvimento de Sistemas.</a:t>
          </a:r>
          <a:endParaRPr lang="pt-BR" sz="2300" kern="1200" dirty="0"/>
        </a:p>
      </dsp:txBody>
      <dsp:txXfrm>
        <a:off x="72309" y="66218"/>
        <a:ext cx="2330818" cy="2128412"/>
      </dsp:txXfrm>
    </dsp:sp>
    <dsp:sp modelId="{5FFC133B-92B7-4BD0-A018-CDC4440AAE8E}">
      <dsp:nvSpPr>
        <dsp:cNvPr id="0" name=""/>
        <dsp:cNvSpPr/>
      </dsp:nvSpPr>
      <dsp:spPr>
        <a:xfrm>
          <a:off x="2883172" y="0"/>
          <a:ext cx="2463254" cy="2260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Professor: Anselmo Lotufo </a:t>
          </a:r>
          <a:r>
            <a:rPr lang="pt-BR" sz="2300" kern="1200" dirty="0" err="1" smtClean="0"/>
            <a:t>Conejo</a:t>
          </a:r>
          <a:endParaRPr lang="pt-BR" sz="2300" kern="1200" dirty="0"/>
        </a:p>
      </dsp:txBody>
      <dsp:txXfrm>
        <a:off x="2949390" y="66218"/>
        <a:ext cx="2330818" cy="2128412"/>
      </dsp:txXfrm>
    </dsp:sp>
    <dsp:sp modelId="{B2314165-2FAC-492C-BCD1-F37290AD9174}">
      <dsp:nvSpPr>
        <dsp:cNvPr id="0" name=""/>
        <dsp:cNvSpPr/>
      </dsp:nvSpPr>
      <dsp:spPr>
        <a:xfrm>
          <a:off x="5760253" y="0"/>
          <a:ext cx="2463254" cy="2260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smtClean="0"/>
            <a:t>5º Semestre</a:t>
          </a:r>
          <a:endParaRPr lang="pt-BR" sz="2300" kern="1200"/>
        </a:p>
      </dsp:txBody>
      <dsp:txXfrm>
        <a:off x="5826471" y="66218"/>
        <a:ext cx="2330818" cy="21284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Apresentação do sistema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Conclusão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Perguntas?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48B6D-C3C4-41BA-8AAB-25D259F1A7CD}">
      <dsp:nvSpPr>
        <dsp:cNvPr id="0" name=""/>
        <dsp:cNvSpPr/>
      </dsp:nvSpPr>
      <dsp:spPr>
        <a:xfrm>
          <a:off x="3250703" y="864095"/>
          <a:ext cx="1901011" cy="190101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/>
            <a:t>Obrigado</a:t>
          </a:r>
          <a:endParaRPr lang="pt-BR" sz="2200" kern="1200"/>
        </a:p>
      </dsp:txBody>
      <dsp:txXfrm>
        <a:off x="3632891" y="1309398"/>
        <a:ext cx="1136635" cy="977159"/>
      </dsp:txXfrm>
    </dsp:sp>
    <dsp:sp modelId="{67EDF552-6625-4352-8DF2-833274040C32}">
      <dsp:nvSpPr>
        <dsp:cNvPr id="0" name=""/>
        <dsp:cNvSpPr/>
      </dsp:nvSpPr>
      <dsp:spPr>
        <a:xfrm rot="13104376">
          <a:off x="2895821" y="490496"/>
          <a:ext cx="2578194" cy="2646868"/>
        </a:xfrm>
        <a:prstGeom prst="circularArrow">
          <a:avLst>
            <a:gd name="adj1" fmla="val 4878"/>
            <a:gd name="adj2" fmla="val 312630"/>
            <a:gd name="adj3" fmla="val 3081351"/>
            <a:gd name="adj4" fmla="val 15306878"/>
            <a:gd name="adj5" fmla="val 569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1674289"/>
            <a:satOff val="10087"/>
            <a:lumOff val="80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2790481"/>
            <a:satOff val="16812"/>
            <a:lumOff val="13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3906673"/>
            <a:satOff val="23537"/>
            <a:lumOff val="188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Justificativas de Negócio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Justificativas de Negócio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558096"/>
            <a:satOff val="3362"/>
            <a:lumOff val="27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E9BD-C2AA-4F7A-B73F-B5A7CAB76086}">
      <dsp:nvSpPr>
        <dsp:cNvPr id="0" name=""/>
        <dsp:cNvSpPr/>
      </dsp:nvSpPr>
      <dsp:spPr>
        <a:xfrm>
          <a:off x="487861" y="35117"/>
          <a:ext cx="3855745" cy="350522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solidFill>
                <a:schemeClr val="bg1"/>
              </a:solidFill>
            </a:rPr>
            <a:t>Objetivos do Projeto</a:t>
          </a:r>
          <a:endParaRPr lang="pt-BR" sz="2000" b="1" kern="1200" dirty="0">
            <a:solidFill>
              <a:schemeClr val="bg1"/>
            </a:solidFill>
          </a:endParaRPr>
        </a:p>
      </dsp:txBody>
      <dsp:txXfrm>
        <a:off x="487861" y="35117"/>
        <a:ext cx="3855745" cy="350522"/>
      </dsp:txXfrm>
    </dsp:sp>
    <dsp:sp modelId="{CED869AD-7F8A-4294-8150-B69CF77BE3E6}">
      <dsp:nvSpPr>
        <dsp:cNvPr id="0" name=""/>
        <dsp:cNvSpPr/>
      </dsp:nvSpPr>
      <dsp:spPr>
        <a:xfrm>
          <a:off x="487861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EEE5-3EED-4CEB-88EB-54F82FBFB687}">
      <dsp:nvSpPr>
        <dsp:cNvPr id="0" name=""/>
        <dsp:cNvSpPr/>
      </dsp:nvSpPr>
      <dsp:spPr>
        <a:xfrm>
          <a:off x="1529374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0E58-F0EB-45DA-99DF-7EB15FB8B5DF}">
      <dsp:nvSpPr>
        <dsp:cNvPr id="0" name=""/>
        <dsp:cNvSpPr/>
      </dsp:nvSpPr>
      <dsp:spPr>
        <a:xfrm>
          <a:off x="2570888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235A-8667-4FA1-A756-3DFEAC7119FD}">
      <dsp:nvSpPr>
        <dsp:cNvPr id="0" name=""/>
        <dsp:cNvSpPr/>
      </dsp:nvSpPr>
      <dsp:spPr>
        <a:xfrm>
          <a:off x="3612402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D200-6CE5-48CE-8774-D98B20EAFFEB}">
      <dsp:nvSpPr>
        <dsp:cNvPr id="0" name=""/>
        <dsp:cNvSpPr/>
      </dsp:nvSpPr>
      <dsp:spPr>
        <a:xfrm>
          <a:off x="4653915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3444E-2BFF-4C53-8FF3-CFF498F27B2A}">
      <dsp:nvSpPr>
        <dsp:cNvPr id="0" name=""/>
        <dsp:cNvSpPr/>
      </dsp:nvSpPr>
      <dsp:spPr>
        <a:xfrm>
          <a:off x="5695429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D7FB-F695-46F3-9160-8612AD4E52CF}">
      <dsp:nvSpPr>
        <dsp:cNvPr id="0" name=""/>
        <dsp:cNvSpPr/>
      </dsp:nvSpPr>
      <dsp:spPr>
        <a:xfrm>
          <a:off x="6736943" y="385639"/>
          <a:ext cx="984107" cy="164017"/>
        </a:xfrm>
        <a:prstGeom prst="parallelogram">
          <a:avLst>
            <a:gd name="adj" fmla="val 14084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34F22-3FD4-4B80-BE6E-E5657E9FB2DA}">
      <dsp:nvSpPr>
        <dsp:cNvPr id="0" name=""/>
        <dsp:cNvSpPr/>
      </dsp:nvSpPr>
      <dsp:spPr>
        <a:xfrm rot="5400000">
          <a:off x="-383269" y="1143898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F19C81-28C9-4FA7-B8E9-7CCC41E00541}">
      <dsp:nvSpPr>
        <dsp:cNvPr id="0" name=""/>
        <dsp:cNvSpPr/>
      </dsp:nvSpPr>
      <dsp:spPr>
        <a:xfrm>
          <a:off x="0" y="72010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Justificativas de negócio</a:t>
          </a:r>
          <a:endParaRPr lang="pt-BR" sz="1800" b="1" kern="1200" dirty="0"/>
        </a:p>
      </dsp:txBody>
      <dsp:txXfrm>
        <a:off x="39474" y="111484"/>
        <a:ext cx="2167314" cy="1268809"/>
      </dsp:txXfrm>
    </dsp:sp>
    <dsp:sp modelId="{6F6600C3-74AD-44DB-ADED-E1930D64213D}">
      <dsp:nvSpPr>
        <dsp:cNvPr id="0" name=""/>
        <dsp:cNvSpPr/>
      </dsp:nvSpPr>
      <dsp:spPr>
        <a:xfrm rot="5391937">
          <a:off x="-426049" y="2873442"/>
          <a:ext cx="1764569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C31B5-EF64-4EB5-9B5A-7D33B3896886}">
      <dsp:nvSpPr>
        <dsp:cNvPr id="0" name=""/>
        <dsp:cNvSpPr/>
      </dsp:nvSpPr>
      <dsp:spPr>
        <a:xfrm>
          <a:off x="0" y="1756707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Objetivos</a:t>
          </a:r>
          <a:endParaRPr lang="pt-BR" sz="1800" b="1" kern="1200" dirty="0"/>
        </a:p>
      </dsp:txBody>
      <dsp:txXfrm>
        <a:off x="39474" y="1796181"/>
        <a:ext cx="2167314" cy="1268809"/>
      </dsp:txXfrm>
    </dsp:sp>
    <dsp:sp modelId="{CF9C7A9D-89FB-4ACE-B905-F0592E13EA95}">
      <dsp:nvSpPr>
        <dsp:cNvPr id="0" name=""/>
        <dsp:cNvSpPr/>
      </dsp:nvSpPr>
      <dsp:spPr>
        <a:xfrm>
          <a:off x="463217" y="3760637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B0DC7D-025C-42F9-9B41-7E36EB3C38AD}">
      <dsp:nvSpPr>
        <dsp:cNvPr id="0" name=""/>
        <dsp:cNvSpPr/>
      </dsp:nvSpPr>
      <dsp:spPr>
        <a:xfrm>
          <a:off x="4138" y="3531098"/>
          <a:ext cx="2246262" cy="1347757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Projeto</a:t>
          </a:r>
          <a:endParaRPr lang="pt-BR" sz="1800" b="1" kern="1200" dirty="0"/>
        </a:p>
      </dsp:txBody>
      <dsp:txXfrm>
        <a:off x="43612" y="3570572"/>
        <a:ext cx="2167314" cy="1268809"/>
      </dsp:txXfrm>
    </dsp:sp>
    <dsp:sp modelId="{3356480C-F358-4808-8D38-4C846EF40FDD}">
      <dsp:nvSpPr>
        <dsp:cNvPr id="0" name=""/>
        <dsp:cNvSpPr/>
      </dsp:nvSpPr>
      <dsp:spPr>
        <a:xfrm rot="16200000">
          <a:off x="260839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A54AC1-EF18-42D2-9449-DA0227DEC0A2}">
      <dsp:nvSpPr>
        <dsp:cNvPr id="0" name=""/>
        <dsp:cNvSpPr/>
      </dsp:nvSpPr>
      <dsp:spPr>
        <a:xfrm>
          <a:off x="299166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Escopo do Produto </a:t>
          </a:r>
          <a:endParaRPr lang="pt-BR" sz="1800" b="1" kern="1200" dirty="0"/>
        </a:p>
      </dsp:txBody>
      <dsp:txXfrm>
        <a:off x="3031142" y="3570572"/>
        <a:ext cx="2167314" cy="1268809"/>
      </dsp:txXfrm>
    </dsp:sp>
    <dsp:sp modelId="{78AB3D87-1946-4F7E-BB44-38FC7482328B}">
      <dsp:nvSpPr>
        <dsp:cNvPr id="0" name=""/>
        <dsp:cNvSpPr/>
      </dsp:nvSpPr>
      <dsp:spPr>
        <a:xfrm rot="16200000">
          <a:off x="260839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87E31-B252-4EE8-8DF3-BF4D90DDD8CC}">
      <dsp:nvSpPr>
        <dsp:cNvPr id="0" name=""/>
        <dsp:cNvSpPr/>
      </dsp:nvSpPr>
      <dsp:spPr>
        <a:xfrm>
          <a:off x="299166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 Gerenciamento do Projeto</a:t>
          </a:r>
          <a:endParaRPr lang="pt-BR" sz="1800" b="1" kern="1200" dirty="0"/>
        </a:p>
      </dsp:txBody>
      <dsp:txXfrm>
        <a:off x="3031142" y="1885875"/>
        <a:ext cx="2167314" cy="1268809"/>
      </dsp:txXfrm>
    </dsp:sp>
    <dsp:sp modelId="{9A6BB277-A16B-4373-B014-90FB323A5C89}">
      <dsp:nvSpPr>
        <dsp:cNvPr id="0" name=""/>
        <dsp:cNvSpPr/>
      </dsp:nvSpPr>
      <dsp:spPr>
        <a:xfrm>
          <a:off x="3450747" y="391243"/>
          <a:ext cx="2977703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C87D43-C5A4-42DE-B4AB-653ED83CB6DF}">
      <dsp:nvSpPr>
        <dsp:cNvPr id="0" name=""/>
        <dsp:cNvSpPr/>
      </dsp:nvSpPr>
      <dsp:spPr>
        <a:xfrm>
          <a:off x="299166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Equipe do Projeto</a:t>
          </a:r>
          <a:endParaRPr lang="pt-BR" sz="1800" b="1" kern="1200" dirty="0"/>
        </a:p>
      </dsp:txBody>
      <dsp:txXfrm>
        <a:off x="3031142" y="201177"/>
        <a:ext cx="2167314" cy="1268809"/>
      </dsp:txXfrm>
    </dsp:sp>
    <dsp:sp modelId="{F17743CE-2E09-4266-B58F-4978115DBB93}">
      <dsp:nvSpPr>
        <dsp:cNvPr id="0" name=""/>
        <dsp:cNvSpPr/>
      </dsp:nvSpPr>
      <dsp:spPr>
        <a:xfrm rot="5400000">
          <a:off x="5595928" y="1233591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6E10B0-BD31-4AC9-B820-E694FB22F9E2}">
      <dsp:nvSpPr>
        <dsp:cNvPr id="0" name=""/>
        <dsp:cNvSpPr/>
      </dsp:nvSpPr>
      <dsp:spPr>
        <a:xfrm>
          <a:off x="5979198" y="161703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Desenvolvimento do Sistema</a:t>
          </a:r>
          <a:endParaRPr lang="pt-BR" sz="1800" b="1" kern="1200" dirty="0"/>
        </a:p>
      </dsp:txBody>
      <dsp:txXfrm>
        <a:off x="6018672" y="201177"/>
        <a:ext cx="2167314" cy="1268809"/>
      </dsp:txXfrm>
    </dsp:sp>
    <dsp:sp modelId="{5D0081F3-F4A4-49C8-8113-66EAF9CE4656}">
      <dsp:nvSpPr>
        <dsp:cNvPr id="0" name=""/>
        <dsp:cNvSpPr/>
      </dsp:nvSpPr>
      <dsp:spPr>
        <a:xfrm rot="5400000">
          <a:off x="5595928" y="2918289"/>
          <a:ext cx="1674870" cy="202163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164A8E-2E88-4A13-93B9-49518FFBA433}">
      <dsp:nvSpPr>
        <dsp:cNvPr id="0" name=""/>
        <dsp:cNvSpPr/>
      </dsp:nvSpPr>
      <dsp:spPr>
        <a:xfrm>
          <a:off x="5979198" y="1846401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Apresentação do sistema</a:t>
          </a:r>
          <a:endParaRPr lang="pt-BR" sz="1800" b="1" kern="1200" dirty="0"/>
        </a:p>
      </dsp:txBody>
      <dsp:txXfrm>
        <a:off x="6018672" y="1885875"/>
        <a:ext cx="2167314" cy="1268809"/>
      </dsp:txXfrm>
    </dsp:sp>
    <dsp:sp modelId="{F6B3B4D1-AA8D-44B0-9FDD-B736377D4D06}">
      <dsp:nvSpPr>
        <dsp:cNvPr id="0" name=""/>
        <dsp:cNvSpPr/>
      </dsp:nvSpPr>
      <dsp:spPr>
        <a:xfrm>
          <a:off x="5979198" y="3531098"/>
          <a:ext cx="2246262" cy="1347757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Conclusão</a:t>
          </a:r>
          <a:endParaRPr lang="pt-BR" sz="1800" b="1" kern="1200" dirty="0"/>
        </a:p>
      </dsp:txBody>
      <dsp:txXfrm>
        <a:off x="6018672" y="3570572"/>
        <a:ext cx="2167314" cy="1268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B554-E910-44FD-BBEE-BE4CCCA66D9B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FDD9-411E-4BA9-B6D8-8D3558050A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0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5ECB-48E3-43B6-BBF2-1D670EA6DC2B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245DE-5017-47C9-86D6-7314B203BB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4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245DE-5017-47C9-86D6-7314B203BB7D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4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245DE-5017-47C9-86D6-7314B203BB7D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2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225"/>
            <a:ext cx="2555775" cy="49006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2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5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02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36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225"/>
            <a:ext cx="2555775" cy="49006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6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225"/>
            <a:ext cx="2555775" cy="49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03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28225"/>
            <a:ext cx="2555775" cy="490066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47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77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725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3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4C65-2473-472D-8EDC-E54001D114D5}" type="datetimeFigureOut">
              <a:rPr lang="pt-BR" smtClean="0"/>
              <a:pPr/>
              <a:t>19/06/2013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2A9C-3D9F-4ADB-B869-2963FD4F2573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http://voxnews.com.br/wp-content/uploads/2012/07/logo_Grupo_IBMEC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 t="18292" r="12116" b="19016"/>
          <a:stretch/>
        </p:blipFill>
        <p:spPr bwMode="auto">
          <a:xfrm>
            <a:off x="5291547" y="109258"/>
            <a:ext cx="3384376" cy="790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6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1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37273"/>
            <a:ext cx="5328592" cy="19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0" y="0"/>
            <a:ext cx="3059832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0" y="3781489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b="1" dirty="0" smtClean="0">
                <a:solidFill>
                  <a:schemeClr val="accent1">
                    <a:lumMod val="75000"/>
                  </a:schemeClr>
                </a:solidFill>
              </a:rPr>
              <a:t>Sistema de Leilão </a:t>
            </a:r>
            <a:r>
              <a:rPr lang="pt-PT" sz="3000" b="1" dirty="0">
                <a:solidFill>
                  <a:schemeClr val="accent1">
                    <a:lumMod val="75000"/>
                  </a:schemeClr>
                </a:solidFill>
              </a:rPr>
              <a:t>Reverso de </a:t>
            </a:r>
            <a:r>
              <a:rPr lang="pt-PT" sz="3000" b="1" dirty="0" smtClean="0">
                <a:solidFill>
                  <a:schemeClr val="accent1">
                    <a:lumMod val="75000"/>
                  </a:schemeClr>
                </a:solidFill>
              </a:rPr>
              <a:t>Origem</a:t>
            </a:r>
          </a:p>
          <a:p>
            <a:pPr algn="ctr"/>
            <a:endParaRPr lang="pt-PT" sz="3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743390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9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81642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Análise e levantamento de requisitos</a:t>
            </a:r>
            <a:endParaRPr lang="pt-BR" sz="2000" dirty="0"/>
          </a:p>
          <a:p>
            <a:r>
              <a:rPr lang="pt-BR" sz="2000" dirty="0" smtClean="0"/>
              <a:t>Diagramação de software</a:t>
            </a:r>
            <a:endParaRPr lang="pt-BR" sz="2000" dirty="0"/>
          </a:p>
          <a:p>
            <a:r>
              <a:rPr lang="pt-BR" sz="2000" dirty="0" smtClean="0"/>
              <a:t>Design do software e do banco de dados</a:t>
            </a:r>
          </a:p>
          <a:p>
            <a:r>
              <a:rPr lang="pt-BR" sz="2000" dirty="0" smtClean="0"/>
              <a:t>Desenvolvimento do sistema</a:t>
            </a:r>
          </a:p>
          <a:p>
            <a:r>
              <a:rPr lang="pt-BR" sz="2000" dirty="0" smtClean="0"/>
              <a:t>Teste do sistema</a:t>
            </a:r>
            <a:endParaRPr lang="pt-BR" sz="2000" dirty="0"/>
          </a:p>
          <a:p>
            <a:r>
              <a:rPr lang="pt-BR" sz="2000" dirty="0" smtClean="0"/>
              <a:t>Implantação</a:t>
            </a:r>
          </a:p>
          <a:p>
            <a:endParaRPr lang="pt-BR" sz="2000" dirty="0" smtClean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27853729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4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713224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r>
              <a:rPr lang="pt-BR" sz="2000" dirty="0"/>
              <a:t>Um Sistema </a:t>
            </a:r>
            <a:r>
              <a:rPr lang="pt-BR" sz="2000" dirty="0" smtClean="0"/>
              <a:t>web com utilização de Banco </a:t>
            </a:r>
            <a:r>
              <a:rPr lang="pt-BR" sz="2000" dirty="0"/>
              <a:t>de Dados SQL </a:t>
            </a:r>
            <a:endParaRPr lang="pt-BR" sz="2000" dirty="0" smtClean="0"/>
          </a:p>
          <a:p>
            <a:r>
              <a:rPr lang="pt-BR" sz="2000" dirty="0" smtClean="0"/>
              <a:t>Gerenciar </a:t>
            </a:r>
            <a:r>
              <a:rPr lang="pt-BR" sz="2000" dirty="0"/>
              <a:t>os leilões abertos por </a:t>
            </a:r>
            <a:r>
              <a:rPr lang="pt-BR" sz="2000" dirty="0" smtClean="0"/>
              <a:t>compradores e automaticamente escolher </a:t>
            </a:r>
            <a:r>
              <a:rPr lang="pt-BR" sz="2000" dirty="0"/>
              <a:t>o menor lance recebido </a:t>
            </a:r>
            <a:r>
              <a:rPr lang="pt-BR" sz="2000" dirty="0" smtClean="0"/>
              <a:t>pelos fornecedores convidados</a:t>
            </a:r>
          </a:p>
          <a:p>
            <a:r>
              <a:rPr lang="pt-BR" sz="2000" dirty="0" smtClean="0"/>
              <a:t>Participantes conseguem avaliar atuação do opositor no leilão positivando ou negativando</a:t>
            </a:r>
          </a:p>
          <a:p>
            <a:r>
              <a:rPr lang="pt-BR" sz="2000" dirty="0" smtClean="0"/>
              <a:t>Fornecedores podem enviar perguntas abertas sobre o leilão</a:t>
            </a:r>
          </a:p>
          <a:p>
            <a:r>
              <a:rPr lang="pt-BR" sz="2000" dirty="0" smtClean="0"/>
              <a:t>Comprador convida fornecedor a participar do leilão pelo próprio sistema </a:t>
            </a:r>
            <a:endParaRPr lang="pt-BR" sz="2000" dirty="0" smtClean="0">
              <a:solidFill>
                <a:srgbClr val="FF0000"/>
              </a:solidFill>
            </a:endParaRPr>
          </a:p>
          <a:p>
            <a:r>
              <a:rPr lang="pt-BR" sz="2000" dirty="0" smtClean="0"/>
              <a:t>Sistema negativa automaticamente comprador que cancela um leilão em andamento</a:t>
            </a:r>
          </a:p>
          <a:p>
            <a:endParaRPr lang="pt-BR" sz="20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48965739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8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624350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 fontScale="92500" lnSpcReduction="20000"/>
          </a:bodyPr>
          <a:lstStyle/>
          <a:p>
            <a:r>
              <a:rPr lang="pt-BR" sz="2000" b="1" dirty="0" smtClean="0"/>
              <a:t>Gerenciar projeto com Auxílio do PMBOK 2008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Gerir Pessoas e recursos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Criar, Manter e Respeitar o Cronograma do projeto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Avaliar Riscos</a:t>
            </a:r>
          </a:p>
          <a:p>
            <a:endParaRPr lang="pt-BR" sz="1600" dirty="0"/>
          </a:p>
          <a:p>
            <a:r>
              <a:rPr lang="pt-BR" sz="2000" b="1" dirty="0" smtClean="0"/>
              <a:t>Definir escopo e entregas</a:t>
            </a:r>
          </a:p>
          <a:p>
            <a:endParaRPr lang="pt-BR" sz="2000" b="1" dirty="0" smtClean="0"/>
          </a:p>
          <a:p>
            <a:r>
              <a:rPr lang="pt-BR" sz="2000" b="1" dirty="0" smtClean="0"/>
              <a:t>Manejar recursos disponíveis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33140823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99592" y="24602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Aprendizado</a:t>
            </a:r>
            <a:endParaRPr lang="pt-BR" sz="2000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2780928"/>
            <a:ext cx="28083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r>
              <a:rPr lang="pt-BR" sz="2000" b="1" dirty="0"/>
              <a:t>Descumprimento de </a:t>
            </a:r>
            <a:r>
              <a:rPr lang="pt-BR" sz="2000" b="1" dirty="0" smtClean="0"/>
              <a:t>prazos</a:t>
            </a:r>
          </a:p>
          <a:p>
            <a:pPr lvl="1"/>
            <a:endParaRPr lang="pt-BR" sz="1600" dirty="0" smtClean="0"/>
          </a:p>
          <a:p>
            <a:r>
              <a:rPr lang="pt-BR" sz="2000" b="1" dirty="0" smtClean="0"/>
              <a:t>Inexperiência </a:t>
            </a:r>
            <a:r>
              <a:rPr lang="pt-BR" sz="2000" b="1" dirty="0"/>
              <a:t>da equipe de </a:t>
            </a:r>
            <a:r>
              <a:rPr lang="pt-BR" sz="2000" b="1" dirty="0" smtClean="0"/>
              <a:t>projeto</a:t>
            </a:r>
          </a:p>
          <a:p>
            <a:pPr marL="457200" lvl="1" indent="0">
              <a:buNone/>
            </a:pPr>
            <a:endParaRPr lang="pt-BR" sz="1600" dirty="0" smtClean="0"/>
          </a:p>
          <a:p>
            <a:r>
              <a:rPr lang="pt-BR" sz="2000" b="1" dirty="0" smtClean="0"/>
              <a:t>Especificação </a:t>
            </a:r>
            <a:r>
              <a:rPr lang="pt-BR" sz="2000" b="1" dirty="0"/>
              <a:t>do sistema incorreta ou com informações faltantes</a:t>
            </a:r>
            <a:endParaRPr lang="pt-BR" sz="2000" dirty="0"/>
          </a:p>
          <a:p>
            <a:pPr lvl="1"/>
            <a:endParaRPr lang="pt-BR" sz="16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48965739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899592" y="24602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Dificuldades</a:t>
            </a:r>
            <a:endParaRPr lang="pt-BR" sz="2000" b="1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2780928"/>
            <a:ext cx="280831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10823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7537270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47484"/>
              </p:ext>
            </p:extLst>
          </p:nvPr>
        </p:nvGraphicFramePr>
        <p:xfrm>
          <a:off x="457202" y="2708920"/>
          <a:ext cx="8229596" cy="321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892"/>
                <a:gridCol w="781968"/>
                <a:gridCol w="781968"/>
                <a:gridCol w="916960"/>
                <a:gridCol w="781968"/>
                <a:gridCol w="781968"/>
                <a:gridCol w="781968"/>
                <a:gridCol w="781968"/>
                <a:gridCol w="781968"/>
                <a:gridCol w="781968"/>
              </a:tblGrid>
              <a:tr h="1390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Integrantes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Análise de requisitos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Diagramação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Designer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UML/BD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Codificação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Testes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Implantação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Treinamento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Documentação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Monografia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vert="vert27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Daniel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Heloisa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Jackson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Natália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I/A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R/A</a:t>
                      </a:r>
                      <a:endParaRPr lang="pt-BR" sz="16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R/A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609432" y="5785519"/>
            <a:ext cx="550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Legenda: R = Responsável, A = Aprovador, C = Consultado, I = </a:t>
            </a:r>
            <a:r>
              <a:rPr lang="pt-BR" sz="1400" b="1" dirty="0" smtClean="0"/>
              <a:t>Informado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719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654806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174525870"/>
              </p:ext>
            </p:extLst>
          </p:nvPr>
        </p:nvGraphicFramePr>
        <p:xfrm>
          <a:off x="467544" y="3904456"/>
          <a:ext cx="8229600" cy="226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49"/>
            <a:ext cx="2625728" cy="9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81153"/>
              </p:ext>
            </p:extLst>
          </p:nvPr>
        </p:nvGraphicFramePr>
        <p:xfrm>
          <a:off x="457200" y="1600201"/>
          <a:ext cx="8229600" cy="226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126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/>
          <p:cNvGrpSpPr/>
          <p:nvPr/>
        </p:nvGrpSpPr>
        <p:grpSpPr>
          <a:xfrm>
            <a:off x="4499992" y="4293096"/>
            <a:ext cx="3816424" cy="792088"/>
            <a:chOff x="2962656" y="165129"/>
            <a:chExt cx="5266944" cy="1320699"/>
          </a:xfrm>
          <a:solidFill>
            <a:srgbClr val="D1D4E5"/>
          </a:solidFill>
        </p:grpSpPr>
        <p:sp>
          <p:nvSpPr>
            <p:cNvPr id="40" name="Arredondar Retângulo no Mesmo Canto Lateral 39"/>
            <p:cNvSpPr/>
            <p:nvPr/>
          </p:nvSpPr>
          <p:spPr>
            <a:xfrm rot="5400000">
              <a:off x="4935778" y="-1807993"/>
              <a:ext cx="1320699" cy="5266944"/>
            </a:xfrm>
            <a:prstGeom prst="round2SameRect">
              <a:avLst/>
            </a:prstGeom>
            <a:grpFill/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Arredondar Retângulo no Mesmo Canto Lateral 4"/>
            <p:cNvSpPr/>
            <p:nvPr/>
          </p:nvSpPr>
          <p:spPr>
            <a:xfrm>
              <a:off x="2962656" y="229600"/>
              <a:ext cx="5202473" cy="119175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kern="1200" dirty="0" smtClean="0"/>
                <a:t>Arquitetura do </a:t>
              </a:r>
              <a:r>
                <a:rPr lang="pt-BR" kern="1200" dirty="0" smtClean="0"/>
                <a:t>Sistema</a:t>
              </a:r>
            </a:p>
            <a:p>
              <a:pPr marL="171450" lvl="1" indent="-171450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pt-BR" dirty="0"/>
                <a:t>Arquitetura </a:t>
              </a:r>
              <a:r>
                <a:rPr lang="pt-BR" dirty="0" smtClean="0"/>
                <a:t>de implantação</a:t>
              </a:r>
              <a:endParaRPr lang="pt-BR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499992" y="5517232"/>
            <a:ext cx="3816424" cy="792088"/>
            <a:chOff x="2962655" y="2401122"/>
            <a:chExt cx="5266944" cy="872534"/>
          </a:xfrm>
        </p:grpSpPr>
        <p:sp>
          <p:nvSpPr>
            <p:cNvPr id="52" name="Arredondar Retângulo no Mesmo Canto Lateral 51"/>
            <p:cNvSpPr/>
            <p:nvPr/>
          </p:nvSpPr>
          <p:spPr>
            <a:xfrm rot="5400000">
              <a:off x="5159860" y="203917"/>
              <a:ext cx="872534" cy="526694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06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Arredondar Retângulo no Mesmo Canto Lateral 4"/>
            <p:cNvSpPr/>
            <p:nvPr/>
          </p:nvSpPr>
          <p:spPr>
            <a:xfrm>
              <a:off x="2962655" y="2443716"/>
              <a:ext cx="5224350" cy="787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32385" rIns="64770" bIns="32385" numCol="1" spcCol="1270" anchor="ctr" anchorCtr="0">
              <a:noAutofit/>
            </a:bodyPr>
            <a:lstStyle/>
            <a:p>
              <a:pPr marL="171450" lvl="1" indent="-171450" algn="l" defTabSz="7556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sz="1700" dirty="0" smtClean="0">
                  <a:solidFill>
                    <a:schemeClr val="tx1"/>
                  </a:solidFill>
                </a:rPr>
                <a:t>Resultados</a:t>
              </a:r>
              <a:endParaRPr lang="pt-BR" sz="1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683568" y="4149080"/>
            <a:ext cx="3816424" cy="1008112"/>
            <a:chOff x="0" y="0"/>
            <a:chExt cx="2962656" cy="1650874"/>
          </a:xfrm>
          <a:solidFill>
            <a:srgbClr val="5767B4"/>
          </a:solidFill>
        </p:grpSpPr>
        <p:sp>
          <p:nvSpPr>
            <p:cNvPr id="43" name="Retângulo de cantos arredondados 42"/>
            <p:cNvSpPr/>
            <p:nvPr/>
          </p:nvSpPr>
          <p:spPr>
            <a:xfrm>
              <a:off x="0" y="0"/>
              <a:ext cx="2962656" cy="165087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tângulo 43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/>
                <a:t>Produtos da etapa de Design</a:t>
              </a:r>
              <a:endParaRPr lang="pt-BR" sz="1900" kern="1200" dirty="0"/>
            </a:p>
          </p:txBody>
        </p:sp>
      </p:grpSp>
      <p:sp>
        <p:nvSpPr>
          <p:cNvPr id="3" name="Espaço Reservado para Conteúdo 1"/>
          <p:cNvSpPr txBox="1">
            <a:spLocks/>
          </p:cNvSpPr>
          <p:nvPr/>
        </p:nvSpPr>
        <p:spPr>
          <a:xfrm>
            <a:off x="457200" y="2852936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855921396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4" name="Grupo 23"/>
          <p:cNvGrpSpPr/>
          <p:nvPr/>
        </p:nvGrpSpPr>
        <p:grpSpPr>
          <a:xfrm>
            <a:off x="4499992" y="3140968"/>
            <a:ext cx="3816424" cy="792088"/>
            <a:chOff x="2962656" y="165129"/>
            <a:chExt cx="5266944" cy="1320699"/>
          </a:xfrm>
        </p:grpSpPr>
        <p:sp>
          <p:nvSpPr>
            <p:cNvPr id="28" name="Arredondar Retângulo no Mesmo Canto Lateral 27"/>
            <p:cNvSpPr/>
            <p:nvPr/>
          </p:nvSpPr>
          <p:spPr>
            <a:xfrm rot="5400000">
              <a:off x="4935778" y="-1807993"/>
              <a:ext cx="1320699" cy="5266944"/>
            </a:xfrm>
            <a:prstGeom prst="round2Same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Arredondar Retângulo no Mesmo Canto Lateral 4"/>
            <p:cNvSpPr/>
            <p:nvPr/>
          </p:nvSpPr>
          <p:spPr>
            <a:xfrm>
              <a:off x="2962656" y="229600"/>
              <a:ext cx="5202473" cy="1191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kern="1200" dirty="0" smtClean="0"/>
                <a:t>Diagrama de casos de uso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kern="1200" dirty="0" smtClean="0"/>
                <a:t>Modelo do </a:t>
              </a:r>
              <a:r>
                <a:rPr lang="pt-BR" kern="1200" dirty="0" smtClean="0"/>
                <a:t>banco de dados</a:t>
              </a:r>
              <a:endParaRPr lang="pt-BR" kern="1200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683568" y="2996952"/>
            <a:ext cx="3816424" cy="1008112"/>
            <a:chOff x="0" y="0"/>
            <a:chExt cx="2962656" cy="1650874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0" y="0"/>
              <a:ext cx="2962656" cy="1650874"/>
            </a:xfrm>
            <a:prstGeom prst="roundRect">
              <a:avLst/>
            </a:prstGeom>
            <a:solidFill>
              <a:srgbClr val="8064A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tângulo 26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/>
                <a:t>Produtos da etapa de Análise</a:t>
              </a:r>
              <a:endParaRPr lang="pt-BR" sz="1900" kern="1200" dirty="0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683568" y="5373216"/>
            <a:ext cx="3826751" cy="1008112"/>
            <a:chOff x="0" y="2292055"/>
            <a:chExt cx="2962656" cy="1090668"/>
          </a:xfrm>
        </p:grpSpPr>
        <p:sp>
          <p:nvSpPr>
            <p:cNvPr id="50" name="Retângulo de cantos arredondados 49"/>
            <p:cNvSpPr/>
            <p:nvPr/>
          </p:nvSpPr>
          <p:spPr>
            <a:xfrm>
              <a:off x="0" y="2292055"/>
              <a:ext cx="2962656" cy="109066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0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etângulo 50"/>
            <p:cNvSpPr/>
            <p:nvPr/>
          </p:nvSpPr>
          <p:spPr>
            <a:xfrm>
              <a:off x="53242" y="2345297"/>
              <a:ext cx="2856172" cy="984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64770" rIns="129540" bIns="64770" numCol="1" spcCol="1270" anchor="ctr" anchorCtr="0">
              <a:noAutofit/>
            </a:bodyPr>
            <a:lstStyle/>
            <a:p>
              <a:pPr lvl="0" algn="ctr" defTabSz="15113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900" kern="1200" dirty="0" smtClean="0"/>
                <a:t>Testes</a:t>
              </a:r>
              <a:endParaRPr lang="pt-BR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76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978"/>
            <a:ext cx="9144000" cy="6463430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0" y="0"/>
            <a:ext cx="9144000" cy="620688"/>
            <a:chOff x="0" y="0"/>
            <a:chExt cx="2962656" cy="1650874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0"/>
              <a:ext cx="2962656" cy="1650874"/>
            </a:xfrm>
            <a:prstGeom prst="roundRect">
              <a:avLst/>
            </a:prstGeom>
            <a:solidFill>
              <a:srgbClr val="8064A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Diagrama de casos de uso</a:t>
              </a:r>
              <a:endParaRPr lang="pt-BR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8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0" y="144016"/>
            <a:ext cx="9144000" cy="620688"/>
            <a:chOff x="0" y="-1"/>
            <a:chExt cx="2962656" cy="1650875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0" y="-1"/>
              <a:ext cx="2962656" cy="1650875"/>
            </a:xfrm>
            <a:prstGeom prst="roundRect">
              <a:avLst/>
            </a:prstGeom>
            <a:solidFill>
              <a:srgbClr val="8064A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Modelo </a:t>
              </a:r>
              <a:r>
                <a:rPr lang="pt-BR" kern="1200" dirty="0" smtClean="0"/>
                <a:t>do </a:t>
              </a:r>
              <a:r>
                <a:rPr lang="pt-BR" kern="1200" dirty="0" smtClean="0"/>
                <a:t>banco de dados</a:t>
              </a:r>
              <a:endParaRPr lang="pt-BR" kern="1200" dirty="0"/>
            </a:p>
          </p:txBody>
        </p:sp>
      </p:grpSp>
      <p:pic>
        <p:nvPicPr>
          <p:cNvPr id="1026" name="Picture 2" descr="C:\Users\31865595888\Desktop\modelo fisi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96944" cy="564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0" y="144016"/>
            <a:ext cx="9144000" cy="620688"/>
            <a:chOff x="0" y="-1"/>
            <a:chExt cx="2962656" cy="1650875"/>
          </a:xfrm>
          <a:solidFill>
            <a:srgbClr val="5767B4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-1"/>
              <a:ext cx="2962656" cy="165087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Arquitetura do Sistema</a:t>
              </a:r>
              <a:endParaRPr lang="pt-BR" kern="1200" dirty="0"/>
            </a:p>
          </p:txBody>
        </p:sp>
      </p:grp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4"/>
            <a:ext cx="4191905" cy="55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0" y="144016"/>
            <a:ext cx="9144000" cy="620688"/>
            <a:chOff x="0" y="-1"/>
            <a:chExt cx="2962656" cy="1650875"/>
          </a:xfrm>
          <a:solidFill>
            <a:srgbClr val="5767B4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-1"/>
              <a:ext cx="2962656" cy="165087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Arquitetura do Sistema</a:t>
              </a:r>
              <a:endParaRPr lang="pt-BR" kern="1200" dirty="0"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5247972" cy="568097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8731" y="1208941"/>
            <a:ext cx="20074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Requisitos mínimos</a:t>
            </a:r>
          </a:p>
          <a:p>
            <a:endParaRPr lang="pt-BR" dirty="0"/>
          </a:p>
          <a:p>
            <a:r>
              <a:rPr lang="pt-BR" dirty="0" smtClean="0"/>
              <a:t>1Gb memória</a:t>
            </a:r>
          </a:p>
          <a:p>
            <a:r>
              <a:rPr lang="pt-BR" dirty="0" smtClean="0"/>
              <a:t>1Gb CPU </a:t>
            </a:r>
          </a:p>
          <a:p>
            <a:r>
              <a:rPr lang="pt-BR" dirty="0" smtClean="0"/>
              <a:t>Rede 10/100</a:t>
            </a:r>
          </a:p>
          <a:p>
            <a:r>
              <a:rPr lang="pt-BR" dirty="0" smtClean="0"/>
              <a:t>MySQL SGBD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1Gb </a:t>
            </a:r>
            <a:r>
              <a:rPr lang="pt-BR" dirty="0"/>
              <a:t>memória</a:t>
            </a:r>
          </a:p>
          <a:p>
            <a:r>
              <a:rPr lang="pt-BR" dirty="0"/>
              <a:t>1Gb CPU </a:t>
            </a:r>
          </a:p>
          <a:p>
            <a:r>
              <a:rPr lang="pt-BR" dirty="0"/>
              <a:t>Rede 10/100</a:t>
            </a:r>
          </a:p>
          <a:p>
            <a:r>
              <a:rPr lang="pt-BR" dirty="0" smtClean="0"/>
              <a:t>Apache 2.2 +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36527" y="1340768"/>
            <a:ext cx="2007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/>
              <a:t>Requisitos mínimos</a:t>
            </a:r>
          </a:p>
          <a:p>
            <a:pPr algn="r"/>
            <a:endParaRPr lang="pt-BR" dirty="0"/>
          </a:p>
          <a:p>
            <a:pPr algn="r"/>
            <a:r>
              <a:rPr lang="pt-BR" dirty="0" smtClean="0"/>
              <a:t>1Gb memória</a:t>
            </a:r>
          </a:p>
          <a:p>
            <a:pPr algn="r"/>
            <a:r>
              <a:rPr lang="pt-BR" dirty="0" smtClean="0"/>
              <a:t>1Gb CPU </a:t>
            </a:r>
          </a:p>
          <a:p>
            <a:pPr algn="r"/>
            <a:r>
              <a:rPr lang="pt-BR" dirty="0" smtClean="0"/>
              <a:t>Rede 10/100</a:t>
            </a:r>
          </a:p>
          <a:p>
            <a:pPr algn="r"/>
            <a:r>
              <a:rPr lang="pt-BR" dirty="0" smtClean="0"/>
              <a:t>Web Browser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99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5"/>
          <p:cNvGrpSpPr/>
          <p:nvPr/>
        </p:nvGrpSpPr>
        <p:grpSpPr>
          <a:xfrm>
            <a:off x="0" y="144016"/>
            <a:ext cx="9144000" cy="620688"/>
            <a:chOff x="0" y="-1"/>
            <a:chExt cx="2962656" cy="1650875"/>
          </a:xfrm>
          <a:solidFill>
            <a:srgbClr val="4BACC6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-1"/>
              <a:ext cx="2962656" cy="165087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Testes</a:t>
              </a:r>
              <a:endParaRPr lang="pt-BR" kern="1200" dirty="0"/>
            </a:p>
          </p:txBody>
        </p:sp>
      </p:grp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07256" y="1628800"/>
            <a:ext cx="7772400" cy="7947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/>
              <a:t>Metodologia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utilizada</a:t>
            </a:r>
            <a:endParaRPr lang="en-US" sz="2000" b="1" dirty="0"/>
          </a:p>
        </p:txBody>
      </p: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456384"/>
          </a:xfrm>
        </p:spPr>
        <p:txBody>
          <a:bodyPr>
            <a:normAutofit/>
          </a:bodyPr>
          <a:lstStyle/>
          <a:p>
            <a:r>
              <a:rPr lang="en-US" sz="2000" dirty="0" err="1"/>
              <a:t>Técnica</a:t>
            </a:r>
            <a:r>
              <a:rPr lang="en-US" sz="2000" dirty="0"/>
              <a:t> </a:t>
            </a:r>
            <a:r>
              <a:rPr lang="en-US" sz="2000" dirty="0" err="1"/>
              <a:t>Utilizada</a:t>
            </a:r>
            <a:r>
              <a:rPr lang="en-US" sz="2000" dirty="0"/>
              <a:t>: </a:t>
            </a:r>
            <a:r>
              <a:rPr lang="en-US" sz="2000" dirty="0" err="1"/>
              <a:t>Caixa</a:t>
            </a:r>
            <a:r>
              <a:rPr lang="en-US" sz="2000" dirty="0"/>
              <a:t> </a:t>
            </a:r>
            <a:r>
              <a:rPr lang="en-US" sz="2000" dirty="0" err="1"/>
              <a:t>Preta</a:t>
            </a:r>
            <a:endParaRPr lang="en-US" sz="2000" dirty="0"/>
          </a:p>
          <a:p>
            <a:endParaRPr lang="en-US" sz="2000" dirty="0"/>
          </a:p>
          <a:p>
            <a:r>
              <a:rPr lang="pt-BR" sz="2000" dirty="0"/>
              <a:t>Objetivo</a:t>
            </a:r>
            <a:r>
              <a:rPr lang="en-US" sz="2000" dirty="0"/>
              <a:t>: </a:t>
            </a:r>
            <a:r>
              <a:rPr lang="en-US" sz="2000" dirty="0" err="1"/>
              <a:t>Encontrar</a:t>
            </a:r>
            <a:r>
              <a:rPr lang="en-US" sz="2000" dirty="0"/>
              <a:t> o </a:t>
            </a:r>
            <a:r>
              <a:rPr lang="en-US" sz="2000" dirty="0" err="1"/>
              <a:t>maior</a:t>
            </a:r>
            <a:r>
              <a:rPr lang="en-US" sz="2000" dirty="0"/>
              <a:t> n</a:t>
            </a:r>
            <a:r>
              <a:rPr lang="pt-BR" sz="2000" dirty="0"/>
              <a:t>úmero de erros e posteriormente corrigi-los</a:t>
            </a:r>
          </a:p>
          <a:p>
            <a:endParaRPr lang="en-US" sz="2000" dirty="0"/>
          </a:p>
          <a:p>
            <a:r>
              <a:rPr lang="en-US" sz="2000" dirty="0" err="1"/>
              <a:t>Beneficios</a:t>
            </a:r>
            <a:r>
              <a:rPr lang="en-US" sz="2000" dirty="0"/>
              <a:t>: </a:t>
            </a:r>
            <a:r>
              <a:rPr lang="en-US" sz="2000" dirty="0" err="1"/>
              <a:t>Agreg</a:t>
            </a:r>
            <a:r>
              <a:rPr lang="pt-BR" sz="2000" dirty="0"/>
              <a:t>ação de valor e qualidade ao software</a:t>
            </a:r>
          </a:p>
        </p:txBody>
      </p:sp>
    </p:spTree>
    <p:extLst>
      <p:ext uri="{BB962C8B-B14F-4D97-AF65-F5344CB8AC3E}">
        <p14:creationId xmlns:p14="http://schemas.microsoft.com/office/powerpoint/2010/main" val="6100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5"/>
          <p:cNvGrpSpPr/>
          <p:nvPr/>
        </p:nvGrpSpPr>
        <p:grpSpPr>
          <a:xfrm>
            <a:off x="0" y="144016"/>
            <a:ext cx="9144000" cy="620688"/>
            <a:chOff x="0" y="-1"/>
            <a:chExt cx="2962656" cy="1650875"/>
          </a:xfrm>
          <a:solidFill>
            <a:srgbClr val="4BACC6"/>
          </a:solidFill>
        </p:grpSpPr>
        <p:sp>
          <p:nvSpPr>
            <p:cNvPr id="7" name="Retângulo de cantos arredondados 6"/>
            <p:cNvSpPr/>
            <p:nvPr/>
          </p:nvSpPr>
          <p:spPr>
            <a:xfrm>
              <a:off x="0" y="-1"/>
              <a:ext cx="2962656" cy="165087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0589" y="80589"/>
              <a:ext cx="2801478" cy="148969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87630" rIns="175260" bIns="87630" numCol="1" spcCol="1270" anchor="ctr" anchorCtr="0">
              <a:noAutofit/>
            </a:bodyPr>
            <a:lstStyle/>
            <a:p>
              <a:pPr lvl="0" algn="ctr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 smtClean="0"/>
                <a:t>Testes</a:t>
              </a:r>
              <a:endParaRPr lang="pt-BR" kern="1200" dirty="0"/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7544" y="1124328"/>
            <a:ext cx="3351448" cy="127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dirty="0" smtClean="0"/>
              <a:t>Testes </a:t>
            </a:r>
            <a:r>
              <a:rPr lang="en-US" sz="2000" dirty="0" err="1" smtClean="0"/>
              <a:t>feitos</a:t>
            </a:r>
            <a:r>
              <a:rPr lang="en-US" sz="2000" dirty="0" smtClean="0"/>
              <a:t>:</a:t>
            </a:r>
          </a:p>
          <a:p>
            <a:pPr>
              <a:buFontTx/>
              <a:buNone/>
            </a:pPr>
            <a:r>
              <a:rPr lang="en-US" sz="2000" dirty="0" err="1" smtClean="0"/>
              <a:t>Casos</a:t>
            </a:r>
            <a:r>
              <a:rPr lang="en-US" sz="2000" dirty="0" smtClean="0"/>
              <a:t> de </a:t>
            </a:r>
            <a:r>
              <a:rPr lang="en-US" sz="2000" dirty="0" err="1" smtClean="0"/>
              <a:t>teste</a:t>
            </a:r>
            <a:r>
              <a:rPr lang="en-US" sz="2000" dirty="0" smtClean="0"/>
              <a:t>: 13</a:t>
            </a:r>
          </a:p>
          <a:p>
            <a:pPr>
              <a:buFontTx/>
              <a:buNone/>
            </a:pPr>
            <a:r>
              <a:rPr lang="pt-BR" sz="2000" dirty="0" smtClean="0"/>
              <a:t>Testes integrados</a:t>
            </a:r>
            <a:r>
              <a:rPr lang="en-US" sz="2000" dirty="0" smtClean="0"/>
              <a:t>:  4</a:t>
            </a:r>
            <a:endParaRPr lang="en-US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1012663" y="2195572"/>
            <a:ext cx="7118672" cy="4435232"/>
            <a:chOff x="1012663" y="2195572"/>
            <a:chExt cx="7118672" cy="4435232"/>
          </a:xfrm>
        </p:grpSpPr>
        <p:graphicFrame>
          <p:nvGraphicFramePr>
            <p:cNvPr id="3" name="Gráfico 2"/>
            <p:cNvGraphicFramePr/>
            <p:nvPr>
              <p:extLst>
                <p:ext uri="{D42A27DB-BD31-4B8C-83A1-F6EECF244321}">
                  <p14:modId xmlns:p14="http://schemas.microsoft.com/office/powerpoint/2010/main" val="1237033207"/>
                </p:ext>
              </p:extLst>
            </p:nvPr>
          </p:nvGraphicFramePr>
          <p:xfrm>
            <a:off x="1012663" y="2195572"/>
            <a:ext cx="7118672" cy="44352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CaixaDeTexto 3"/>
            <p:cNvSpPr txBox="1"/>
            <p:nvPr/>
          </p:nvSpPr>
          <p:spPr>
            <a:xfrm>
              <a:off x="4173736" y="3383448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098331" y="3331120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301528" y="3536756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763688" y="4069784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483768" y="4643844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572000" y="4544868"/>
              <a:ext cx="470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chemeClr val="bg1"/>
                  </a:solidFill>
                </a:rPr>
                <a:t>5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536664" y="6021288"/>
              <a:ext cx="3039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Total de Bugs </a:t>
              </a:r>
              <a:r>
                <a:rPr lang="en-US" b="1" dirty="0" err="1"/>
                <a:t>encontrados</a:t>
              </a:r>
              <a:r>
                <a:rPr lang="en-US" b="1" dirty="0"/>
                <a:t>: </a:t>
              </a:r>
              <a:r>
                <a:rPr lang="en-US" b="1" dirty="0" smtClean="0"/>
                <a:t>15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99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052855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39697710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3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185211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7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688247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0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1"/>
          <p:cNvSpPr txBox="1">
            <a:spLocks/>
          </p:cNvSpPr>
          <p:nvPr/>
        </p:nvSpPr>
        <p:spPr>
          <a:xfrm>
            <a:off x="457200" y="2852936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 smtClean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69322509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3005336"/>
            <a:ext cx="8229600" cy="3456384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Objetivos</a:t>
            </a:r>
          </a:p>
          <a:p>
            <a:r>
              <a:rPr lang="pt-BR" sz="2000" dirty="0" smtClean="0"/>
              <a:t>Hipótese</a:t>
            </a:r>
          </a:p>
          <a:p>
            <a:r>
              <a:rPr lang="pt-BR" sz="2000" dirty="0" smtClean="0"/>
              <a:t>Lições aprendidas</a:t>
            </a:r>
          </a:p>
          <a:p>
            <a:endParaRPr lang="pt-BR" sz="2000" dirty="0" smtClean="0"/>
          </a:p>
          <a:p>
            <a:r>
              <a:rPr lang="pt-BR" sz="2000" b="1" dirty="0" smtClean="0"/>
              <a:t>Projetos futuros</a:t>
            </a:r>
            <a:r>
              <a:rPr lang="pt-BR" sz="2000" dirty="0" smtClean="0"/>
              <a:t> : E-</a:t>
            </a:r>
            <a:r>
              <a:rPr lang="pt-BR" sz="2000" dirty="0" err="1" smtClean="0"/>
              <a:t>Procurement</a:t>
            </a:r>
            <a:r>
              <a:rPr lang="pt-BR" sz="2000" dirty="0" smtClean="0"/>
              <a:t> + BI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437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55230465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310905984"/>
              </p:ext>
            </p:extLst>
          </p:nvPr>
        </p:nvGraphicFramePr>
        <p:xfrm>
          <a:off x="457200" y="2852936"/>
          <a:ext cx="822960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65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557187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85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“As compras representam cerca de 60% do custo de venda do produto e 25% do custo total na prestação de serviços” (ELLRAM)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O grupo Solvi obteve uma economia de 20% de seu orçamento no primeiro ano em que utilizou um sistema de leilão reverso</a:t>
            </a:r>
          </a:p>
          <a:p>
            <a:endParaRPr lang="pt-BR" sz="2000" dirty="0" smtClean="0"/>
          </a:p>
          <a:p>
            <a:r>
              <a:rPr lang="pt-BR" sz="2000" dirty="0" smtClean="0"/>
              <a:t>O governo federal obteve uma economia de 7,8 bilhões de reais durante o ano de 2012 através do uso do pregão eletrônico (21%)</a:t>
            </a:r>
            <a:endParaRPr lang="pt-BR" sz="20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08919330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032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Estimativa ROI:</a:t>
            </a:r>
          </a:p>
          <a:p>
            <a:endParaRPr lang="pt-BR" sz="2000" dirty="0" smtClean="0"/>
          </a:p>
          <a:p>
            <a:r>
              <a:rPr lang="pt-BR" sz="2000" dirty="0" smtClean="0"/>
              <a:t>IN3 precisa adquirir 15 novos computadores no valor de R$ 1.500,00 cada</a:t>
            </a:r>
          </a:p>
          <a:p>
            <a:r>
              <a:rPr lang="pt-BR" sz="2000" dirty="0" smtClean="0"/>
              <a:t>Margem de 15% de economia</a:t>
            </a:r>
          </a:p>
          <a:p>
            <a:endParaRPr lang="pt-BR" sz="2000" dirty="0" smtClean="0"/>
          </a:p>
          <a:p>
            <a:pPr algn="ctr">
              <a:buNone/>
            </a:pPr>
            <a:r>
              <a:rPr lang="pt-BR" sz="2000" dirty="0" smtClean="0"/>
              <a:t>15 * R$ 1.500,00 = R$ 22.500,00 </a:t>
            </a:r>
          </a:p>
          <a:p>
            <a:pPr algn="ctr">
              <a:buNone/>
            </a:pPr>
            <a:r>
              <a:rPr lang="pt-BR" sz="2000" dirty="0" smtClean="0"/>
              <a:t>R$ 22.500,00 * 0,15 = R$ 3.375,00 (economia)</a:t>
            </a:r>
          </a:p>
          <a:p>
            <a:pPr algn="ctr">
              <a:buNone/>
            </a:pPr>
            <a:r>
              <a:rPr lang="pt-BR" sz="2000" dirty="0" smtClean="0"/>
              <a:t>ROI = lucro/investimentos</a:t>
            </a:r>
          </a:p>
          <a:p>
            <a:pPr algn="ctr">
              <a:buNone/>
            </a:pPr>
            <a:r>
              <a:rPr lang="pt-BR" sz="2000" dirty="0" smtClean="0"/>
              <a:t>ROI = R$ 3.375,00/29,90 (179,4)</a:t>
            </a:r>
          </a:p>
          <a:p>
            <a:pPr algn="ctr">
              <a:buNone/>
            </a:pPr>
            <a:r>
              <a:rPr lang="pt-BR" sz="2000" dirty="0" smtClean="0"/>
              <a:t>ROI = </a:t>
            </a:r>
            <a:r>
              <a:rPr lang="pt-BR" sz="2800" b="1" dirty="0" smtClean="0">
                <a:solidFill>
                  <a:srgbClr val="0070C0"/>
                </a:solidFill>
              </a:rPr>
              <a:t>112% (+-19%)</a:t>
            </a:r>
            <a:endParaRPr lang="pt-BR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08919330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91785"/>
              </p:ext>
            </p:extLst>
          </p:nvPr>
        </p:nvGraphicFramePr>
        <p:xfrm>
          <a:off x="467544" y="1484784"/>
          <a:ext cx="82296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2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Desenvolver um novo </a:t>
            </a:r>
            <a:r>
              <a:rPr lang="pt-BR" sz="2000" dirty="0" smtClean="0"/>
              <a:t>sistema de leilão reverso </a:t>
            </a:r>
            <a:r>
              <a:rPr lang="pt-BR" sz="2000" dirty="0"/>
              <a:t>na nuvem, </a:t>
            </a:r>
            <a:r>
              <a:rPr lang="pt-BR" sz="2000" dirty="0" smtClean="0"/>
              <a:t>a </a:t>
            </a:r>
            <a:r>
              <a:rPr lang="pt-BR" sz="2000" dirty="0"/>
              <a:t>fim de se ter</a:t>
            </a:r>
            <a:r>
              <a:rPr lang="pt-BR" sz="2000" dirty="0" smtClean="0"/>
              <a:t>:</a:t>
            </a:r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dirty="0"/>
              <a:t>facilidade de escolha do melhor fornecedor, </a:t>
            </a:r>
            <a:r>
              <a:rPr lang="pt-BR" sz="2000" dirty="0" smtClean="0"/>
              <a:t>visando o </a:t>
            </a:r>
            <a:r>
              <a:rPr lang="pt-BR" sz="2000" dirty="0"/>
              <a:t>menor preço </a:t>
            </a:r>
            <a:r>
              <a:rPr lang="pt-BR" sz="2000" dirty="0" smtClean="0"/>
              <a:t>de oferta</a:t>
            </a:r>
            <a:endParaRPr lang="pt-BR" sz="2000" dirty="0"/>
          </a:p>
          <a:p>
            <a:r>
              <a:rPr lang="pt-BR" sz="2000" dirty="0" smtClean="0"/>
              <a:t>Negociação </a:t>
            </a:r>
            <a:r>
              <a:rPr lang="pt-BR" sz="2000" dirty="0"/>
              <a:t>mais rápida, segura e com </a:t>
            </a:r>
            <a:r>
              <a:rPr lang="pt-BR" sz="2000" dirty="0" smtClean="0"/>
              <a:t>custos reduzidos </a:t>
            </a:r>
            <a:r>
              <a:rPr lang="pt-BR" sz="2000" dirty="0"/>
              <a:t>devido à desnecessidade de deslocamento</a:t>
            </a:r>
          </a:p>
          <a:p>
            <a:r>
              <a:rPr lang="pt-BR" sz="2000" dirty="0" smtClean="0"/>
              <a:t>Capacidade </a:t>
            </a:r>
            <a:r>
              <a:rPr lang="pt-BR" sz="2000" dirty="0"/>
              <a:t>para receber diversos fornecedores </a:t>
            </a:r>
            <a:r>
              <a:rPr lang="pt-BR" sz="2000" dirty="0" smtClean="0"/>
              <a:t>e diversos leilões</a:t>
            </a:r>
          </a:p>
          <a:p>
            <a:r>
              <a:rPr lang="pt-BR" sz="2000" dirty="0" smtClean="0"/>
              <a:t>Controle automatizado evitando interesses pessoais</a:t>
            </a:r>
            <a:endParaRPr lang="pt-BR" sz="20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08919330"/>
              </p:ext>
            </p:extLst>
          </p:nvPr>
        </p:nvGraphicFramePr>
        <p:xfrm>
          <a:off x="467544" y="1908121"/>
          <a:ext cx="820891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9" y="1943626"/>
            <a:ext cx="5992062" cy="3839111"/>
          </a:xfrm>
        </p:spPr>
      </p:pic>
    </p:spTree>
    <p:extLst>
      <p:ext uri="{BB962C8B-B14F-4D97-AF65-F5344CB8AC3E}">
        <p14:creationId xmlns:p14="http://schemas.microsoft.com/office/powerpoint/2010/main" val="12260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1082</TotalTime>
  <Words>854</Words>
  <Application>Microsoft Office PowerPoint</Application>
  <PresentationFormat>Apresentação na tela (4:3)</PresentationFormat>
  <Paragraphs>278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Sá</dc:creator>
  <cp:keywords>REV3RSO - Jackson Sá</cp:keywords>
  <cp:lastModifiedBy>wendel</cp:lastModifiedBy>
  <cp:revision>115</cp:revision>
  <dcterms:created xsi:type="dcterms:W3CDTF">2013-05-04T13:36:00Z</dcterms:created>
  <dcterms:modified xsi:type="dcterms:W3CDTF">2013-06-19T19:01:08Z</dcterms:modified>
</cp:coreProperties>
</file>