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6E1A1-9DF9-4804-A363-1ADBB3C8CC33}" type="datetimeFigureOut">
              <a:rPr lang="pt-BR" smtClean="0"/>
              <a:t>19/06/2013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3A56-DD97-498E-B579-C3F2A8D4B8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803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6E1A1-9DF9-4804-A363-1ADBB3C8CC33}" type="datetimeFigureOut">
              <a:rPr lang="pt-BR" smtClean="0"/>
              <a:t>19/06/2013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3A56-DD97-498E-B579-C3F2A8D4B8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57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6E1A1-9DF9-4804-A363-1ADBB3C8CC33}" type="datetimeFigureOut">
              <a:rPr lang="pt-BR" smtClean="0"/>
              <a:t>19/06/2013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3A56-DD97-498E-B579-C3F2A8D4B8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184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6E1A1-9DF9-4804-A363-1ADBB3C8CC33}" type="datetimeFigureOut">
              <a:rPr lang="pt-BR" smtClean="0"/>
              <a:t>19/06/2013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3A56-DD97-498E-B579-C3F2A8D4B8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3087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6E1A1-9DF9-4804-A363-1ADBB3C8CC33}" type="datetimeFigureOut">
              <a:rPr lang="pt-BR" smtClean="0"/>
              <a:t>19/06/2013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3A56-DD97-498E-B579-C3F2A8D4B8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1276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6E1A1-9DF9-4804-A363-1ADBB3C8CC33}" type="datetimeFigureOut">
              <a:rPr lang="pt-BR" smtClean="0"/>
              <a:t>19/06/2013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3A56-DD97-498E-B579-C3F2A8D4B8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1833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6E1A1-9DF9-4804-A363-1ADBB3C8CC33}" type="datetimeFigureOut">
              <a:rPr lang="pt-BR" smtClean="0"/>
              <a:t>19/06/2013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3A56-DD97-498E-B579-C3F2A8D4B8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077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6E1A1-9DF9-4804-A363-1ADBB3C8CC33}" type="datetimeFigureOut">
              <a:rPr lang="pt-BR" smtClean="0"/>
              <a:t>19/06/2013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3A56-DD97-498E-B579-C3F2A8D4B8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2052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6E1A1-9DF9-4804-A363-1ADBB3C8CC33}" type="datetimeFigureOut">
              <a:rPr lang="pt-BR" smtClean="0"/>
              <a:t>19/06/2013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3A56-DD97-498E-B579-C3F2A8D4B8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528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6E1A1-9DF9-4804-A363-1ADBB3C8CC33}" type="datetimeFigureOut">
              <a:rPr lang="pt-BR" smtClean="0"/>
              <a:t>19/06/2013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3A56-DD97-498E-B579-C3F2A8D4B8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865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6E1A1-9DF9-4804-A363-1ADBB3C8CC33}" type="datetimeFigureOut">
              <a:rPr lang="pt-BR" smtClean="0"/>
              <a:t>19/06/2013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3A56-DD97-498E-B579-C3F2A8D4B8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6388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6E1A1-9DF9-4804-A363-1ADBB3C8CC33}" type="datetimeFigureOut">
              <a:rPr lang="pt-BR" smtClean="0"/>
              <a:t>19/06/2013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A3A56-DD97-498E-B579-C3F2A8D4B8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078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wendel\Documents\GitHub\REV3RSO\Documentacao\Monografia\Apresentação\Slid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7"/>
            <a:ext cx="9142412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812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74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74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74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74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74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74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74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74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74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74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74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74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74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74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74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74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740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74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740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740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74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740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740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74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74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74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74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74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74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740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Apresentação na tela (4:3)</PresentationFormat>
  <Paragraphs>0</Paragraphs>
  <Slides>31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2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wendel</dc:creator>
  <cp:lastModifiedBy>wendel</cp:lastModifiedBy>
  <cp:revision>1</cp:revision>
  <dcterms:created xsi:type="dcterms:W3CDTF">2013-06-19T19:09:53Z</dcterms:created>
  <dcterms:modified xsi:type="dcterms:W3CDTF">2013-06-19T19:16:10Z</dcterms:modified>
</cp:coreProperties>
</file>