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41" autoAdjust="0"/>
  </p:normalViewPr>
  <p:slideViewPr>
    <p:cSldViewPr snapToGrid="0" showGuides="1">
      <p:cViewPr varScale="1">
        <p:scale>
          <a:sx n="73" d="100"/>
          <a:sy n="73" d="100"/>
        </p:scale>
        <p:origin x="9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C0468-9AD5-4F8E-8AB7-62419ABE21B6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868B8-86E3-4615-92D1-1EA52381A0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14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https://cdn.dm.dynatrace.com/assets/Marketing/content-images/_1920x1088_crop_center-center_100_line/devsecops-image-2000-6557ba1b00.png.webp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868B8-86E3-4615-92D1-1EA52381A01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96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87B66-A6D7-F064-6FA1-D89C440F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0488DD-CCE3-FBDC-2F28-7BB267E75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9654EA-7E62-6C7C-AD13-C7A3CFBA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4D25-6D36-4CC1-8881-1871B99AFB25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93805F-B14B-BCD4-EC29-0C07491C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209F5-9197-6045-9E13-560EF58E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381-BCDC-465D-949D-42A8B8291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12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E240E-E8FF-94B6-52E8-57957BC7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6DBC23-3DF5-D305-1682-E5E3FC83C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AD5874-3382-EF5A-A2A5-1AE627F8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4D25-6D36-4CC1-8881-1871B99AFB25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7CF4DC-333D-0FB3-3F68-082A7A64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E3C8C6-DCE0-7B4B-4349-E82603DF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381-BCDC-465D-949D-42A8B8291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88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8BCA16-CB20-D5C0-A9F9-4D47B7C9A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69AF1BC-4290-96B0-5380-A893A9E76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1AA2A8-D0D3-3BCF-326A-70C9B7BB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4D25-6D36-4CC1-8881-1871B99AFB25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72A846-AFF2-0158-8568-D2E186FD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7FA7FD-30F1-9801-E273-028E1FDC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381-BCDC-465D-949D-42A8B8291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77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ED69F-E8F0-3E2C-4753-6DCF4AAE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88446-5D49-0780-03E2-EFC838AC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2E1F4-B4AF-21EB-2C28-2249E61D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4D25-6D36-4CC1-8881-1871B99AFB25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59588A-AE74-DFAF-3DDA-2F896F66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C2E3D4-8600-5792-6B7A-F8ED3B3D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381-BCDC-465D-949D-42A8B8291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55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76433-3AC1-D34B-64B4-E891B20D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9736CE-D760-5252-BCE4-D67567B6A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75CDDD-D41E-8F96-54B3-0FA13485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4D25-6D36-4CC1-8881-1871B99AFB25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6AEC65-5C14-7B3B-EC62-63EE6B93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99D9B3-8B85-47E4-12AC-90F8D794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381-BCDC-465D-949D-42A8B8291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31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21C6F-CEBD-58C0-F11A-2E6C2CC1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D34D9B-7330-E7CE-F733-08F18B0BD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957DCB-8A51-819D-D973-697D92BB7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8ADAD5-5C12-BBE5-A92F-CF359E7F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4D25-6D36-4CC1-8881-1871B99AFB25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B3520F-F20C-7EC1-50F9-7EB310F2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12A13C-6487-850E-DE36-BF61E644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381-BCDC-465D-949D-42A8B8291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11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8CAA8-0199-4179-3363-3750FC47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C6F4BC-E8E3-5134-33DE-9778633C9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FF3553-BD9B-6763-C349-CF173BFC8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63374F-130E-CE05-A76B-9AC74FA2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88EC91-8542-0702-5954-2205F2BE6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4CCB99-BA0B-9545-A0FA-ECAEC231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4D25-6D36-4CC1-8881-1871B99AFB25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C73608-7D9F-72D5-A1C7-91B77B9A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800A9F-1704-4E6A-4D0C-9ED24ACC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381-BCDC-465D-949D-42A8B8291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05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69B7D-E187-9545-409C-06E62AB5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B72D5D-E689-6FD1-FC78-6D070B5F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4D25-6D36-4CC1-8881-1871B99AFB25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1D915B-610C-D3D4-F1E5-A4EA5E41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0E2DF9-D3DD-796F-4F6D-D58C997F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381-BCDC-465D-949D-42A8B8291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73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8E04AEB-8409-2BE4-7211-0D18C767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4D25-6D36-4CC1-8881-1871B99AFB25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3115DD-9976-4E1A-E319-15AACC2E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9DA4B0-5147-DC2F-70FE-9D8759F4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381-BCDC-465D-949D-42A8B8291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2F96C-9BDA-5826-C85A-C94CD1C4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75259F-5786-59C8-BCCF-446943B4B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CA1C29-C200-5541-2B6D-78B0E2462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43E683-2D26-608C-001B-792F7B17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4D25-6D36-4CC1-8881-1871B99AFB25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2EA020-0A7F-DCE8-6526-F31629BC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8E578F-3615-154C-9161-B3B452BD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381-BCDC-465D-949D-42A8B8291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7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3F847-E1B5-9062-3CF5-035792B9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106EC7-3551-9496-0770-CB34A6558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354BE9-8E65-198D-85A0-EE8D3DE39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B9087A-0AC9-A60D-33F3-04002A30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4D25-6D36-4CC1-8881-1871B99AFB25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342A80-5D59-990B-66AF-D9579D3B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BFE18C-26B7-297B-9C0E-A129101D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E1381-BCDC-465D-949D-42A8B8291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33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F410B9-B98C-E63F-3D98-EE07B08A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185E0B-C994-5C4D-4633-5B3EE945E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A893DE-B130-2771-427A-F1B581C65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14D25-6D36-4CC1-8881-1871B99AFB25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C9D5A-BC24-0558-73AB-AC6A19CA4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D449CB-732E-6306-6025-ED4BDCF6D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7E1381-BCDC-465D-949D-42A8B8291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45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24706030-86BE-E631-2BE5-E56E03DF330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4822" y="0"/>
            <a:ext cx="12102353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D1250CF-E104-87AC-FB45-65F317512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75260" y1="77849" x2="75260" y2="77849"/>
                        <a14:backgroundMark x1="80208" y1="20680" x2="80208" y2="206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23" y="0"/>
            <a:ext cx="12102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61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Wendel Silvério</dc:creator>
  <cp:lastModifiedBy>Wendel Silvério</cp:lastModifiedBy>
  <cp:revision>2</cp:revision>
  <dcterms:created xsi:type="dcterms:W3CDTF">2025-01-09T13:21:39Z</dcterms:created>
  <dcterms:modified xsi:type="dcterms:W3CDTF">2025-01-09T13:38:20Z</dcterms:modified>
</cp:coreProperties>
</file>