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0EE681-454D-4360-B0CF-6991E1FDBA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C2671F7-137B-48A8-91EC-5275DA245690}">
      <dgm:prSet phldrT="[Texto]"/>
      <dgm:spPr/>
      <dgm:t>
        <a:bodyPr/>
        <a:lstStyle/>
        <a:p>
          <a:r>
            <a:rPr lang="pt-BR" b="1" dirty="0" err="1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sqrt</a:t>
          </a:r>
          <a:r>
            <a:rPr lang="pt-BR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(b^2 + a^2)</a:t>
          </a:r>
          <a:endParaRPr lang="pt-BR" dirty="0"/>
        </a:p>
      </dgm:t>
    </dgm:pt>
    <dgm:pt modelId="{B8DF1B10-5488-4A74-BA98-9FED8188D715}" type="parTrans" cxnId="{4D67DD02-6ABE-4FF4-BA63-5E627E682875}">
      <dgm:prSet/>
      <dgm:spPr/>
      <dgm:t>
        <a:bodyPr/>
        <a:lstStyle/>
        <a:p>
          <a:endParaRPr lang="pt-BR"/>
        </a:p>
      </dgm:t>
    </dgm:pt>
    <dgm:pt modelId="{77C2CD2D-1388-4CD0-B76C-D70C7D9D7FF6}" type="sibTrans" cxnId="{4D67DD02-6ABE-4FF4-BA63-5E627E682875}">
      <dgm:prSet/>
      <dgm:spPr/>
      <dgm:t>
        <a:bodyPr/>
        <a:lstStyle/>
        <a:p>
          <a:endParaRPr lang="pt-BR"/>
        </a:p>
      </dgm:t>
    </dgm:pt>
    <dgm:pt modelId="{0517D6F1-B4A7-431F-B5A5-A8432521ECFD}" type="asst">
      <dgm:prSet phldrT="[Texto]"/>
      <dgm:spPr/>
      <dgm:t>
        <a:bodyPr/>
        <a:lstStyle/>
        <a:p>
          <a:r>
            <a:rPr lang="pt-BR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b^2 + a^2</a:t>
          </a:r>
          <a:endParaRPr lang="pt-BR" dirty="0"/>
        </a:p>
      </dgm:t>
    </dgm:pt>
    <dgm:pt modelId="{C415A36C-1F32-4B24-A23B-6AD86DFD5E6C}" type="parTrans" cxnId="{0DCD29AD-47B0-4F5D-ACCF-1A13C6A0FBFA}">
      <dgm:prSet/>
      <dgm:spPr/>
      <dgm:t>
        <a:bodyPr/>
        <a:lstStyle/>
        <a:p>
          <a:endParaRPr lang="pt-BR"/>
        </a:p>
      </dgm:t>
    </dgm:pt>
    <dgm:pt modelId="{E36D0BA0-6C3A-442C-9619-D6D98C20F11C}" type="sibTrans" cxnId="{0DCD29AD-47B0-4F5D-ACCF-1A13C6A0FBFA}">
      <dgm:prSet/>
      <dgm:spPr/>
      <dgm:t>
        <a:bodyPr/>
        <a:lstStyle/>
        <a:p>
          <a:endParaRPr lang="pt-BR"/>
        </a:p>
      </dgm:t>
    </dgm:pt>
    <dgm:pt modelId="{12096D66-452A-4977-AA62-4575288B0A4A}" type="asst">
      <dgm:prSet phldrT="[Texto]"/>
      <dgm:spPr/>
      <dgm:t>
        <a:bodyPr/>
        <a:lstStyle/>
        <a:p>
          <a:r>
            <a:rPr lang="pt-BR" b="1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b^2</a:t>
          </a:r>
          <a:endParaRPr lang="pt-BR" dirty="0"/>
        </a:p>
      </dgm:t>
    </dgm:pt>
    <dgm:pt modelId="{CBC9439A-9BDC-4BFD-9CE0-263B9316AD6C}" type="parTrans" cxnId="{953CE8F2-0FAA-4162-AE72-9B466CBC7E33}">
      <dgm:prSet/>
      <dgm:spPr/>
      <dgm:t>
        <a:bodyPr/>
        <a:lstStyle/>
        <a:p>
          <a:endParaRPr lang="pt-BR"/>
        </a:p>
      </dgm:t>
    </dgm:pt>
    <dgm:pt modelId="{22D701D7-07F4-4262-8662-63CD5FD8AEDC}" type="sibTrans" cxnId="{953CE8F2-0FAA-4162-AE72-9B466CBC7E33}">
      <dgm:prSet/>
      <dgm:spPr/>
      <dgm:t>
        <a:bodyPr/>
        <a:lstStyle/>
        <a:p>
          <a:endParaRPr lang="pt-BR"/>
        </a:p>
      </dgm:t>
    </dgm:pt>
    <dgm:pt modelId="{9476AEFD-2AAD-4F98-96FC-8E8235AD8483}" type="asst">
      <dgm:prSet phldrT="[Texto]"/>
      <dgm:spPr/>
      <dgm:t>
        <a:bodyPr/>
        <a:lstStyle/>
        <a:p>
          <a:r>
            <a:rPr lang="pt-BR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a^2</a:t>
          </a:r>
          <a:endParaRPr lang="pt-BR" dirty="0"/>
        </a:p>
      </dgm:t>
    </dgm:pt>
    <dgm:pt modelId="{C12D9261-F910-4881-8CAE-3B7F7A94C2E0}" type="parTrans" cxnId="{1A78C1D7-12BD-49EF-9E69-6D9F5ABCB4F4}">
      <dgm:prSet/>
      <dgm:spPr/>
      <dgm:t>
        <a:bodyPr/>
        <a:lstStyle/>
        <a:p>
          <a:endParaRPr lang="pt-BR"/>
        </a:p>
      </dgm:t>
    </dgm:pt>
    <dgm:pt modelId="{AA2E77B0-C83B-4B00-9607-8FBCCA2E4C01}" type="sibTrans" cxnId="{1A78C1D7-12BD-49EF-9E69-6D9F5ABCB4F4}">
      <dgm:prSet/>
      <dgm:spPr/>
      <dgm:t>
        <a:bodyPr/>
        <a:lstStyle/>
        <a:p>
          <a:endParaRPr lang="pt-BR"/>
        </a:p>
      </dgm:t>
    </dgm:pt>
    <dgm:pt modelId="{590A8CE3-14DC-436D-AC34-C9D2C9D99CD7}" type="pres">
      <dgm:prSet presAssocID="{DB0EE681-454D-4360-B0CF-6991E1FDBA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6D7D4052-6C1F-4EFC-8933-0785E8AE2091}" type="pres">
      <dgm:prSet presAssocID="{EC2671F7-137B-48A8-91EC-5275DA245690}" presName="hierRoot1" presStyleCnt="0"/>
      <dgm:spPr/>
    </dgm:pt>
    <dgm:pt modelId="{D2C0BA86-0AD3-410D-BE02-37A456EC4FE2}" type="pres">
      <dgm:prSet presAssocID="{EC2671F7-137B-48A8-91EC-5275DA245690}" presName="composite" presStyleCnt="0"/>
      <dgm:spPr/>
    </dgm:pt>
    <dgm:pt modelId="{9FB5A658-8DF0-4F2A-AA49-19F36122726F}" type="pres">
      <dgm:prSet presAssocID="{EC2671F7-137B-48A8-91EC-5275DA245690}" presName="background" presStyleLbl="node0" presStyleIdx="0" presStyleCnt="1"/>
      <dgm:spPr/>
    </dgm:pt>
    <dgm:pt modelId="{8BB64B35-89FE-439A-BB06-41A11B2EEBC2}" type="pres">
      <dgm:prSet presAssocID="{EC2671F7-137B-48A8-91EC-5275DA245690}" presName="text" presStyleLbl="fgAcc0" presStyleIdx="0" presStyleCnt="1" custScaleX="198842" custLinFactNeighborX="407" custLinFactNeighborY="95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49088D-079B-4990-A45B-199515545403}" type="pres">
      <dgm:prSet presAssocID="{EC2671F7-137B-48A8-91EC-5275DA245690}" presName="hierChild2" presStyleCnt="0"/>
      <dgm:spPr/>
    </dgm:pt>
    <dgm:pt modelId="{746B8105-2E63-4627-A8F9-73058722C73C}" type="pres">
      <dgm:prSet presAssocID="{C415A36C-1F32-4B24-A23B-6AD86DFD5E6C}" presName="Name10" presStyleLbl="parChTrans1D2" presStyleIdx="0" presStyleCnt="1"/>
      <dgm:spPr/>
      <dgm:t>
        <a:bodyPr/>
        <a:lstStyle/>
        <a:p>
          <a:endParaRPr lang="pt-BR"/>
        </a:p>
      </dgm:t>
    </dgm:pt>
    <dgm:pt modelId="{CE31D402-2053-4A83-AA88-0936A35E9270}" type="pres">
      <dgm:prSet presAssocID="{0517D6F1-B4A7-431F-B5A5-A8432521ECFD}" presName="hierRoot2" presStyleCnt="0"/>
      <dgm:spPr/>
    </dgm:pt>
    <dgm:pt modelId="{6C6BB0C1-2C8E-48EE-B498-A95E65C7FBE6}" type="pres">
      <dgm:prSet presAssocID="{0517D6F1-B4A7-431F-B5A5-A8432521ECFD}" presName="composite2" presStyleCnt="0"/>
      <dgm:spPr/>
    </dgm:pt>
    <dgm:pt modelId="{1632F71A-F736-4FB2-A60E-10CFF3777524}" type="pres">
      <dgm:prSet presAssocID="{0517D6F1-B4A7-431F-B5A5-A8432521ECFD}" presName="background2" presStyleLbl="asst1" presStyleIdx="0" presStyleCnt="3"/>
      <dgm:spPr/>
    </dgm:pt>
    <dgm:pt modelId="{40B2FF5F-14D4-41F7-8D46-C5E02E91CAC6}" type="pres">
      <dgm:prSet presAssocID="{0517D6F1-B4A7-431F-B5A5-A8432521ECFD}" presName="text2" presStyleLbl="fgAcc2" presStyleIdx="0" presStyleCnt="1" custScaleX="13555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4ACBD82-55BE-477A-B256-DD87310178B5}" type="pres">
      <dgm:prSet presAssocID="{0517D6F1-B4A7-431F-B5A5-A8432521ECFD}" presName="hierChild3" presStyleCnt="0"/>
      <dgm:spPr/>
    </dgm:pt>
    <dgm:pt modelId="{F82943C8-0E1A-484A-AAB4-91709BDC7E33}" type="pres">
      <dgm:prSet presAssocID="{CBC9439A-9BDC-4BFD-9CE0-263B9316AD6C}" presName="Name17" presStyleLbl="parChTrans1D3" presStyleIdx="0" presStyleCnt="2"/>
      <dgm:spPr/>
      <dgm:t>
        <a:bodyPr/>
        <a:lstStyle/>
        <a:p>
          <a:endParaRPr lang="pt-BR"/>
        </a:p>
      </dgm:t>
    </dgm:pt>
    <dgm:pt modelId="{3E4EE638-A589-4114-B875-D9A7A2156C54}" type="pres">
      <dgm:prSet presAssocID="{12096D66-452A-4977-AA62-4575288B0A4A}" presName="hierRoot3" presStyleCnt="0"/>
      <dgm:spPr/>
    </dgm:pt>
    <dgm:pt modelId="{9FCE7293-1399-4D82-8A96-C273769DF1FE}" type="pres">
      <dgm:prSet presAssocID="{12096D66-452A-4977-AA62-4575288B0A4A}" presName="composite3" presStyleCnt="0"/>
      <dgm:spPr/>
    </dgm:pt>
    <dgm:pt modelId="{42B1CA89-612A-4F45-B463-859C0D6A5698}" type="pres">
      <dgm:prSet presAssocID="{12096D66-452A-4977-AA62-4575288B0A4A}" presName="background3" presStyleLbl="asst1" presStyleIdx="1" presStyleCnt="3"/>
      <dgm:spPr/>
    </dgm:pt>
    <dgm:pt modelId="{B274DA42-75DE-4AE7-AF7F-329B196310B2}" type="pres">
      <dgm:prSet presAssocID="{12096D66-452A-4977-AA62-4575288B0A4A}" presName="text3" presStyleLbl="fgAcc3" presStyleIdx="0" presStyleCnt="2" custLinFactNeighborX="-76844" custLinFactNeighborY="218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45CC97B-587A-4A0E-AE14-5FCCC1BF3531}" type="pres">
      <dgm:prSet presAssocID="{12096D66-452A-4977-AA62-4575288B0A4A}" presName="hierChild4" presStyleCnt="0"/>
      <dgm:spPr/>
    </dgm:pt>
    <dgm:pt modelId="{19C7E8B5-4184-47A8-8292-D8EAD3E43478}" type="pres">
      <dgm:prSet presAssocID="{C12D9261-F910-4881-8CAE-3B7F7A94C2E0}" presName="Name17" presStyleLbl="parChTrans1D3" presStyleIdx="1" presStyleCnt="2"/>
      <dgm:spPr/>
      <dgm:t>
        <a:bodyPr/>
        <a:lstStyle/>
        <a:p>
          <a:endParaRPr lang="pt-BR"/>
        </a:p>
      </dgm:t>
    </dgm:pt>
    <dgm:pt modelId="{4727C4E9-33E3-49C4-BEC8-EF36DB826D22}" type="pres">
      <dgm:prSet presAssocID="{9476AEFD-2AAD-4F98-96FC-8E8235AD8483}" presName="hierRoot3" presStyleCnt="0"/>
      <dgm:spPr/>
    </dgm:pt>
    <dgm:pt modelId="{5AF81582-DC22-419B-BD2B-08563ECA83E5}" type="pres">
      <dgm:prSet presAssocID="{9476AEFD-2AAD-4F98-96FC-8E8235AD8483}" presName="composite3" presStyleCnt="0"/>
      <dgm:spPr/>
    </dgm:pt>
    <dgm:pt modelId="{AEE8A776-0832-43C9-A7D7-7B2564D5502E}" type="pres">
      <dgm:prSet presAssocID="{9476AEFD-2AAD-4F98-96FC-8E8235AD8483}" presName="background3" presStyleLbl="asst1" presStyleIdx="2" presStyleCnt="3"/>
      <dgm:spPr/>
    </dgm:pt>
    <dgm:pt modelId="{4E9231DF-19C7-404D-A7DD-81D3672FAA8F}" type="pres">
      <dgm:prSet presAssocID="{9476AEFD-2AAD-4F98-96FC-8E8235AD8483}" presName="text3" presStyleLbl="fgAcc3" presStyleIdx="1" presStyleCnt="2" custLinFactNeighborX="93644" custLinFactNeighborY="250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E22E1A6-A874-41ED-8FCC-A0C3EDFB2DCA}" type="pres">
      <dgm:prSet presAssocID="{9476AEFD-2AAD-4F98-96FC-8E8235AD8483}" presName="hierChild4" presStyleCnt="0"/>
      <dgm:spPr/>
    </dgm:pt>
  </dgm:ptLst>
  <dgm:cxnLst>
    <dgm:cxn modelId="{43DAF0A9-99BD-4195-9C6A-C5D5DE7DA241}" type="presOf" srcId="{EC2671F7-137B-48A8-91EC-5275DA245690}" destId="{8BB64B35-89FE-439A-BB06-41A11B2EEBC2}" srcOrd="0" destOrd="0" presId="urn:microsoft.com/office/officeart/2005/8/layout/hierarchy1"/>
    <dgm:cxn modelId="{1A78C1D7-12BD-49EF-9E69-6D9F5ABCB4F4}" srcId="{0517D6F1-B4A7-431F-B5A5-A8432521ECFD}" destId="{9476AEFD-2AAD-4F98-96FC-8E8235AD8483}" srcOrd="1" destOrd="0" parTransId="{C12D9261-F910-4881-8CAE-3B7F7A94C2E0}" sibTransId="{AA2E77B0-C83B-4B00-9607-8FBCCA2E4C01}"/>
    <dgm:cxn modelId="{8913A4E8-AACF-4B65-B830-D353BF58B5A3}" type="presOf" srcId="{DB0EE681-454D-4360-B0CF-6991E1FDBA92}" destId="{590A8CE3-14DC-436D-AC34-C9D2C9D99CD7}" srcOrd="0" destOrd="0" presId="urn:microsoft.com/office/officeart/2005/8/layout/hierarchy1"/>
    <dgm:cxn modelId="{4110EEAE-9D88-4B3F-A102-017A1017D775}" type="presOf" srcId="{9476AEFD-2AAD-4F98-96FC-8E8235AD8483}" destId="{4E9231DF-19C7-404D-A7DD-81D3672FAA8F}" srcOrd="0" destOrd="0" presId="urn:microsoft.com/office/officeart/2005/8/layout/hierarchy1"/>
    <dgm:cxn modelId="{C828B211-0C25-432A-B92F-CF9FE6BD66E3}" type="presOf" srcId="{0517D6F1-B4A7-431F-B5A5-A8432521ECFD}" destId="{40B2FF5F-14D4-41F7-8D46-C5E02E91CAC6}" srcOrd="0" destOrd="0" presId="urn:microsoft.com/office/officeart/2005/8/layout/hierarchy1"/>
    <dgm:cxn modelId="{27313C70-62F6-4324-A8CC-16DE10E229C5}" type="presOf" srcId="{CBC9439A-9BDC-4BFD-9CE0-263B9316AD6C}" destId="{F82943C8-0E1A-484A-AAB4-91709BDC7E33}" srcOrd="0" destOrd="0" presId="urn:microsoft.com/office/officeart/2005/8/layout/hierarchy1"/>
    <dgm:cxn modelId="{953CE8F2-0FAA-4162-AE72-9B466CBC7E33}" srcId="{0517D6F1-B4A7-431F-B5A5-A8432521ECFD}" destId="{12096D66-452A-4977-AA62-4575288B0A4A}" srcOrd="0" destOrd="0" parTransId="{CBC9439A-9BDC-4BFD-9CE0-263B9316AD6C}" sibTransId="{22D701D7-07F4-4262-8662-63CD5FD8AEDC}"/>
    <dgm:cxn modelId="{5AF25321-CD58-4CE3-A05D-FB912A046F95}" type="presOf" srcId="{12096D66-452A-4977-AA62-4575288B0A4A}" destId="{B274DA42-75DE-4AE7-AF7F-329B196310B2}" srcOrd="0" destOrd="0" presId="urn:microsoft.com/office/officeart/2005/8/layout/hierarchy1"/>
    <dgm:cxn modelId="{974F4D99-5B7B-4380-8E93-1E526C096368}" type="presOf" srcId="{C415A36C-1F32-4B24-A23B-6AD86DFD5E6C}" destId="{746B8105-2E63-4627-A8F9-73058722C73C}" srcOrd="0" destOrd="0" presId="urn:microsoft.com/office/officeart/2005/8/layout/hierarchy1"/>
    <dgm:cxn modelId="{803A10AE-7DB8-49A9-A199-39648593E542}" type="presOf" srcId="{C12D9261-F910-4881-8CAE-3B7F7A94C2E0}" destId="{19C7E8B5-4184-47A8-8292-D8EAD3E43478}" srcOrd="0" destOrd="0" presId="urn:microsoft.com/office/officeart/2005/8/layout/hierarchy1"/>
    <dgm:cxn modelId="{0DCD29AD-47B0-4F5D-ACCF-1A13C6A0FBFA}" srcId="{EC2671F7-137B-48A8-91EC-5275DA245690}" destId="{0517D6F1-B4A7-431F-B5A5-A8432521ECFD}" srcOrd="0" destOrd="0" parTransId="{C415A36C-1F32-4B24-A23B-6AD86DFD5E6C}" sibTransId="{E36D0BA0-6C3A-442C-9619-D6D98C20F11C}"/>
    <dgm:cxn modelId="{4D67DD02-6ABE-4FF4-BA63-5E627E682875}" srcId="{DB0EE681-454D-4360-B0CF-6991E1FDBA92}" destId="{EC2671F7-137B-48A8-91EC-5275DA245690}" srcOrd="0" destOrd="0" parTransId="{B8DF1B10-5488-4A74-BA98-9FED8188D715}" sibTransId="{77C2CD2D-1388-4CD0-B76C-D70C7D9D7FF6}"/>
    <dgm:cxn modelId="{DCB26245-4F84-45B2-A607-D04960D7306A}" type="presParOf" srcId="{590A8CE3-14DC-436D-AC34-C9D2C9D99CD7}" destId="{6D7D4052-6C1F-4EFC-8933-0785E8AE2091}" srcOrd="0" destOrd="0" presId="urn:microsoft.com/office/officeart/2005/8/layout/hierarchy1"/>
    <dgm:cxn modelId="{A361D6D7-AFCD-419D-8258-D1EA02D8E43B}" type="presParOf" srcId="{6D7D4052-6C1F-4EFC-8933-0785E8AE2091}" destId="{D2C0BA86-0AD3-410D-BE02-37A456EC4FE2}" srcOrd="0" destOrd="0" presId="urn:microsoft.com/office/officeart/2005/8/layout/hierarchy1"/>
    <dgm:cxn modelId="{68CA707D-DBD4-4C72-928B-0D17F4ABBB65}" type="presParOf" srcId="{D2C0BA86-0AD3-410D-BE02-37A456EC4FE2}" destId="{9FB5A658-8DF0-4F2A-AA49-19F36122726F}" srcOrd="0" destOrd="0" presId="urn:microsoft.com/office/officeart/2005/8/layout/hierarchy1"/>
    <dgm:cxn modelId="{4133346B-556D-49E2-BFFD-E22BB1A07767}" type="presParOf" srcId="{D2C0BA86-0AD3-410D-BE02-37A456EC4FE2}" destId="{8BB64B35-89FE-439A-BB06-41A11B2EEBC2}" srcOrd="1" destOrd="0" presId="urn:microsoft.com/office/officeart/2005/8/layout/hierarchy1"/>
    <dgm:cxn modelId="{749C1D8D-D1A7-4160-A716-ED4B7986C624}" type="presParOf" srcId="{6D7D4052-6C1F-4EFC-8933-0785E8AE2091}" destId="{BA49088D-079B-4990-A45B-199515545403}" srcOrd="1" destOrd="0" presId="urn:microsoft.com/office/officeart/2005/8/layout/hierarchy1"/>
    <dgm:cxn modelId="{EC2AD3DF-20A4-49D5-B86A-726BFA3FF880}" type="presParOf" srcId="{BA49088D-079B-4990-A45B-199515545403}" destId="{746B8105-2E63-4627-A8F9-73058722C73C}" srcOrd="0" destOrd="0" presId="urn:microsoft.com/office/officeart/2005/8/layout/hierarchy1"/>
    <dgm:cxn modelId="{A55907E8-B3D5-4055-B8C2-094A1F283A1C}" type="presParOf" srcId="{BA49088D-079B-4990-A45B-199515545403}" destId="{CE31D402-2053-4A83-AA88-0936A35E9270}" srcOrd="1" destOrd="0" presId="urn:microsoft.com/office/officeart/2005/8/layout/hierarchy1"/>
    <dgm:cxn modelId="{06E98987-84C9-457E-9D92-3C3AC7536D44}" type="presParOf" srcId="{CE31D402-2053-4A83-AA88-0936A35E9270}" destId="{6C6BB0C1-2C8E-48EE-B498-A95E65C7FBE6}" srcOrd="0" destOrd="0" presId="urn:microsoft.com/office/officeart/2005/8/layout/hierarchy1"/>
    <dgm:cxn modelId="{FE164746-1A11-4DBB-90A5-D874B074F855}" type="presParOf" srcId="{6C6BB0C1-2C8E-48EE-B498-A95E65C7FBE6}" destId="{1632F71A-F736-4FB2-A60E-10CFF3777524}" srcOrd="0" destOrd="0" presId="urn:microsoft.com/office/officeart/2005/8/layout/hierarchy1"/>
    <dgm:cxn modelId="{966F5C10-8D5E-4A94-ADE1-C10C5EE9E84D}" type="presParOf" srcId="{6C6BB0C1-2C8E-48EE-B498-A95E65C7FBE6}" destId="{40B2FF5F-14D4-41F7-8D46-C5E02E91CAC6}" srcOrd="1" destOrd="0" presId="urn:microsoft.com/office/officeart/2005/8/layout/hierarchy1"/>
    <dgm:cxn modelId="{9900AFF9-E9FF-4E38-80A0-7C60A90202D4}" type="presParOf" srcId="{CE31D402-2053-4A83-AA88-0936A35E9270}" destId="{54ACBD82-55BE-477A-B256-DD87310178B5}" srcOrd="1" destOrd="0" presId="urn:microsoft.com/office/officeart/2005/8/layout/hierarchy1"/>
    <dgm:cxn modelId="{201B99EC-0E99-44E9-957E-72779E87CB31}" type="presParOf" srcId="{54ACBD82-55BE-477A-B256-DD87310178B5}" destId="{F82943C8-0E1A-484A-AAB4-91709BDC7E33}" srcOrd="0" destOrd="0" presId="urn:microsoft.com/office/officeart/2005/8/layout/hierarchy1"/>
    <dgm:cxn modelId="{E0C5D6FD-198A-44EE-9DE4-9B913F98739C}" type="presParOf" srcId="{54ACBD82-55BE-477A-B256-DD87310178B5}" destId="{3E4EE638-A589-4114-B875-D9A7A2156C54}" srcOrd="1" destOrd="0" presId="urn:microsoft.com/office/officeart/2005/8/layout/hierarchy1"/>
    <dgm:cxn modelId="{0E66AD89-9EF5-4F5D-BF3F-76CCB2C6F75C}" type="presParOf" srcId="{3E4EE638-A589-4114-B875-D9A7A2156C54}" destId="{9FCE7293-1399-4D82-8A96-C273769DF1FE}" srcOrd="0" destOrd="0" presId="urn:microsoft.com/office/officeart/2005/8/layout/hierarchy1"/>
    <dgm:cxn modelId="{F82D1BFE-082D-4D5A-9BC3-95C35549C38D}" type="presParOf" srcId="{9FCE7293-1399-4D82-8A96-C273769DF1FE}" destId="{42B1CA89-612A-4F45-B463-859C0D6A5698}" srcOrd="0" destOrd="0" presId="urn:microsoft.com/office/officeart/2005/8/layout/hierarchy1"/>
    <dgm:cxn modelId="{55914A92-141F-4F7B-9CF1-0C4C03845142}" type="presParOf" srcId="{9FCE7293-1399-4D82-8A96-C273769DF1FE}" destId="{B274DA42-75DE-4AE7-AF7F-329B196310B2}" srcOrd="1" destOrd="0" presId="urn:microsoft.com/office/officeart/2005/8/layout/hierarchy1"/>
    <dgm:cxn modelId="{A13883F4-1F94-4FD5-A918-54AD3DD9E9EC}" type="presParOf" srcId="{3E4EE638-A589-4114-B875-D9A7A2156C54}" destId="{845CC97B-587A-4A0E-AE14-5FCCC1BF3531}" srcOrd="1" destOrd="0" presId="urn:microsoft.com/office/officeart/2005/8/layout/hierarchy1"/>
    <dgm:cxn modelId="{78A0B1DA-539A-4496-8D39-9C28DF722C2B}" type="presParOf" srcId="{54ACBD82-55BE-477A-B256-DD87310178B5}" destId="{19C7E8B5-4184-47A8-8292-D8EAD3E43478}" srcOrd="2" destOrd="0" presId="urn:microsoft.com/office/officeart/2005/8/layout/hierarchy1"/>
    <dgm:cxn modelId="{8B256678-0362-4B2A-B116-CFFDEADD5862}" type="presParOf" srcId="{54ACBD82-55BE-477A-B256-DD87310178B5}" destId="{4727C4E9-33E3-49C4-BEC8-EF36DB826D22}" srcOrd="3" destOrd="0" presId="urn:microsoft.com/office/officeart/2005/8/layout/hierarchy1"/>
    <dgm:cxn modelId="{81C75336-5AC7-4EC8-A32A-030A8CBEEAAD}" type="presParOf" srcId="{4727C4E9-33E3-49C4-BEC8-EF36DB826D22}" destId="{5AF81582-DC22-419B-BD2B-08563ECA83E5}" srcOrd="0" destOrd="0" presId="urn:microsoft.com/office/officeart/2005/8/layout/hierarchy1"/>
    <dgm:cxn modelId="{EA29543D-DA96-4311-B034-FBA49EDE49DC}" type="presParOf" srcId="{5AF81582-DC22-419B-BD2B-08563ECA83E5}" destId="{AEE8A776-0832-43C9-A7D7-7B2564D5502E}" srcOrd="0" destOrd="0" presId="urn:microsoft.com/office/officeart/2005/8/layout/hierarchy1"/>
    <dgm:cxn modelId="{6AEDA52B-5905-4707-9FFE-A1E41707C920}" type="presParOf" srcId="{5AF81582-DC22-419B-BD2B-08563ECA83E5}" destId="{4E9231DF-19C7-404D-A7DD-81D3672FAA8F}" srcOrd="1" destOrd="0" presId="urn:microsoft.com/office/officeart/2005/8/layout/hierarchy1"/>
    <dgm:cxn modelId="{B72F83C4-0FE2-4471-AD44-5D1786A72B85}" type="presParOf" srcId="{4727C4E9-33E3-49C4-BEC8-EF36DB826D22}" destId="{DE22E1A6-A874-41ED-8FCC-A0C3EDFB2D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7E8B5-4184-47A8-8292-D8EAD3E43478}">
      <dsp:nvSpPr>
        <dsp:cNvPr id="0" name=""/>
        <dsp:cNvSpPr/>
      </dsp:nvSpPr>
      <dsp:spPr>
        <a:xfrm>
          <a:off x="1658413" y="1522718"/>
          <a:ext cx="1170723" cy="283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27"/>
              </a:lnTo>
              <a:lnTo>
                <a:pt x="1170723" y="193627"/>
              </a:lnTo>
              <a:lnTo>
                <a:pt x="1170723" y="28398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943C8-0E1A-484A-AAB4-91709BDC7E33}">
      <dsp:nvSpPr>
        <dsp:cNvPr id="0" name=""/>
        <dsp:cNvSpPr/>
      </dsp:nvSpPr>
      <dsp:spPr>
        <a:xfrm>
          <a:off x="379314" y="1522718"/>
          <a:ext cx="1279099" cy="283986"/>
        </a:xfrm>
        <a:custGeom>
          <a:avLst/>
          <a:gdLst/>
          <a:ahLst/>
          <a:cxnLst/>
          <a:rect l="0" t="0" r="0" b="0"/>
          <a:pathLst>
            <a:path>
              <a:moveTo>
                <a:pt x="1279099" y="0"/>
              </a:moveTo>
              <a:lnTo>
                <a:pt x="1279099" y="193627"/>
              </a:lnTo>
              <a:lnTo>
                <a:pt x="0" y="193627"/>
              </a:lnTo>
              <a:lnTo>
                <a:pt x="0" y="28398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B8105-2E63-4627-A8F9-73058722C73C}">
      <dsp:nvSpPr>
        <dsp:cNvPr id="0" name=""/>
        <dsp:cNvSpPr/>
      </dsp:nvSpPr>
      <dsp:spPr>
        <a:xfrm>
          <a:off x="1612693" y="625569"/>
          <a:ext cx="91440" cy="277782"/>
        </a:xfrm>
        <a:custGeom>
          <a:avLst/>
          <a:gdLst/>
          <a:ahLst/>
          <a:cxnLst/>
          <a:rect l="0" t="0" r="0" b="0"/>
          <a:pathLst>
            <a:path>
              <a:moveTo>
                <a:pt x="49689" y="0"/>
              </a:moveTo>
              <a:lnTo>
                <a:pt x="49689" y="187424"/>
              </a:lnTo>
              <a:lnTo>
                <a:pt x="45720" y="187424"/>
              </a:lnTo>
              <a:lnTo>
                <a:pt x="45720" y="2777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5A658-8DF0-4F2A-AA49-19F36122726F}">
      <dsp:nvSpPr>
        <dsp:cNvPr id="0" name=""/>
        <dsp:cNvSpPr/>
      </dsp:nvSpPr>
      <dsp:spPr>
        <a:xfrm>
          <a:off x="692650" y="6203"/>
          <a:ext cx="1939465" cy="619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64B35-89FE-439A-BB06-41A11B2EEBC2}">
      <dsp:nvSpPr>
        <dsp:cNvPr id="0" name=""/>
        <dsp:cNvSpPr/>
      </dsp:nvSpPr>
      <dsp:spPr>
        <a:xfrm>
          <a:off x="801026" y="109160"/>
          <a:ext cx="1939465" cy="619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1" kern="1200" dirty="0" err="1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sqrt</a:t>
          </a:r>
          <a:r>
            <a:rPr lang="pt-BR" sz="2100" b="1" kern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(b^2 + a^2)</a:t>
          </a:r>
          <a:endParaRPr lang="pt-BR" sz="2100" kern="1200" dirty="0"/>
        </a:p>
      </dsp:txBody>
      <dsp:txXfrm>
        <a:off x="819167" y="127301"/>
        <a:ext cx="1903183" cy="583084"/>
      </dsp:txXfrm>
    </dsp:sp>
    <dsp:sp modelId="{1632F71A-F736-4FB2-A60E-10CFF3777524}">
      <dsp:nvSpPr>
        <dsp:cNvPr id="0" name=""/>
        <dsp:cNvSpPr/>
      </dsp:nvSpPr>
      <dsp:spPr>
        <a:xfrm>
          <a:off x="997305" y="903352"/>
          <a:ext cx="1322215" cy="619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2FF5F-14D4-41F7-8D46-C5E02E91CAC6}">
      <dsp:nvSpPr>
        <dsp:cNvPr id="0" name=""/>
        <dsp:cNvSpPr/>
      </dsp:nvSpPr>
      <dsp:spPr>
        <a:xfrm>
          <a:off x="1105681" y="1006309"/>
          <a:ext cx="1322215" cy="619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1" kern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b^2 + a^2</a:t>
          </a:r>
          <a:endParaRPr lang="pt-BR" sz="2100" kern="1200" dirty="0"/>
        </a:p>
      </dsp:txBody>
      <dsp:txXfrm>
        <a:off x="1123822" y="1024450"/>
        <a:ext cx="1285933" cy="583084"/>
      </dsp:txXfrm>
    </dsp:sp>
    <dsp:sp modelId="{42B1CA89-612A-4F45-B463-859C0D6A5698}">
      <dsp:nvSpPr>
        <dsp:cNvPr id="0" name=""/>
        <dsp:cNvSpPr/>
      </dsp:nvSpPr>
      <dsp:spPr>
        <a:xfrm>
          <a:off x="-108375" y="1806704"/>
          <a:ext cx="975380" cy="619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4DA42-75DE-4AE7-AF7F-329B196310B2}">
      <dsp:nvSpPr>
        <dsp:cNvPr id="0" name=""/>
        <dsp:cNvSpPr/>
      </dsp:nvSpPr>
      <dsp:spPr>
        <a:xfrm>
          <a:off x="0" y="1909661"/>
          <a:ext cx="975380" cy="619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1" kern="12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b^2</a:t>
          </a:r>
          <a:endParaRPr lang="pt-BR" sz="2100" kern="1200" dirty="0"/>
        </a:p>
      </dsp:txBody>
      <dsp:txXfrm>
        <a:off x="18141" y="1927802"/>
        <a:ext cx="939098" cy="583084"/>
      </dsp:txXfrm>
    </dsp:sp>
    <dsp:sp modelId="{AEE8A776-0832-43C9-A7D7-7B2564D5502E}">
      <dsp:nvSpPr>
        <dsp:cNvPr id="0" name=""/>
        <dsp:cNvSpPr/>
      </dsp:nvSpPr>
      <dsp:spPr>
        <a:xfrm>
          <a:off x="2341447" y="1806704"/>
          <a:ext cx="975380" cy="619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231DF-19C7-404D-A7DD-81D3672FAA8F}">
      <dsp:nvSpPr>
        <dsp:cNvPr id="0" name=""/>
        <dsp:cNvSpPr/>
      </dsp:nvSpPr>
      <dsp:spPr>
        <a:xfrm>
          <a:off x="2449822" y="1909661"/>
          <a:ext cx="975380" cy="619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1" kern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a^2</a:t>
          </a:r>
          <a:endParaRPr lang="pt-BR" sz="2100" kern="1200" dirty="0"/>
        </a:p>
      </dsp:txBody>
      <dsp:txXfrm>
        <a:off x="2467963" y="1927802"/>
        <a:ext cx="939098" cy="583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MATH - EVALUATOR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861734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CAP-389-3 Projeto Ágil de </a:t>
            </a:r>
            <a:r>
              <a:rPr lang="pt-BR" dirty="0" smtClean="0">
                <a:latin typeface="Arial Rounded MT Bold" panose="020F0704030504030204" pitchFamily="34" charset="0"/>
              </a:rPr>
              <a:t>Software</a:t>
            </a:r>
          </a:p>
          <a:p>
            <a:r>
              <a:rPr lang="pt-BR" dirty="0"/>
              <a:t>Instituto Nacional de Pesquisas Espaciais – INPE</a:t>
            </a:r>
          </a:p>
          <a:p>
            <a:r>
              <a:rPr lang="pt-BR" dirty="0"/>
              <a:t>Programa de Pós-Graduação em Computação Aplicada (CAP)</a:t>
            </a:r>
          </a:p>
          <a:p>
            <a:endParaRPr lang="pt-BR" dirty="0" smtClean="0">
              <a:latin typeface="Arial Rounded MT Bold" panose="020F0704030504030204" pitchFamily="34" charset="0"/>
            </a:endParaRPr>
          </a:p>
          <a:p>
            <a:r>
              <a:rPr lang="pt-BR" dirty="0" smtClean="0"/>
              <a:t>Aluno: Wendel Silvério</a:t>
            </a:r>
          </a:p>
          <a:p>
            <a:r>
              <a:rPr lang="pt-BR" dirty="0"/>
              <a:t>Orientador</a:t>
            </a:r>
            <a:r>
              <a:rPr lang="pt-BR" dirty="0" smtClean="0"/>
              <a:t>: Eduardo Guerra</a:t>
            </a:r>
          </a:p>
          <a:p>
            <a:endParaRPr lang="pt-BR" dirty="0"/>
          </a:p>
          <a:p>
            <a:r>
              <a:rPr lang="pt-BR" dirty="0" smtClean="0"/>
              <a:t>Novembro de 2016</a:t>
            </a:r>
            <a:endParaRPr lang="pt-BR" dirty="0"/>
          </a:p>
          <a:p>
            <a:endParaRPr lang="pt-BR" dirty="0" smtClean="0"/>
          </a:p>
          <a:p>
            <a:endParaRPr lang="pt-B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93183"/>
            <a:ext cx="10018713" cy="1008844"/>
          </a:xfrm>
        </p:spPr>
        <p:txBody>
          <a:bodyPr/>
          <a:lstStyle/>
          <a:p>
            <a:r>
              <a:rPr lang="pt-BR" dirty="0" smtClean="0"/>
              <a:t>2ª Iteração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85966" y="1202027"/>
            <a:ext cx="972008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segunda iteração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será realizado </a:t>
            </a:r>
            <a:r>
              <a:rPr lang="pt-BR" sz="20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processamento de operações com </a:t>
            </a:r>
            <a:r>
              <a:rPr lang="pt-BR" sz="2000" strike="sngStrike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</a:t>
            </a:r>
            <a:r>
              <a:rPr lang="pt-BR" sz="20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numéricos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criação de repositório de fórmulas e cálculos</a:t>
            </a:r>
            <a:r>
              <a:rPr lang="pt-B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Exemplo: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2000" strike="sngStrik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= {1,2}, B={3,4}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2000" strike="sngStrik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= A + B = {4,6}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552118" y="3519245"/>
            <a:ext cx="5367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bhaskara</a:t>
            </a:r>
            <a:r>
              <a:rPr lang="pt-BR" sz="2400" dirty="0" smtClean="0"/>
              <a:t> </a:t>
            </a:r>
            <a:r>
              <a:rPr lang="pt-BR" sz="2400" dirty="0" smtClean="0"/>
              <a:t>= (-b + </a:t>
            </a:r>
            <a:r>
              <a:rPr lang="pt-BR" sz="2400" dirty="0" err="1" smtClean="0"/>
              <a:t>sqrt</a:t>
            </a:r>
            <a:r>
              <a:rPr lang="pt-BR" sz="2400" dirty="0" smtClean="0"/>
              <a:t>(b^2 – 4 *a*c))/(2*a</a:t>
            </a:r>
            <a:r>
              <a:rPr lang="pt-BR" sz="2400" dirty="0" smtClean="0"/>
              <a:t>)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err="1"/>
              <a:t>rectangleArea</a:t>
            </a:r>
            <a:r>
              <a:rPr lang="pt-BR" sz="2400" dirty="0"/>
              <a:t>(A,B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3" name="Texto explicativo retangular 2"/>
          <p:cNvSpPr/>
          <p:nvPr/>
        </p:nvSpPr>
        <p:spPr>
          <a:xfrm>
            <a:off x="8538693" y="2210871"/>
            <a:ext cx="2846231" cy="875763"/>
          </a:xfrm>
          <a:prstGeom prst="wedgeRectCallout">
            <a:avLst>
              <a:gd name="adj1" fmla="val -29883"/>
              <a:gd name="adj2" fmla="val -106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 operações com </a:t>
            </a:r>
            <a:r>
              <a:rPr lang="pt-BR" dirty="0" err="1" smtClean="0"/>
              <a:t>arrays</a:t>
            </a:r>
            <a:r>
              <a:rPr lang="pt-BR" dirty="0" smtClean="0"/>
              <a:t> podem ser realizadas através de várias chamadas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6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93183"/>
            <a:ext cx="10018713" cy="1008844"/>
          </a:xfrm>
        </p:spPr>
        <p:txBody>
          <a:bodyPr/>
          <a:lstStyle/>
          <a:p>
            <a:r>
              <a:rPr lang="pt-BR" dirty="0" smtClean="0"/>
              <a:t>O que foi feito a mais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094704"/>
            <a:ext cx="10325617" cy="5241702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código foi refatorado da estrutura de arvore para o </a:t>
            </a:r>
            <a:r>
              <a:rPr lang="pt-BR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Interpreter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1102235" y="2756452"/>
            <a:ext cx="4185382" cy="2564941"/>
            <a:chOff x="1622252" y="3009265"/>
            <a:chExt cx="5857544" cy="3157864"/>
          </a:xfrm>
        </p:grpSpPr>
        <p:graphicFrame>
          <p:nvGraphicFramePr>
            <p:cNvPr id="10" name="Diagrama 9"/>
            <p:cNvGraphicFramePr/>
            <p:nvPr>
              <p:extLst>
                <p:ext uri="{D42A27DB-BD31-4B8C-83A1-F6EECF244321}">
                  <p14:modId xmlns:p14="http://schemas.microsoft.com/office/powerpoint/2010/main" val="633048183"/>
                </p:ext>
              </p:extLst>
            </p:nvPr>
          </p:nvGraphicFramePr>
          <p:xfrm>
            <a:off x="1700011" y="3053480"/>
            <a:ext cx="4793655" cy="31136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Seta em curva para a esquerda 10"/>
            <p:cNvSpPr/>
            <p:nvPr/>
          </p:nvSpPr>
          <p:spPr>
            <a:xfrm rot="18997522" flipV="1">
              <a:off x="5683929" y="4044839"/>
              <a:ext cx="488042" cy="113093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Seta em curva para a esquerda 11"/>
            <p:cNvSpPr/>
            <p:nvPr/>
          </p:nvSpPr>
          <p:spPr>
            <a:xfrm rot="2602478" flipH="1" flipV="1">
              <a:off x="1974468" y="4044837"/>
              <a:ext cx="488042" cy="113093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Seta em curva para a esquerda 12"/>
            <p:cNvSpPr/>
            <p:nvPr/>
          </p:nvSpPr>
          <p:spPr>
            <a:xfrm rot="18997522" flipV="1">
              <a:off x="5731168" y="3009265"/>
              <a:ext cx="488042" cy="113093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351426" y="4594709"/>
              <a:ext cx="1013200" cy="323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/>
                <a:t>Resultado</a:t>
              </a:r>
              <a:endParaRPr lang="pt-BR" sz="11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6403175" y="3499912"/>
              <a:ext cx="1076621" cy="342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Resultado</a:t>
              </a:r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622252" y="3869971"/>
              <a:ext cx="1076621" cy="342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Resultado</a:t>
              </a:r>
              <a:endParaRPr lang="pt-BR" dirty="0"/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91" y="2244450"/>
            <a:ext cx="7115859" cy="32708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ector reto 5"/>
          <p:cNvCxnSpPr/>
          <p:nvPr/>
        </p:nvCxnSpPr>
        <p:spPr>
          <a:xfrm flipV="1">
            <a:off x="1272209" y="2438400"/>
            <a:ext cx="3856382" cy="28829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 flipV="1">
            <a:off x="1749284" y="2438400"/>
            <a:ext cx="3055593" cy="28829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8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93183"/>
            <a:ext cx="10018713" cy="1008844"/>
          </a:xfrm>
        </p:spPr>
        <p:txBody>
          <a:bodyPr/>
          <a:lstStyle/>
          <a:p>
            <a:r>
              <a:rPr lang="pt-BR" dirty="0" smtClean="0"/>
              <a:t>O que foi feito a mais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094704"/>
            <a:ext cx="10325617" cy="5241702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</a:t>
            </a:r>
            <a:r>
              <a:rPr lang="pt-B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Evaluator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permite variável como fórmula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Exemplo: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pt-B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617" y="1934131"/>
            <a:ext cx="6487430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625977" y="360609"/>
            <a:ext cx="10018713" cy="59242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b="1" dirty="0" smtClean="0"/>
              <a:t>Próximas iterações</a:t>
            </a: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1775289" y="841433"/>
            <a:ext cx="9720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terceira iteração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serão realizados a interpretação de operadores em Unicode, </a:t>
            </a:r>
            <a:r>
              <a:rPr lang="pt-BR" sz="16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Latex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6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Mathlab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036177" y="1476145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√a </a:t>
            </a:r>
            <a:r>
              <a:rPr lang="pt-BR" dirty="0" smtClean="0"/>
              <a:t> = \</a:t>
            </a:r>
            <a:r>
              <a:rPr lang="pt-BR" dirty="0" err="1"/>
              <a:t>sqrt</a:t>
            </a:r>
            <a:r>
              <a:rPr lang="pt-BR" dirty="0"/>
              <a:t>{ a </a:t>
            </a:r>
            <a:r>
              <a:rPr lang="pt-BR" dirty="0" smtClean="0"/>
              <a:t>} = </a:t>
            </a:r>
            <a:r>
              <a:rPr lang="pt-BR" dirty="0" err="1" smtClean="0"/>
              <a:t>sqrt</a:t>
            </a:r>
            <a:r>
              <a:rPr lang="pt-BR" dirty="0" smtClean="0"/>
              <a:t>(a) = </a:t>
            </a:r>
            <a:r>
              <a:rPr lang="pt-BR" dirty="0" err="1" smtClean="0"/>
              <a:t>sqrt</a:t>
            </a:r>
            <a:r>
              <a:rPr lang="pt-BR" dirty="0" smtClean="0"/>
              <a:t>(a)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0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265</TotalTime>
  <Words>182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Calibri</vt:lpstr>
      <vt:lpstr>Corbel</vt:lpstr>
      <vt:lpstr>Times New Roman</vt:lpstr>
      <vt:lpstr>Paralaxe</vt:lpstr>
      <vt:lpstr>MATH - EVALUATOR</vt:lpstr>
      <vt:lpstr>2ª Iteração</vt:lpstr>
      <vt:lpstr>O que foi feito a mais ?</vt:lpstr>
      <vt:lpstr>O que foi feito a mais ?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- EVALUATOR</dc:title>
  <dc:creator>Wendel</dc:creator>
  <cp:lastModifiedBy>Wendel</cp:lastModifiedBy>
  <cp:revision>42</cp:revision>
  <dcterms:created xsi:type="dcterms:W3CDTF">2016-10-16T22:10:45Z</dcterms:created>
  <dcterms:modified xsi:type="dcterms:W3CDTF">2016-11-30T01:18:52Z</dcterms:modified>
</cp:coreProperties>
</file>