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operators_and_symbols_in_Unicode" TargetMode="External"/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matlab/operators-and-elementary-operations.html" TargetMode="External"/><Relationship Id="rId5" Type="http://schemas.openxmlformats.org/officeDocument/2006/relationships/hyperlink" Target="http://www.tlhiv.org/ltxpreview/" TargetMode="External"/><Relationship Id="rId4" Type="http://schemas.openxmlformats.org/officeDocument/2006/relationships/hyperlink" Target="https://www.artofproblemsolving.com/wiki/index.php/LaTeX:Symbo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MATH - EVALUATOR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CAP-389-3 Projeto Ágil de </a:t>
            </a:r>
            <a:r>
              <a:rPr lang="pt-BR" dirty="0" smtClean="0">
                <a:latin typeface="Arial Rounded MT Bold" panose="020F0704030504030204" pitchFamily="34" charset="0"/>
              </a:rPr>
              <a:t>Software</a:t>
            </a:r>
          </a:p>
          <a:p>
            <a:r>
              <a:rPr lang="pt-BR" dirty="0"/>
              <a:t>Instituto Nacional de Pesquisas Espaciais – INPE</a:t>
            </a:r>
          </a:p>
          <a:p>
            <a:r>
              <a:rPr lang="pt-BR" dirty="0"/>
              <a:t>Programa de Pós-Graduação em Computação Aplicada (CAP)</a:t>
            </a: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r>
              <a:rPr lang="pt-BR" dirty="0" smtClean="0"/>
              <a:t>Aluno: Wendel Silvério</a:t>
            </a:r>
          </a:p>
          <a:p>
            <a:r>
              <a:rPr lang="pt-BR" dirty="0"/>
              <a:t>Orientador</a:t>
            </a:r>
            <a:r>
              <a:rPr lang="pt-BR" dirty="0" smtClean="0"/>
              <a:t>: Eduardo Guerra</a:t>
            </a:r>
          </a:p>
          <a:p>
            <a:endParaRPr lang="pt-BR" dirty="0"/>
          </a:p>
          <a:p>
            <a:r>
              <a:rPr lang="pt-BR" dirty="0" smtClean="0"/>
              <a:t>Novembro de 2016</a:t>
            </a:r>
            <a:endParaRPr lang="pt-BR" dirty="0"/>
          </a:p>
          <a:p>
            <a:endParaRPr lang="pt-BR" dirty="0" smtClean="0"/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Terceira iteração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775289" y="841433"/>
            <a:ext cx="9720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iteração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realizados a interpretação de operadores em Unicode, </a:t>
            </a:r>
            <a:r>
              <a:rPr lang="pt-B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Mathlab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operações com arrays numéricos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36177" y="236478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√a </a:t>
            </a:r>
            <a:r>
              <a:rPr lang="pt-BR" dirty="0" smtClean="0"/>
              <a:t> = \</a:t>
            </a:r>
            <a:r>
              <a:rPr lang="pt-BR" dirty="0" err="1"/>
              <a:t>sqrt</a:t>
            </a:r>
            <a:r>
              <a:rPr lang="pt-BR" dirty="0"/>
              <a:t>{ a </a:t>
            </a:r>
            <a:r>
              <a:rPr lang="pt-BR" dirty="0" smtClean="0"/>
              <a:t>} = </a:t>
            </a:r>
            <a:r>
              <a:rPr lang="pt-BR" dirty="0" err="1" smtClean="0"/>
              <a:t>sqrt</a:t>
            </a:r>
            <a:r>
              <a:rPr lang="pt-BR" dirty="0" smtClean="0"/>
              <a:t>(a) = </a:t>
            </a:r>
            <a:r>
              <a:rPr lang="pt-BR" dirty="0" err="1" smtClean="0"/>
              <a:t>sqrt</a:t>
            </a:r>
            <a:r>
              <a:rPr lang="pt-BR" dirty="0" smtClean="0"/>
              <a:t>(a)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4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Operações com arrays numéricos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78" y="1340186"/>
            <a:ext cx="9392961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78" y="3298307"/>
            <a:ext cx="8421275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1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51735" y="244698"/>
            <a:ext cx="10018713" cy="5924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Operadores </a:t>
            </a:r>
            <a:r>
              <a:rPr lang="pt-BR" dirty="0"/>
              <a:t>em Unicode, Latex e Mathlab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1968"/>
              </p:ext>
            </p:extLst>
          </p:nvPr>
        </p:nvGraphicFramePr>
        <p:xfrm>
          <a:off x="2215165" y="1085792"/>
          <a:ext cx="8899302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79860"/>
                <a:gridCol w="1303547"/>
                <a:gridCol w="1637809"/>
                <a:gridCol w="2398226"/>
                <a:gridCol w="1779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Operador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Java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Unicode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Latex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Mathlab</a:t>
                      </a:r>
                      <a:endParaRPr lang="pt-B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Soma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2+2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.+ ou </a:t>
                      </a:r>
                      <a:r>
                        <a:rPr lang="pt-BR" sz="1800" dirty="0" err="1" smtClean="0"/>
                        <a:t>plus</a:t>
                      </a:r>
                      <a:r>
                        <a:rPr lang="pt-BR" sz="1800" dirty="0" smtClean="0"/>
                        <a:t>(2,2)</a:t>
                      </a:r>
                      <a:endParaRPr lang="pt-B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Subtração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2-2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.- ou </a:t>
                      </a:r>
                      <a:r>
                        <a:rPr lang="pt-BR" sz="1800" dirty="0" err="1" smtClean="0"/>
                        <a:t>minus</a:t>
                      </a:r>
                      <a:r>
                        <a:rPr lang="pt-BR" sz="1800" dirty="0" smtClean="0"/>
                        <a:t>(2,2)</a:t>
                      </a:r>
                      <a:endParaRPr lang="pt-B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Multiplicação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2*2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2⦁2 ou 2×2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\times 2$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 ou times(2,2)</a:t>
                      </a:r>
                      <a:endParaRPr lang="pt-B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Divisão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2/2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2÷2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$2 \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2$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rdivide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(2,2)</a:t>
                      </a:r>
                      <a:endParaRPr lang="pt-B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Raiz quadrada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sqrt</a:t>
                      </a:r>
                      <a:r>
                        <a:rPr lang="pt-BR" sz="1800" dirty="0" smtClean="0"/>
                        <a:t>(9)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$\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9$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7185" y="5750004"/>
            <a:ext cx="5675272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200" dirty="0">
                <a:hlinkClick r:id="rId2"/>
              </a:rPr>
              <a:t>https://</a:t>
            </a:r>
            <a:r>
              <a:rPr lang="pt-BR" sz="1200" dirty="0" smtClean="0">
                <a:hlinkClick r:id="rId2"/>
              </a:rPr>
              <a:t>docs.oracle.com/javase/8/docs/api/java/lang/Math.html</a:t>
            </a:r>
            <a:r>
              <a:rPr lang="pt-BR" sz="1200" dirty="0" smtClean="0"/>
              <a:t> </a:t>
            </a:r>
          </a:p>
          <a:p>
            <a:r>
              <a:rPr lang="pt-BR" sz="1200" dirty="0">
                <a:hlinkClick r:id="rId3"/>
              </a:rPr>
              <a:t>https://</a:t>
            </a:r>
            <a:r>
              <a:rPr lang="pt-BR" sz="1200" dirty="0" smtClean="0">
                <a:hlinkClick r:id="rId3"/>
              </a:rPr>
              <a:t>en.wikipedia.org/wiki/Mathematical_operators_and_symbols_in_Unicode</a:t>
            </a:r>
            <a:r>
              <a:rPr lang="pt-BR" sz="1200" dirty="0" smtClean="0"/>
              <a:t> </a:t>
            </a:r>
          </a:p>
          <a:p>
            <a:r>
              <a:rPr lang="pt-BR" sz="1200" dirty="0" smtClean="0">
                <a:hlinkClick r:id="rId4"/>
              </a:rPr>
              <a:t>https://www.artofproblemsolving.com/wiki/index.php/LaTeX:Symbols</a:t>
            </a:r>
            <a:r>
              <a:rPr lang="pt-BR" sz="1200" dirty="0" smtClean="0"/>
              <a:t> </a:t>
            </a:r>
          </a:p>
          <a:p>
            <a:r>
              <a:rPr lang="pt-BR" sz="1200" dirty="0">
                <a:hlinkClick r:id="rId5"/>
              </a:rPr>
              <a:t>http://www.tlhiv.org/ltxpreview</a:t>
            </a:r>
            <a:r>
              <a:rPr lang="pt-BR" sz="1200" dirty="0" smtClean="0">
                <a:hlinkClick r:id="rId5"/>
              </a:rPr>
              <a:t>/</a:t>
            </a:r>
            <a:r>
              <a:rPr lang="pt-BR" sz="1200" dirty="0" smtClean="0"/>
              <a:t> </a:t>
            </a:r>
            <a:endParaRPr lang="pt-BR" sz="1200" dirty="0"/>
          </a:p>
          <a:p>
            <a:r>
              <a:rPr lang="pt-BR" sz="1200" dirty="0">
                <a:hlinkClick r:id="rId6"/>
              </a:rPr>
              <a:t>https://</a:t>
            </a:r>
            <a:r>
              <a:rPr lang="pt-BR" sz="1200" dirty="0" smtClean="0">
                <a:hlinkClick r:id="rId6"/>
              </a:rPr>
              <a:t>www.mathworks.com/help/matlab/operators-and-elementary-operations.html</a:t>
            </a:r>
            <a:r>
              <a:rPr lang="pt-BR" sz="1200" dirty="0" smtClean="0"/>
              <a:t>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044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Próximos passos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947267" y="953037"/>
            <a:ext cx="9720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Os próximos passos serão implementar novos recursos e divulgar a API.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610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661</TotalTime>
  <Words>172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Corbel</vt:lpstr>
      <vt:lpstr>Times New Roman</vt:lpstr>
      <vt:lpstr>Paralaxe</vt:lpstr>
      <vt:lpstr>MATH - EVALUATOR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- EVALUATOR</dc:title>
  <dc:creator>Wendel</dc:creator>
  <cp:lastModifiedBy>Wendel</cp:lastModifiedBy>
  <cp:revision>77</cp:revision>
  <dcterms:created xsi:type="dcterms:W3CDTF">2016-10-16T22:10:45Z</dcterms:created>
  <dcterms:modified xsi:type="dcterms:W3CDTF">2016-12-14T02:32:10Z</dcterms:modified>
</cp:coreProperties>
</file>