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ifestoagil.com.b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ndelsilverio/math-evaluato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ndelsilverio.github.io/math-evaluator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s://dashboard.heroku.com/apps/math-evaluato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ndelsilverio/math-evaluator/projects/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avis-ci.org/wendelsilverio/math-evaluato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MATH - EVALUATOR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861734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latin typeface="Arial Rounded MT Bold" panose="020F0704030504030204" pitchFamily="34" charset="0"/>
              </a:rPr>
              <a:t>CAP-389-3 Projeto Ágil de </a:t>
            </a:r>
            <a:r>
              <a:rPr lang="pt-BR" dirty="0" smtClean="0">
                <a:latin typeface="Arial Rounded MT Bold" panose="020F0704030504030204" pitchFamily="34" charset="0"/>
              </a:rPr>
              <a:t>Software</a:t>
            </a:r>
          </a:p>
          <a:p>
            <a:r>
              <a:rPr lang="pt-BR" dirty="0"/>
              <a:t>Instituto Nacional de Pesquisas Espaciais – INPE</a:t>
            </a:r>
          </a:p>
          <a:p>
            <a:r>
              <a:rPr lang="pt-BR" dirty="0"/>
              <a:t>Programa de Pós-Graduação em Computação Aplicada (CAP)</a:t>
            </a:r>
          </a:p>
          <a:p>
            <a:endParaRPr lang="pt-BR" dirty="0" smtClean="0">
              <a:latin typeface="Arial Rounded MT Bold" panose="020F0704030504030204" pitchFamily="34" charset="0"/>
            </a:endParaRPr>
          </a:p>
          <a:p>
            <a:r>
              <a:rPr lang="pt-BR" dirty="0" smtClean="0"/>
              <a:t>Aluno: Wendel Silvério</a:t>
            </a:r>
          </a:p>
          <a:p>
            <a:r>
              <a:rPr lang="pt-BR" dirty="0"/>
              <a:t>Orientador</a:t>
            </a:r>
            <a:r>
              <a:rPr lang="pt-BR" dirty="0" smtClean="0"/>
              <a:t>: Eduardo Guerra</a:t>
            </a:r>
          </a:p>
          <a:p>
            <a:endParaRPr lang="pt-BR" dirty="0"/>
          </a:p>
          <a:p>
            <a:r>
              <a:rPr lang="pt-BR" dirty="0" smtClean="0"/>
              <a:t>Outubro de 2016</a:t>
            </a:r>
            <a:endParaRPr lang="pt-BR" dirty="0"/>
          </a:p>
          <a:p>
            <a:endParaRPr lang="pt-BR" dirty="0" smtClean="0"/>
          </a:p>
          <a:p>
            <a:endParaRPr lang="pt-BR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4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93183"/>
            <a:ext cx="10018713" cy="1008844"/>
          </a:xfrm>
        </p:spPr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9" y="1094705"/>
            <a:ext cx="10018713" cy="17386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/>
              <a:t>O objetivo </a:t>
            </a:r>
            <a:r>
              <a:rPr lang="pt-BR" dirty="0" smtClean="0"/>
              <a:t>é </a:t>
            </a:r>
            <a:r>
              <a:rPr lang="pt-BR" dirty="0"/>
              <a:t>descrever o planejamento e execução do projeto utilizando boas práticas de projeto ágil de software. Sendo assim, os principais valores do </a:t>
            </a:r>
            <a:r>
              <a:rPr lang="pt-BR" b="1" dirty="0"/>
              <a:t>Manifesto Ágil</a:t>
            </a:r>
            <a:r>
              <a:rPr lang="pt-BR" dirty="0"/>
              <a:t> serão utilizados durante todo o processo.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46" y="3118755"/>
            <a:ext cx="8002117" cy="306747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tângulo 7"/>
          <p:cNvSpPr/>
          <p:nvPr/>
        </p:nvSpPr>
        <p:spPr>
          <a:xfrm>
            <a:off x="6840525" y="6265571"/>
            <a:ext cx="343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http://www.manifestoagil.com.br/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6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625977" y="360609"/>
            <a:ext cx="10018713" cy="5924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b="1" dirty="0" smtClean="0"/>
              <a:t>“Indivíduos </a:t>
            </a:r>
            <a:r>
              <a:rPr lang="pt-BR" sz="2400" b="1" dirty="0"/>
              <a:t>e interação entre eles</a:t>
            </a:r>
            <a:r>
              <a:rPr lang="pt-BR" sz="2400" dirty="0"/>
              <a:t> mais que processos e </a:t>
            </a:r>
            <a:r>
              <a:rPr lang="pt-BR" sz="2400" dirty="0" smtClean="0"/>
              <a:t>ferramentas”</a:t>
            </a:r>
            <a:endParaRPr lang="pt-BR" sz="2400" dirty="0"/>
          </a:p>
        </p:txBody>
      </p:sp>
      <p:sp>
        <p:nvSpPr>
          <p:cNvPr id="3" name="Retângulo 2"/>
          <p:cNvSpPr/>
          <p:nvPr/>
        </p:nvSpPr>
        <p:spPr>
          <a:xfrm>
            <a:off x="2086377" y="953037"/>
            <a:ext cx="9558313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valor </a:t>
            </a:r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Indivíduos e interação entre eles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será aplicado através do uso do </a:t>
            </a:r>
            <a:r>
              <a:rPr lang="pt-BR" sz="20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como repositório de código-fonte utilizando de todos os recursos disponíveis como </a:t>
            </a:r>
            <a:r>
              <a:rPr lang="pt-BR" sz="20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Projects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20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Issues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20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Pull</a:t>
            </a:r>
            <a:r>
              <a:rPr lang="pt-BR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0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requests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138" y="2546576"/>
            <a:ext cx="8971800" cy="36875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 5"/>
          <p:cNvSpPr/>
          <p:nvPr/>
        </p:nvSpPr>
        <p:spPr>
          <a:xfrm>
            <a:off x="6328430" y="6234171"/>
            <a:ext cx="495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hlinkClick r:id="rId3"/>
              </a:rPr>
              <a:t>https://github.com/wendelsilverio/math-evaluator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06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625977" y="360609"/>
            <a:ext cx="10018713" cy="5924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b="1" dirty="0" smtClean="0"/>
              <a:t>“</a:t>
            </a:r>
            <a:r>
              <a:rPr lang="pt-BR" sz="2400" b="1" dirty="0"/>
              <a:t>Software em funcionamento</a:t>
            </a:r>
            <a:r>
              <a:rPr lang="pt-BR" sz="2400" dirty="0"/>
              <a:t> mais que documentação abrangente</a:t>
            </a:r>
            <a:r>
              <a:rPr lang="pt-BR" sz="2400" dirty="0" smtClean="0"/>
              <a:t>”</a:t>
            </a:r>
            <a:endParaRPr lang="pt-BR" sz="2400" dirty="0"/>
          </a:p>
        </p:txBody>
      </p:sp>
      <p:sp>
        <p:nvSpPr>
          <p:cNvPr id="3" name="Retângulo 2"/>
          <p:cNvSpPr/>
          <p:nvPr/>
        </p:nvSpPr>
        <p:spPr>
          <a:xfrm>
            <a:off x="2086377" y="953037"/>
            <a:ext cx="9558313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2000" dirty="0"/>
              <a:t>O valor </a:t>
            </a:r>
            <a:r>
              <a:rPr lang="pt-BR" sz="2000" b="1" dirty="0"/>
              <a:t>Software em funcionamento</a:t>
            </a:r>
            <a:r>
              <a:rPr lang="pt-BR" sz="2000" dirty="0"/>
              <a:t> será aplicado ao disponibilizar uma API REST com interface web na primeira iteração com operadores matemáticos básicos e continuar disponível nas demais iterações em servidor </a:t>
            </a:r>
            <a:r>
              <a:rPr lang="pt-BR" sz="2000" u="sng" dirty="0" err="1"/>
              <a:t>Heroku</a:t>
            </a:r>
            <a:r>
              <a:rPr lang="pt-BR" sz="2000" dirty="0"/>
              <a:t>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978" y="3067420"/>
            <a:ext cx="5617377" cy="3115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tângulo 8"/>
          <p:cNvSpPr/>
          <p:nvPr/>
        </p:nvSpPr>
        <p:spPr>
          <a:xfrm>
            <a:off x="6405703" y="6217757"/>
            <a:ext cx="495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hlinkClick r:id="rId3"/>
              </a:rPr>
              <a:t>https://wendelsilverio.github.io/math-evaluator/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884125" y="5094728"/>
            <a:ext cx="516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4"/>
              </a:rPr>
              <a:t>https://dashboard.heroku.com/apps/math-evaluator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4057" y="2487994"/>
            <a:ext cx="5228822" cy="2670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636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625977" y="360609"/>
            <a:ext cx="10018713" cy="5924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b="1" dirty="0" smtClean="0"/>
              <a:t>“</a:t>
            </a:r>
            <a:r>
              <a:rPr lang="pt-BR" sz="2400" b="1" dirty="0"/>
              <a:t>Colaboração com o cliente</a:t>
            </a:r>
            <a:r>
              <a:rPr lang="pt-BR" sz="2400" dirty="0"/>
              <a:t> mais que negociação de contratos</a:t>
            </a:r>
            <a:r>
              <a:rPr lang="pt-BR" sz="2400" dirty="0" smtClean="0"/>
              <a:t>”</a:t>
            </a:r>
            <a:endParaRPr lang="pt-BR" sz="2400" dirty="0"/>
          </a:p>
        </p:txBody>
      </p:sp>
      <p:sp>
        <p:nvSpPr>
          <p:cNvPr id="3" name="Retângulo 2"/>
          <p:cNvSpPr/>
          <p:nvPr/>
        </p:nvSpPr>
        <p:spPr>
          <a:xfrm>
            <a:off x="2086377" y="953037"/>
            <a:ext cx="95583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O valor </a:t>
            </a:r>
            <a:r>
              <a:rPr lang="pt-BR" sz="2000" b="1" dirty="0"/>
              <a:t>Colaboração com o cliente</a:t>
            </a:r>
            <a:r>
              <a:rPr lang="pt-BR" sz="2000" dirty="0"/>
              <a:t> será aplicado ao </a:t>
            </a:r>
            <a:r>
              <a:rPr lang="pt-BR" sz="2000" dirty="0" smtClean="0"/>
              <a:t>realizar as </a:t>
            </a:r>
            <a:r>
              <a:rPr lang="pt-BR" sz="2000" dirty="0"/>
              <a:t>alterações identificadas nas entregas das iterações e correções descritas nas </a:t>
            </a:r>
            <a:r>
              <a:rPr lang="pt-BR" sz="2000" i="1" dirty="0" err="1"/>
              <a:t>Issues</a:t>
            </a:r>
            <a:r>
              <a:rPr lang="pt-BR" sz="2000" dirty="0"/>
              <a:t> </a:t>
            </a:r>
            <a:r>
              <a:rPr lang="pt-BR" sz="2000" dirty="0" smtClean="0"/>
              <a:t>utilizando Java 8 com a IDE Eclipse Neon.</a:t>
            </a:r>
            <a:endParaRPr lang="pt-BR" sz="20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487" y="2452852"/>
            <a:ext cx="7739762" cy="36795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tângulo 3"/>
          <p:cNvSpPr/>
          <p:nvPr/>
        </p:nvSpPr>
        <p:spPr>
          <a:xfrm>
            <a:off x="4148348" y="6132412"/>
            <a:ext cx="5955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https://github.com/wendelsilverio/math-evaluator/projects/1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41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625977" y="360609"/>
            <a:ext cx="10018713" cy="5924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b="1" dirty="0" smtClean="0"/>
              <a:t>“</a:t>
            </a:r>
            <a:r>
              <a:rPr lang="pt-BR" sz="2400" b="1" dirty="0"/>
              <a:t>Responder a mudanças</a:t>
            </a:r>
            <a:r>
              <a:rPr lang="pt-BR" sz="2400" dirty="0"/>
              <a:t> mais que seguir um plano</a:t>
            </a:r>
            <a:r>
              <a:rPr lang="pt-BR" sz="2400" dirty="0" smtClean="0"/>
              <a:t>”</a:t>
            </a:r>
            <a:endParaRPr lang="pt-BR" sz="2400" dirty="0"/>
          </a:p>
        </p:txBody>
      </p:sp>
      <p:sp>
        <p:nvSpPr>
          <p:cNvPr id="3" name="Retângulo 2"/>
          <p:cNvSpPr/>
          <p:nvPr/>
        </p:nvSpPr>
        <p:spPr>
          <a:xfrm>
            <a:off x="2086377" y="953037"/>
            <a:ext cx="9558313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O valor </a:t>
            </a:r>
            <a:r>
              <a:rPr lang="pt-BR" sz="2000" b="1" dirty="0"/>
              <a:t>Responder a mudanças</a:t>
            </a:r>
            <a:r>
              <a:rPr lang="pt-BR" sz="2000" dirty="0"/>
              <a:t> será aplicado utilizando TDD com </a:t>
            </a:r>
            <a:r>
              <a:rPr lang="pt-BR" sz="2000" u="sng" dirty="0" err="1"/>
              <a:t>JUnit</a:t>
            </a:r>
            <a:r>
              <a:rPr lang="pt-BR" sz="2000" dirty="0"/>
              <a:t> e integração contínua com </a:t>
            </a:r>
            <a:r>
              <a:rPr lang="pt-BR" sz="2000" u="sng" dirty="0" err="1"/>
              <a:t>Travis</a:t>
            </a:r>
            <a:r>
              <a:rPr lang="pt-BR" sz="2000" u="sng" dirty="0"/>
              <a:t> CI</a:t>
            </a:r>
            <a:r>
              <a:rPr lang="pt-BR" sz="2000" dirty="0"/>
              <a:t> (Integrado ao </a:t>
            </a:r>
            <a:r>
              <a:rPr lang="pt-BR" sz="2000" u="sng" dirty="0"/>
              <a:t>GitHub</a:t>
            </a:r>
            <a:r>
              <a:rPr lang="pt-BR" sz="2000" dirty="0"/>
              <a:t>).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93" y="3620576"/>
            <a:ext cx="8657897" cy="2587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tângulo 5"/>
          <p:cNvSpPr/>
          <p:nvPr/>
        </p:nvSpPr>
        <p:spPr>
          <a:xfrm>
            <a:off x="2835710" y="6237772"/>
            <a:ext cx="4995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https://travis-ci.org/wendelsilverio/math-evaluator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/>
          <a:srcRect r="24349"/>
          <a:stretch/>
        </p:blipFill>
        <p:spPr>
          <a:xfrm>
            <a:off x="1895984" y="2065836"/>
            <a:ext cx="7170743" cy="140989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127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625977" y="360609"/>
            <a:ext cx="10018713" cy="5924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b="1" dirty="0" err="1" smtClean="0"/>
              <a:t>Math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Evaluator</a:t>
            </a:r>
            <a:endParaRPr lang="pt-BR" sz="2400" dirty="0"/>
          </a:p>
        </p:txBody>
      </p:sp>
      <p:sp>
        <p:nvSpPr>
          <p:cNvPr id="4" name="Retângulo 3"/>
          <p:cNvSpPr/>
          <p:nvPr/>
        </p:nvSpPr>
        <p:spPr>
          <a:xfrm>
            <a:off x="1775289" y="841433"/>
            <a:ext cx="972008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/>
              <a:t>O projeto consiste na execução de cálculos matemáticos no modelo SaaS e o desenvolvimento será dividido em três </a:t>
            </a:r>
            <a:r>
              <a:rPr lang="pt-BR" sz="1600" dirty="0" smtClean="0"/>
              <a:t>iterações:</a:t>
            </a:r>
            <a:endParaRPr lang="pt-BR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primeira Iteração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serão desenvolvidas as operações 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matemáticas básicas (adição, subtração, multiplicação, divisão, seno, cosseno, tangente, exponencial, logaritmo, potência e raiz quadrada).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Exemplo: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b </a:t>
            </a: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2, c=3</a:t>
            </a:r>
            <a:endParaRPr lang="pt-BR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= </a:t>
            </a:r>
            <a:r>
              <a:rPr lang="pt-BR" sz="1600" dirty="0"/>
              <a:t>(-b + </a:t>
            </a:r>
            <a:r>
              <a:rPr lang="pt-BR" sz="1600" dirty="0" err="1"/>
              <a:t>sqrt</a:t>
            </a:r>
            <a:r>
              <a:rPr lang="pt-BR" sz="1600" dirty="0"/>
              <a:t>(b^2 – 4 *a*c))/(2*a) </a:t>
            </a:r>
            <a:endParaRPr lang="pt-BR" sz="1600" dirty="0" smtClean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segunda iteração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será realizado o processamento de operações com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arrays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numéricos e criação de repositório de fórmulas e cálculos</a:t>
            </a: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Exemplo: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= {1,2}, B={3,4}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= A + B = {4,6}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terceira iteração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serão realizados a interpretação de operadores em Unicode, </a:t>
            </a:r>
            <a:r>
              <a:rPr lang="pt-BR" sz="16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Latex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6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Mathlab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207617" y="4649273"/>
            <a:ext cx="476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bhaskara</a:t>
            </a:r>
            <a:r>
              <a:rPr lang="pt-BR" dirty="0" smtClean="0"/>
              <a:t>(a, b, c) = (-b + </a:t>
            </a:r>
            <a:r>
              <a:rPr lang="pt-BR" dirty="0" err="1" smtClean="0"/>
              <a:t>sqrt</a:t>
            </a:r>
            <a:r>
              <a:rPr lang="pt-BR" dirty="0" smtClean="0"/>
              <a:t>(b^2 – 4 *a*c))/(2*a)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0333" y="6093318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√a </a:t>
            </a:r>
            <a:r>
              <a:rPr lang="pt-BR" dirty="0" smtClean="0"/>
              <a:t> = \</a:t>
            </a:r>
            <a:r>
              <a:rPr lang="pt-BR" dirty="0" err="1"/>
              <a:t>sqrt</a:t>
            </a:r>
            <a:r>
              <a:rPr lang="pt-BR" dirty="0"/>
              <a:t>{ a </a:t>
            </a:r>
            <a:r>
              <a:rPr lang="pt-BR" dirty="0" smtClean="0"/>
              <a:t>} = </a:t>
            </a:r>
            <a:r>
              <a:rPr lang="pt-BR" dirty="0" err="1" smtClean="0"/>
              <a:t>sqrt</a:t>
            </a:r>
            <a:r>
              <a:rPr lang="pt-BR" dirty="0" smtClean="0"/>
              <a:t>(a) = </a:t>
            </a:r>
            <a:r>
              <a:rPr lang="pt-BR" dirty="0" err="1" smtClean="0"/>
              <a:t>sqrt</a:t>
            </a:r>
            <a:r>
              <a:rPr lang="pt-BR" dirty="0" smtClean="0"/>
              <a:t>(a)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0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92</TotalTime>
  <Words>418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Corbel</vt:lpstr>
      <vt:lpstr>Times New Roman</vt:lpstr>
      <vt:lpstr>Paralaxe</vt:lpstr>
      <vt:lpstr>MATH - EVALUATOR</vt:lpstr>
      <vt:lpstr>Objetivo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- EVALUATOR</dc:title>
  <dc:creator>Wendel</dc:creator>
  <cp:lastModifiedBy>Wendel</cp:lastModifiedBy>
  <cp:revision>15</cp:revision>
  <dcterms:created xsi:type="dcterms:W3CDTF">2016-10-16T22:10:45Z</dcterms:created>
  <dcterms:modified xsi:type="dcterms:W3CDTF">2016-10-19T08:51:05Z</dcterms:modified>
</cp:coreProperties>
</file>