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06" r:id="rId3"/>
    <p:sldId id="315" r:id="rId4"/>
    <p:sldId id="314" r:id="rId5"/>
    <p:sldId id="316" r:id="rId6"/>
    <p:sldId id="317" r:id="rId7"/>
    <p:sldId id="318" r:id="rId8"/>
    <p:sldId id="319" r:id="rId9"/>
    <p:sldId id="322" r:id="rId10"/>
    <p:sldId id="320" r:id="rId11"/>
    <p:sldId id="321" r:id="rId12"/>
    <p:sldId id="311" r:id="rId13"/>
    <p:sldId id="323" r:id="rId14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16"/>
    </p:embeddedFont>
    <p:embeddedFont>
      <p:font typeface="Arvo" panose="02020500000000000000" charset="0"/>
      <p:regular r:id="rId17"/>
      <p:bold r:id="rId18"/>
      <p:italic r:id="rId19"/>
      <p:boldItalic r:id="rId20"/>
    </p:embeddedFont>
    <p:embeddedFont>
      <p:font typeface="Roboto Condensed" panose="02020500000000000000" charset="0"/>
      <p:regular r:id="rId21"/>
      <p:bold r:id="rId22"/>
      <p:italic r:id="rId23"/>
      <p:boldItalic r:id="rId24"/>
    </p:embeddedFont>
    <p:embeddedFont>
      <p:font typeface="Roboto Condensed Light" panose="02020500000000000000" charset="0"/>
      <p:regular r:id="rId25"/>
      <p:bold r:id="rId26"/>
      <p:italic r:id="rId27"/>
      <p:boldItalic r:id="rId28"/>
    </p:embeddedFont>
    <p:embeddedFont>
      <p:font typeface="微軟正黑體" panose="020B0604030504040204" pitchFamily="34" charset="-120"/>
      <p:regular r:id="rId29"/>
      <p:bold r:id="rId30"/>
    </p:embeddedFont>
    <p:embeddedFont>
      <p:font typeface="Malgun Gothic Semilight" panose="020B0502040204020203" pitchFamily="34" charset="-12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85B2FB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2400"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9949" TargetMode="External"/><Relationship Id="rId2" Type="http://schemas.openxmlformats.org/officeDocument/2006/relationships/hyperlink" Target="https://www.youtube.com/watch?v=hB6IlpqHy-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TeVOb8gaD4&amp;t=5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irstapp/creating-project.html" TargetMode="External"/><Relationship Id="rId2" Type="http://schemas.openxmlformats.org/officeDocument/2006/relationships/hyperlink" Target="https://codelabs.developers.google.com/codelabs/tensorflow-for-poets-2/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文字辨識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zh-TW" sz="1600" dirty="0"/>
              <a:t/>
            </a:r>
            <a:br>
              <a:rPr lang="zh-TW" altLang="zh-TW" sz="1600" dirty="0"/>
            </a:b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496" y="22134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 smtClean="0">
                <a:solidFill>
                  <a:schemeClr val="bg1"/>
                </a:solidFill>
              </a:rPr>
              <a:t>Tensorflow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- Text recognition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 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and translation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第五組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專題學生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資電三 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s04351044 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羅文德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資電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 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s04351037 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王德祥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452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楊朝棟             </a:t>
            </a:r>
            <a:r>
              <a:rPr lang="en-US" altLang="zh-TW" sz="1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April</a:t>
            </a:r>
            <a:r>
              <a:rPr lang="zh-TW" altLang="en-US" sz="1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en-US" altLang="zh-TW" sz="1600" b="1" baseline="30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將花朵辨識轉成</a:t>
            </a:r>
            <a:r>
              <a:rPr lang="en-US" altLang="zh-TW" dirty="0" smtClean="0">
                <a:latin typeface="+mj-ea"/>
                <a:ea typeface="+mj-ea"/>
              </a:rPr>
              <a:t>app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5904656" cy="363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444208" y="222792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在</a:t>
            </a:r>
            <a:r>
              <a:rPr lang="en-US" altLang="zh-TW" dirty="0" smtClean="0">
                <a:latin typeface="+mn-ea"/>
                <a:ea typeface="+mn-ea"/>
              </a:rPr>
              <a:t>android studio</a:t>
            </a:r>
            <a:r>
              <a:rPr lang="zh-TW" altLang="en-US" dirty="0" smtClean="0">
                <a:latin typeface="+mn-ea"/>
                <a:ea typeface="+mn-ea"/>
              </a:rPr>
              <a:t>上開啟該專案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36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將花朵辨識轉成</a:t>
            </a:r>
            <a:r>
              <a:rPr lang="en-US" altLang="zh-TW" dirty="0" smtClean="0">
                <a:latin typeface="+mj-ea"/>
                <a:ea typeface="+mj-ea"/>
              </a:rPr>
              <a:t>app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60" y="1424122"/>
            <a:ext cx="6192688" cy="348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732240" y="2211710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在虛擬機上執行此</a:t>
            </a:r>
            <a:r>
              <a:rPr lang="en-US" altLang="zh-TW" dirty="0" smtClean="0">
                <a:latin typeface="+mn-ea"/>
                <a:ea typeface="+mn-ea"/>
              </a:rPr>
              <a:t>app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2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470066"/>
            <a:ext cx="8496944" cy="3482034"/>
          </a:xfrm>
        </p:spPr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使用機器學習算法進行數字識別</a:t>
            </a:r>
            <a:r>
              <a:rPr lang="en-US" altLang="zh-TW" dirty="0">
                <a:latin typeface="+mn-ea"/>
                <a:ea typeface="+mn-ea"/>
              </a:rPr>
              <a:t>| </a:t>
            </a:r>
            <a:r>
              <a:rPr lang="en-US" altLang="zh-TW" dirty="0" smtClean="0">
                <a:latin typeface="+mn-ea"/>
                <a:ea typeface="+mn-ea"/>
              </a:rPr>
              <a:t>Python</a:t>
            </a:r>
          </a:p>
          <a:p>
            <a:r>
              <a:rPr lang="en-US" altLang="zh-TW" dirty="0">
                <a:solidFill>
                  <a:srgbClr val="00B0F0"/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2"/>
              </a:rPr>
              <a:t>https://</a:t>
            </a:r>
            <a:r>
              <a:rPr lang="en-US" altLang="zh-TW" dirty="0" smtClean="0">
                <a:solidFill>
                  <a:srgbClr val="00B0F0"/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2"/>
              </a:rPr>
              <a:t>www.youtube.com/watch?v=hB6IlpqHy-o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使用 </a:t>
            </a:r>
            <a:r>
              <a:rPr lang="en-US" altLang="zh-TW" dirty="0" err="1">
                <a:latin typeface="+mn-ea"/>
                <a:ea typeface="+mn-ea"/>
              </a:rPr>
              <a:t>Tensorflow</a:t>
            </a:r>
            <a:r>
              <a:rPr lang="en-US" altLang="zh-TW" dirty="0">
                <a:latin typeface="+mn-ea"/>
                <a:ea typeface="+mn-ea"/>
              </a:rPr>
              <a:t> </a:t>
            </a:r>
            <a:r>
              <a:rPr lang="zh-TW" altLang="en-US" dirty="0">
                <a:latin typeface="+mn-ea"/>
                <a:ea typeface="+mn-ea"/>
              </a:rPr>
              <a:t>開發花朵種類辨識 </a:t>
            </a:r>
            <a:r>
              <a:rPr lang="en-US" altLang="zh-TW" dirty="0" smtClean="0">
                <a:latin typeface="+mn-ea"/>
                <a:ea typeface="+mn-ea"/>
              </a:rPr>
              <a:t>App</a:t>
            </a:r>
            <a:endParaRPr lang="en-US" altLang="zh-TW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3"/>
              </a:rPr>
              <a:t>https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3"/>
              </a:rPr>
              <a:t>://</a:t>
            </a: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3"/>
              </a:rPr>
              <a:t>ithelp.ithome.com.tw/articles/10189949</a:t>
            </a:r>
            <a:r>
              <a:rPr lang="en-US" altLang="zh-TW" sz="1800" dirty="0" smtClean="0">
                <a:solidFill>
                  <a:schemeClr val="accent1">
                    <a:lumMod val="75000"/>
                  </a:schemeClr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</a:rPr>
              <a:t> </a:t>
            </a:r>
          </a:p>
          <a:p>
            <a:r>
              <a:rPr lang="en-US" altLang="zh-TW" dirty="0" err="1">
                <a:latin typeface="+mn-ea"/>
                <a:ea typeface="+mn-ea"/>
              </a:rPr>
              <a:t>Scikit</a:t>
            </a:r>
            <a:r>
              <a:rPr lang="en-US" altLang="zh-TW" dirty="0">
                <a:latin typeface="+mn-ea"/>
                <a:ea typeface="+mn-ea"/>
              </a:rPr>
              <a:t> Learn Machine Learning SVM Tutorial with Python p. 2 - Example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rgbClr val="00B0F0"/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4"/>
              </a:rPr>
              <a:t>https</a:t>
            </a:r>
            <a:r>
              <a:rPr lang="en-US" altLang="zh-TW" sz="1800" dirty="0">
                <a:solidFill>
                  <a:srgbClr val="00B0F0"/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4"/>
              </a:rPr>
              <a:t>://</a:t>
            </a:r>
            <a:r>
              <a:rPr lang="en-US" altLang="zh-TW" sz="1800" dirty="0" smtClean="0">
                <a:solidFill>
                  <a:srgbClr val="00B0F0"/>
                </a:solidFill>
                <a:latin typeface="Malgun Gothic Semilight" pitchFamily="34" charset="-120"/>
                <a:ea typeface="Malgun Gothic Semilight" pitchFamily="34" charset="-120"/>
                <a:cs typeface="Malgun Gothic Semilight" pitchFamily="34" charset="-120"/>
                <a:hlinkClick r:id="rId4"/>
              </a:rPr>
              <a:t>www.youtube.com/watch?v=KTeVOb8gaD4&amp;t=5s</a:t>
            </a:r>
            <a:endParaRPr lang="en-US" altLang="zh-TW" sz="1800" dirty="0" smtClean="0">
              <a:solidFill>
                <a:srgbClr val="00B0F0"/>
              </a:solidFill>
              <a:latin typeface="Malgun Gothic Semilight" pitchFamily="34" charset="-120"/>
              <a:ea typeface="Malgun Gothic Semilight" pitchFamily="34" charset="-120"/>
              <a:cs typeface="Malgun Gothic Semilight" pitchFamily="34" charset="-120"/>
            </a:endParaRPr>
          </a:p>
          <a:p>
            <a:pPr>
              <a:buNone/>
            </a:pPr>
            <a:endParaRPr lang="en-US" altLang="zh-TW" sz="1800" dirty="0" smtClean="0">
              <a:solidFill>
                <a:srgbClr val="00B0F0"/>
              </a:solidFill>
              <a:latin typeface="Malgun Gothic Semilight" pitchFamily="34" charset="-120"/>
              <a:ea typeface="Malgun Gothic Semilight" pitchFamily="34" charset="-120"/>
              <a:cs typeface="Malgun Gothic Semilight" pitchFamily="34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30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參考資料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470066"/>
            <a:ext cx="8496944" cy="3482034"/>
          </a:xfrm>
        </p:spPr>
        <p:txBody>
          <a:bodyPr/>
          <a:lstStyle/>
          <a:p>
            <a:r>
              <a:rPr lang="en-US" altLang="zh-TW" dirty="0" err="1">
                <a:latin typeface="+mj-ea"/>
                <a:ea typeface="+mj-ea"/>
              </a:rPr>
              <a:t>TensorFlow</a:t>
            </a:r>
            <a:r>
              <a:rPr lang="en-US" altLang="zh-TW" dirty="0">
                <a:latin typeface="+mj-ea"/>
                <a:ea typeface="+mj-ea"/>
              </a:rPr>
              <a:t> for Poets 2: Optimize </a:t>
            </a:r>
            <a:r>
              <a:rPr lang="en-US" altLang="zh-TW" dirty="0" smtClean="0">
                <a:latin typeface="+mj-ea"/>
                <a:ea typeface="+mj-ea"/>
              </a:rPr>
              <a:t>for Mobile</a:t>
            </a:r>
          </a:p>
          <a:p>
            <a:pPr>
              <a:buNone/>
            </a:pPr>
            <a:r>
              <a:rPr lang="en-US" altLang="zh-TW" dirty="0">
                <a:latin typeface="+mn-ea"/>
                <a:ea typeface="+mn-ea"/>
                <a:hlinkClick r:id="rId2"/>
              </a:rPr>
              <a:t>https://codelabs.developers.google.com/codelabs/tensorflow-for-poets-2/#</a:t>
            </a:r>
            <a:r>
              <a:rPr lang="en-US" altLang="zh-TW" dirty="0" smtClean="0">
                <a:latin typeface="+mn-ea"/>
                <a:ea typeface="+mn-ea"/>
                <a:hlinkClick r:id="rId2"/>
              </a:rPr>
              <a:t>0</a:t>
            </a:r>
            <a:endParaRPr lang="en-US" altLang="zh-TW" dirty="0" smtClean="0">
              <a:latin typeface="+mn-ea"/>
              <a:ea typeface="+mn-ea"/>
            </a:endParaRPr>
          </a:p>
          <a:p>
            <a:r>
              <a:rPr lang="en-US" altLang="zh-TW" dirty="0">
                <a:latin typeface="+mj-ea"/>
                <a:ea typeface="+mj-ea"/>
              </a:rPr>
              <a:t>Create an Android Project</a:t>
            </a:r>
          </a:p>
          <a:p>
            <a:pPr>
              <a:buNone/>
            </a:pPr>
            <a:r>
              <a:rPr lang="en-US" altLang="zh-TW" dirty="0" smtClean="0">
                <a:latin typeface="+mn-ea"/>
                <a:ea typeface="+mn-ea"/>
                <a:hlinkClick r:id="rId3"/>
              </a:rPr>
              <a:t>https</a:t>
            </a:r>
            <a:r>
              <a:rPr lang="en-US" altLang="zh-TW" dirty="0">
                <a:latin typeface="+mn-ea"/>
                <a:ea typeface="+mn-ea"/>
                <a:hlinkClick r:id="rId3"/>
              </a:rPr>
              <a:t>://</a:t>
            </a:r>
            <a:r>
              <a:rPr lang="en-US" altLang="zh-TW" dirty="0" smtClean="0">
                <a:latin typeface="+mn-ea"/>
                <a:ea typeface="+mn-ea"/>
                <a:hlinkClick r:id="rId3"/>
              </a:rPr>
              <a:t>developer.android.com/training/basics/firstapp/creating-project.html</a:t>
            </a:r>
            <a:endParaRPr lang="en-US" altLang="zh-TW" dirty="0" smtClean="0">
              <a:latin typeface="+mn-ea"/>
              <a:ea typeface="+mn-ea"/>
            </a:endParaRPr>
          </a:p>
          <a:p>
            <a:pPr>
              <a:buNone/>
            </a:pPr>
            <a:endParaRPr lang="en-US" altLang="zh-TW" sz="1800" dirty="0" smtClean="0">
              <a:solidFill>
                <a:srgbClr val="00B0F0"/>
              </a:solidFill>
              <a:latin typeface="Malgun Gothic Semilight" pitchFamily="34" charset="-120"/>
              <a:ea typeface="Malgun Gothic Semilight" pitchFamily="34" charset="-120"/>
              <a:cs typeface="Malgun Gothic Semilight" pitchFamily="34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79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本週進度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347614"/>
            <a:ext cx="7862181" cy="2724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王德祥：與文德重新討論出方向確立目標為文字辨識翻譯，本週嘗試做出數字手寫辨識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羅文德：看人工神經網路的教程、並嘗試將之前做的花朵辨識轉成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虛擬機上執行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0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目前方向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1491630"/>
            <a:ext cx="7214110" cy="341411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圖片文字翻譯軟體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手機拍照後能將圖片中文字轉成文字檔，並將文字檔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翻譯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成中文或其他國家語言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階段</a:t>
            </a:r>
          </a:p>
          <a:p>
            <a:pPr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從照片中發現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框出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文字辨識，轉成文字檔</a:t>
            </a:r>
          </a:p>
          <a:p>
            <a:pPr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將文字翻譯（丟上翻譯網站，再回傳結果）</a:t>
            </a:r>
          </a:p>
          <a:p>
            <a:pPr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到能夠將圖片上的文字翻譯成別種語言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圓角矩形 5"/>
          <p:cNvSpPr/>
          <p:nvPr/>
        </p:nvSpPr>
        <p:spPr>
          <a:xfrm>
            <a:off x="1619672" y="3870254"/>
            <a:ext cx="1296144" cy="99361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619673" y="3066219"/>
            <a:ext cx="2016224" cy="76860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619673" y="2248107"/>
            <a:ext cx="936103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619671" y="1530604"/>
            <a:ext cx="4104151" cy="67741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Text recognition</a:t>
            </a:r>
            <a:r>
              <a:rPr lang="zh-TW" altLang="en-US" sz="1800" b="1" dirty="0">
                <a:solidFill>
                  <a:schemeClr val="bg1"/>
                </a:solidFill>
              </a:rPr>
              <a:t> </a:t>
            </a:r>
            <a:r>
              <a:rPr lang="en-US" altLang="zh-TW" sz="1800" b="1" dirty="0">
                <a:solidFill>
                  <a:schemeClr val="bg1"/>
                </a:solidFill>
              </a:rPr>
              <a:t>and translation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3" y="3799426"/>
            <a:ext cx="1512168" cy="113850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84" y="3116566"/>
            <a:ext cx="886277" cy="661299"/>
          </a:xfrm>
          <a:prstGeom prst="rect">
            <a:avLst/>
          </a:prstGeom>
        </p:spPr>
      </p:pic>
      <p:sp>
        <p:nvSpPr>
          <p:cNvPr id="24" name="圓角矩形 23"/>
          <p:cNvSpPr/>
          <p:nvPr/>
        </p:nvSpPr>
        <p:spPr>
          <a:xfrm>
            <a:off x="2993543" y="3876250"/>
            <a:ext cx="1362128" cy="99361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760024" y="3066219"/>
            <a:ext cx="2016224" cy="76860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681191" y="2258362"/>
            <a:ext cx="936103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3760024" y="2248880"/>
            <a:ext cx="955992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1" name="圖片 10" descr="Free vector graphic: Computer, Desktop, Pc, Workstation - Free Image on Pixabay - 12955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29" y="3950719"/>
            <a:ext cx="1453492" cy="84635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40" y="3097861"/>
            <a:ext cx="1074946" cy="66994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43" y="2292073"/>
            <a:ext cx="907319" cy="61711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75" y="2319164"/>
            <a:ext cx="758489" cy="63614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84" y="2396212"/>
            <a:ext cx="1066899" cy="521619"/>
          </a:xfrm>
          <a:prstGeom prst="rect">
            <a:avLst/>
          </a:prstGeom>
        </p:spPr>
      </p:pic>
      <p:sp>
        <p:nvSpPr>
          <p:cNvPr id="29" name="圓角矩形 28"/>
          <p:cNvSpPr/>
          <p:nvPr/>
        </p:nvSpPr>
        <p:spPr>
          <a:xfrm>
            <a:off x="4463336" y="3877091"/>
            <a:ext cx="1326410" cy="99361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" name="圖片 2" descr="Free illustration: Smartphone, Drawing, Mobile Phone - Free Image on Pixabay - 20496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2225" y="3945281"/>
            <a:ext cx="586536" cy="843558"/>
          </a:xfrm>
          <a:prstGeom prst="rect">
            <a:avLst/>
          </a:prstGeom>
        </p:spPr>
      </p:pic>
      <p:sp>
        <p:nvSpPr>
          <p:cNvPr id="30" name="圓角矩形 29"/>
          <p:cNvSpPr/>
          <p:nvPr/>
        </p:nvSpPr>
        <p:spPr>
          <a:xfrm>
            <a:off x="4796251" y="2248880"/>
            <a:ext cx="955992" cy="78196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20" y="2413735"/>
            <a:ext cx="855253" cy="4660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向右箭號 11"/>
          <p:cNvSpPr/>
          <p:nvPr/>
        </p:nvSpPr>
        <p:spPr>
          <a:xfrm>
            <a:off x="2461561" y="2369452"/>
            <a:ext cx="288032" cy="16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549478" y="2369452"/>
            <a:ext cx="288032" cy="16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4637395" y="2339168"/>
            <a:ext cx="288032" cy="16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5236381" y="2062129"/>
            <a:ext cx="144016" cy="2843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6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數字辨識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061981" cy="27243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" y="1381848"/>
            <a:ext cx="6923598" cy="357025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63971" y="2192252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  <a:ea typeface="+mn-ea"/>
              </a:rPr>
              <a:t>能將小畫家手寫</a:t>
            </a:r>
            <a:endParaRPr lang="en-US" altLang="zh-TW" sz="2000" dirty="0" smtClean="0">
              <a:latin typeface="+mn-ea"/>
              <a:ea typeface="+mn-ea"/>
            </a:endParaRPr>
          </a:p>
          <a:p>
            <a:r>
              <a:rPr lang="zh-TW" altLang="en-US" sz="2000" dirty="0" smtClean="0">
                <a:latin typeface="+mn-ea"/>
                <a:ea typeface="+mn-ea"/>
              </a:rPr>
              <a:t>得數字直接</a:t>
            </a:r>
            <a:r>
              <a:rPr lang="zh-TW" altLang="en-US" sz="2000" dirty="0">
                <a:latin typeface="+mn-ea"/>
                <a:ea typeface="+mn-ea"/>
              </a:rPr>
              <a:t>辨識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555776" y="2715766"/>
            <a:ext cx="4536504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數字辨識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7762"/>
            <a:ext cx="6948264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數字辨識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" y="1397558"/>
            <a:ext cx="6922409" cy="3543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64288" y="1718126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n-ea"/>
                <a:ea typeface="+mn-ea"/>
              </a:rPr>
              <a:t>訓練模組不足</a:t>
            </a:r>
            <a:endParaRPr lang="en-US" altLang="zh-TW" sz="2000" dirty="0" smtClean="0">
              <a:latin typeface="+mn-ea"/>
              <a:ea typeface="+mn-ea"/>
            </a:endParaRPr>
          </a:p>
          <a:p>
            <a:r>
              <a:rPr lang="zh-TW" altLang="en-US" sz="2000" dirty="0" smtClean="0">
                <a:latin typeface="+mn-ea"/>
                <a:ea typeface="+mn-ea"/>
              </a:rPr>
              <a:t>造成辨識錯誤</a:t>
            </a:r>
            <a:endParaRPr lang="en-US" altLang="zh-TW" sz="2000" dirty="0" smtClean="0">
              <a:latin typeface="+mn-ea"/>
              <a:ea typeface="+mn-ea"/>
            </a:endParaRPr>
          </a:p>
          <a:p>
            <a:endParaRPr lang="en-US" altLang="zh-TW" sz="2000" dirty="0">
              <a:latin typeface="+mn-ea"/>
              <a:ea typeface="+mn-ea"/>
            </a:endParaRPr>
          </a:p>
          <a:p>
            <a:endParaRPr lang="en-US" altLang="zh-TW" sz="2000" dirty="0" smtClean="0">
              <a:latin typeface="+mn-ea"/>
              <a:ea typeface="+mn-ea"/>
            </a:endParaRPr>
          </a:p>
          <a:p>
            <a:r>
              <a:rPr lang="zh-TW" altLang="en-US" sz="2000" dirty="0" smtClean="0">
                <a:latin typeface="+mn-ea"/>
                <a:ea typeface="+mn-ea"/>
              </a:rPr>
              <a:t>下周將試著建</a:t>
            </a:r>
            <a:endParaRPr lang="en-US" altLang="zh-TW" sz="2000" dirty="0" smtClean="0">
              <a:latin typeface="+mn-ea"/>
              <a:ea typeface="+mn-ea"/>
            </a:endParaRPr>
          </a:p>
          <a:p>
            <a:r>
              <a:rPr lang="zh-TW" altLang="en-US" sz="2000" dirty="0" smtClean="0">
                <a:latin typeface="+mn-ea"/>
                <a:ea typeface="+mn-ea"/>
              </a:rPr>
              <a:t>立自己的數據</a:t>
            </a:r>
            <a:endParaRPr lang="zh-TW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將花朵辨識轉成</a:t>
            </a:r>
            <a:r>
              <a:rPr lang="en-US" altLang="zh-TW" dirty="0" smtClean="0">
                <a:latin typeface="+mj-ea"/>
                <a:ea typeface="+mj-ea"/>
              </a:rPr>
              <a:t>app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4" y="1439222"/>
            <a:ext cx="6480720" cy="338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921400" y="2139702"/>
            <a:ext cx="189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這是原來在</a:t>
            </a:r>
            <a:r>
              <a:rPr lang="en-US" altLang="zh-TW" dirty="0" smtClean="0">
                <a:latin typeface="+mn-ea"/>
                <a:ea typeface="+mn-ea"/>
              </a:rPr>
              <a:t>anaconda</a:t>
            </a:r>
            <a:r>
              <a:rPr lang="zh-TW" altLang="en-US" dirty="0" smtClean="0">
                <a:latin typeface="+mn-ea"/>
                <a:ea typeface="+mn-ea"/>
              </a:rPr>
              <a:t>上做的花朵辨識</a:t>
            </a:r>
            <a:endParaRPr lang="zh-TW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4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將花朵辨識轉成</a:t>
            </a:r>
            <a:r>
              <a:rPr lang="en-US" altLang="zh-TW" dirty="0" smtClean="0">
                <a:latin typeface="+mn-ea"/>
                <a:ea typeface="+mn-ea"/>
              </a:rPr>
              <a:t>app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文字方塊 2"/>
          <p:cNvSpPr txBox="1"/>
          <p:nvPr/>
        </p:nvSpPr>
        <p:spPr>
          <a:xfrm>
            <a:off x="467544" y="170765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使用</a:t>
            </a:r>
            <a:r>
              <a:rPr lang="en-US" altLang="zh-TW" dirty="0" err="1" smtClean="0">
                <a:latin typeface="+mn-ea"/>
                <a:ea typeface="+mn-ea"/>
              </a:rPr>
              <a:t>googlecodelab</a:t>
            </a:r>
            <a:r>
              <a:rPr lang="en-US" altLang="zh-TW" dirty="0" smtClean="0">
                <a:latin typeface="+mn-ea"/>
                <a:ea typeface="+mn-ea"/>
              </a:rPr>
              <a:t> </a:t>
            </a:r>
            <a:r>
              <a:rPr lang="zh-TW" altLang="en-US" dirty="0">
                <a:latin typeface="+mn-ea"/>
                <a:ea typeface="+mn-ea"/>
              </a:rPr>
              <a:t>的</a:t>
            </a:r>
            <a:r>
              <a:rPr lang="en-US" altLang="zh-TW" dirty="0" err="1" smtClean="0">
                <a:latin typeface="+mn-ea"/>
                <a:ea typeface="+mn-ea"/>
              </a:rPr>
              <a:t>Andriod</a:t>
            </a:r>
            <a:r>
              <a:rPr lang="en-US" altLang="zh-TW" dirty="0" smtClean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App </a:t>
            </a:r>
            <a:r>
              <a:rPr lang="zh-TW" altLang="en-US" dirty="0" smtClean="0">
                <a:latin typeface="+mn-ea"/>
                <a:ea typeface="+mn-ea"/>
              </a:rPr>
              <a:t>範例</a:t>
            </a:r>
            <a:r>
              <a:rPr lang="en-US" altLang="zh-TW" dirty="0" smtClean="0">
                <a:latin typeface="+mn-ea"/>
                <a:ea typeface="+mn-ea"/>
              </a:rPr>
              <a:t>tensorflow-for-poets-2</a:t>
            </a:r>
            <a:r>
              <a:rPr lang="en-US" altLang="zh-TW" dirty="0">
                <a:latin typeface="+mn-ea"/>
                <a:ea typeface="+mn-ea"/>
              </a:rPr>
              <a:t> </a:t>
            </a:r>
            <a:r>
              <a:rPr lang="zh-TW" altLang="en-US" dirty="0" smtClean="0">
                <a:latin typeface="+mn-ea"/>
                <a:ea typeface="+mn-ea"/>
              </a:rPr>
              <a:t>，並將</a:t>
            </a:r>
            <a:r>
              <a:rPr lang="zh-TW" altLang="en-US" dirty="0">
                <a:latin typeface="+mn-ea"/>
                <a:ea typeface="+mn-ea"/>
              </a:rPr>
              <a:t> </a:t>
            </a:r>
            <a:r>
              <a:rPr lang="en-US" altLang="zh-TW" dirty="0" err="1">
                <a:latin typeface="+mn-ea"/>
                <a:ea typeface="+mn-ea"/>
              </a:rPr>
              <a:t>rounded_graph.pb</a:t>
            </a:r>
            <a:r>
              <a:rPr lang="en-US" altLang="zh-TW" dirty="0">
                <a:latin typeface="+mn-ea"/>
                <a:ea typeface="+mn-ea"/>
              </a:rPr>
              <a:t> </a:t>
            </a:r>
            <a:r>
              <a:rPr lang="zh-TW" altLang="en-US" dirty="0" smtClean="0">
                <a:latin typeface="+mn-ea"/>
                <a:ea typeface="+mn-ea"/>
              </a:rPr>
              <a:t>和 </a:t>
            </a:r>
            <a:r>
              <a:rPr lang="en-US" altLang="zh-TW" dirty="0" smtClean="0">
                <a:latin typeface="+mn-ea"/>
                <a:ea typeface="+mn-ea"/>
              </a:rPr>
              <a:t>retrained_labels.txt</a:t>
            </a:r>
            <a:r>
              <a:rPr lang="en-US" altLang="zh-TW" dirty="0">
                <a:latin typeface="+mn-ea"/>
                <a:ea typeface="+mn-ea"/>
              </a:rPr>
              <a:t> </a:t>
            </a:r>
            <a:r>
              <a:rPr lang="zh-TW" altLang="en-US" dirty="0">
                <a:latin typeface="+mn-ea"/>
                <a:ea typeface="+mn-ea"/>
              </a:rPr>
              <a:t>放</a:t>
            </a:r>
            <a:r>
              <a:rPr lang="zh-TW" altLang="en-US" dirty="0" smtClean="0">
                <a:latin typeface="+mn-ea"/>
                <a:ea typeface="+mn-ea"/>
              </a:rPr>
              <a:t>進</a:t>
            </a:r>
            <a:r>
              <a:rPr lang="en-US" altLang="zh-TW" dirty="0" smtClean="0">
                <a:latin typeface="+mn-ea"/>
                <a:ea typeface="+mn-ea"/>
              </a:rPr>
              <a:t>android/</a:t>
            </a:r>
            <a:r>
              <a:rPr lang="en-US" altLang="zh-TW" dirty="0" err="1" smtClean="0">
                <a:latin typeface="+mn-ea"/>
                <a:ea typeface="+mn-ea"/>
              </a:rPr>
              <a:t>tfmobile</a:t>
            </a:r>
            <a:r>
              <a:rPr lang="en-US" altLang="zh-TW" dirty="0" smtClean="0">
                <a:latin typeface="+mn-ea"/>
                <a:ea typeface="+mn-ea"/>
              </a:rPr>
              <a:t>/asset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0" y="2643758"/>
            <a:ext cx="6336704" cy="182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2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1">
      <a:majorFont>
        <a:latin typeface="Roboto Condensed"/>
        <a:ea typeface="標楷體"/>
        <a:cs typeface=""/>
      </a:majorFont>
      <a:minorFont>
        <a:latin typeface="Roboto Condensed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307</Words>
  <Application>Microsoft Office PowerPoint</Application>
  <PresentationFormat>如螢幕大小 (16:9)</PresentationFormat>
  <Paragraphs>65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標楷體</vt:lpstr>
      <vt:lpstr>Arvo</vt:lpstr>
      <vt:lpstr>Roboto Condensed</vt:lpstr>
      <vt:lpstr>Roboto Condensed Light</vt:lpstr>
      <vt:lpstr>微軟正黑體</vt:lpstr>
      <vt:lpstr>Malgun Gothic Semilight</vt:lpstr>
      <vt:lpstr>Salerio template</vt:lpstr>
      <vt:lpstr>Tensorflow-文字辨識與翻譯   </vt:lpstr>
      <vt:lpstr>本週進度</vt:lpstr>
      <vt:lpstr>目前方向</vt:lpstr>
      <vt:lpstr>架構圖</vt:lpstr>
      <vt:lpstr>數字辨識</vt:lpstr>
      <vt:lpstr>數字辨識</vt:lpstr>
      <vt:lpstr>數字辨識</vt:lpstr>
      <vt:lpstr>將花朵辨識轉成app</vt:lpstr>
      <vt:lpstr>將花朵辨識轉成app</vt:lpstr>
      <vt:lpstr>將花朵辨識轉成app</vt:lpstr>
      <vt:lpstr>將花朵辨識轉成app</vt:lpstr>
      <vt:lpstr>參考資料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Eric</cp:lastModifiedBy>
  <cp:revision>68</cp:revision>
  <dcterms:modified xsi:type="dcterms:W3CDTF">2018-04-08T18:11:23Z</dcterms:modified>
</cp:coreProperties>
</file>