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8"/>
  </p:notesMasterIdLst>
  <p:sldIdLst>
    <p:sldId id="256" r:id="rId2"/>
    <p:sldId id="315" r:id="rId3"/>
    <p:sldId id="314" r:id="rId4"/>
    <p:sldId id="306" r:id="rId5"/>
    <p:sldId id="316" r:id="rId6"/>
    <p:sldId id="311" r:id="rId7"/>
  </p:sldIdLst>
  <p:sldSz cx="9144000" cy="5143500" type="screen16x9"/>
  <p:notesSz cx="6858000" cy="9144000"/>
  <p:embeddedFontLst>
    <p:embeddedFont>
      <p:font typeface="Arvo" charset="0"/>
      <p:regular r:id="rId9"/>
      <p:bold r:id="rId10"/>
      <p:italic r:id="rId11"/>
      <p:boldItalic r:id="rId12"/>
    </p:embeddedFont>
    <p:embeddedFont>
      <p:font typeface="Roboto Condensed" charset="0"/>
      <p:regular r:id="rId13"/>
      <p:bold r:id="rId14"/>
      <p:italic r:id="rId15"/>
      <p:boldItalic r:id="rId16"/>
    </p:embeddedFont>
    <p:embeddedFont>
      <p:font typeface="Roboto Condensed Light" charset="0"/>
      <p:regular r:id="rId17"/>
      <p:bold r:id="rId18"/>
      <p:italic r:id="rId19"/>
      <p:boldItalic r:id="rId20"/>
    </p:embeddedFont>
    <p:embeddedFont>
      <p:font typeface="標楷體" pitchFamily="65" charset="-120"/>
      <p:regular r:id="rId21"/>
    </p:embeddedFont>
    <p:embeddedFont>
      <p:font typeface="微軟正黑體" pitchFamily="34" charset="-120"/>
      <p:regular r:id="rId22"/>
      <p:bold r:id="rId23"/>
    </p:embeddedFont>
    <p:embeddedFont>
      <p:font typeface="Arial Unicode MS" pitchFamily="34" charset="-12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  <a:srgbClr val="85B2FB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6AABBA-4B7C-4A82-8B06-961ABD7A0216}">
  <a:tblStyle styleId="{3F6AABBA-4B7C-4A82-8B06-961ABD7A02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-658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804598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 sz="2400"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yAOtvwTkT0&amp;list=PLQVvvaa0QuDcNK5GeCQnxYnSSaar2tpku&amp;index=2" TargetMode="External"/><Relationship Id="rId2" Type="http://schemas.openxmlformats.org/officeDocument/2006/relationships/hyperlink" Target="https://www.youtube.com/watch?v=vZ263nfbh8g&amp;list=PLXO45tsB95cKI5AIlf5TxxFPzb-0zeVZ8&amp;index=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0" y="1275606"/>
            <a:ext cx="7884368" cy="1872208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altLang="zh-TW" sz="32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Tensorflow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與人臉辨識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zh-TW" sz="1600" dirty="0"/>
              <a:t/>
            </a:r>
            <a:br>
              <a:rPr lang="zh-TW" altLang="zh-TW" sz="1600" dirty="0"/>
            </a:br>
            <a:endParaRPr lang="zh-TW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5496" y="2213451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 err="1" smtClean="0">
                <a:solidFill>
                  <a:schemeClr val="bg1"/>
                </a:solidFill>
              </a:rPr>
              <a:t>Tensorflow</a:t>
            </a:r>
            <a:r>
              <a:rPr lang="en-US" altLang="zh-TW" sz="1800" b="1" dirty="0" smtClean="0">
                <a:solidFill>
                  <a:schemeClr val="bg1"/>
                </a:solidFill>
              </a:rPr>
              <a:t> and Face recognition</a:t>
            </a:r>
            <a:endParaRPr lang="zh-TW" altLang="en-US" sz="1800" b="1" dirty="0">
              <a:solidFill>
                <a:schemeClr val="bg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07504" y="2859782"/>
            <a:ext cx="34676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組別</a:t>
            </a:r>
            <a:r>
              <a:rPr lang="en-US" altLang="zh-TW" sz="1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第五組</a:t>
            </a:r>
            <a:endParaRPr lang="en-US" altLang="zh-TW" sz="16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專題學生</a:t>
            </a:r>
            <a:r>
              <a:rPr lang="en-US" altLang="zh-TW" sz="1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資電三 </a:t>
            </a:r>
            <a:r>
              <a:rPr lang="en-US" altLang="zh-TW" sz="1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s04351044 </a:t>
            </a:r>
            <a:r>
              <a:rPr lang="zh-TW" altLang="en-US" sz="1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羅文德</a:t>
            </a:r>
            <a:endParaRPr lang="en-US" altLang="zh-TW" sz="16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1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資電</a:t>
            </a:r>
            <a:r>
              <a:rPr lang="zh-TW" altLang="en-US" sz="1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三 </a:t>
            </a:r>
            <a:r>
              <a:rPr lang="en-US" altLang="zh-TW" sz="1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s04351037 </a:t>
            </a:r>
            <a:r>
              <a:rPr lang="zh-TW" altLang="en-US" sz="1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王德祥</a:t>
            </a:r>
            <a:endParaRPr lang="en-US" altLang="zh-TW" sz="16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461256" y="4259601"/>
            <a:ext cx="3913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指導教授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6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楊朝棟       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April</a:t>
            </a:r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en-US" altLang="zh-TW" sz="1600" b="1" baseline="30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th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2018</a:t>
            </a:r>
            <a:endParaRPr lang="zh-TW" altLang="en-US" sz="16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目前方向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27584" y="1419622"/>
            <a:ext cx="6422021" cy="3194002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以人臉辨識做延伸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軟體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對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人臉辨識的速度或準確性做提升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試試不同比對方法如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膚色、其他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特徵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情緒、健康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(ex: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黑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眼圈、嘴唇發白、青春痘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硬體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軟硬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體結合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嵌入式系統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應用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電子安全鎖用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鎖上的鏡頭或是手機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app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解鎖</a:t>
            </a:r>
          </a:p>
          <a:p>
            <a:pPr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健康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管控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app(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氣色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4119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架構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6" name="圓角矩形 5"/>
          <p:cNvSpPr/>
          <p:nvPr/>
        </p:nvSpPr>
        <p:spPr>
          <a:xfrm>
            <a:off x="1619671" y="3870254"/>
            <a:ext cx="2016225" cy="993613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619673" y="3066219"/>
            <a:ext cx="2016224" cy="768606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619673" y="2248107"/>
            <a:ext cx="1296143" cy="781966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1619671" y="1530604"/>
            <a:ext cx="4104151" cy="677411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307" y="3813595"/>
            <a:ext cx="1512168" cy="113850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884" y="3116566"/>
            <a:ext cx="886277" cy="661299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56" y="1562985"/>
            <a:ext cx="1216918" cy="612310"/>
          </a:xfrm>
          <a:prstGeom prst="rect">
            <a:avLst/>
          </a:prstGeom>
        </p:spPr>
      </p:pic>
      <p:sp>
        <p:nvSpPr>
          <p:cNvPr id="24" name="圓角矩形 23"/>
          <p:cNvSpPr/>
          <p:nvPr/>
        </p:nvSpPr>
        <p:spPr>
          <a:xfrm>
            <a:off x="3764781" y="3869638"/>
            <a:ext cx="2016225" cy="993613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3760024" y="3066219"/>
            <a:ext cx="2016224" cy="768606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3024091" y="2242828"/>
            <a:ext cx="1271049" cy="781966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4355670" y="2248107"/>
            <a:ext cx="1368152" cy="781966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11" name="圖片 10" descr="Free vector graphic: Computer, Desktop, Pc, Workstation - Free Image on Pixabay - 12955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456" y="3959669"/>
            <a:ext cx="1453492" cy="846356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140" y="3097861"/>
            <a:ext cx="1074946" cy="669949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438" y="2320341"/>
            <a:ext cx="982616" cy="668323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651" y="2319250"/>
            <a:ext cx="758489" cy="636141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945" y="2334564"/>
            <a:ext cx="1224136" cy="59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636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本週進度</a:t>
            </a:r>
            <a:endParaRPr lang="zh-TW" altLang="en-US" sz="24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14274" y="1537988"/>
            <a:ext cx="7862181" cy="2724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王德祥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：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繼續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依照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教學範例使用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opencv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直接做物件辨識，研究上週參考資料的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MODEL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中的參數資料並完成架構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圖。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>
              <a:lnSpc>
                <a:spcPct val="150000"/>
              </a:lnSpc>
            </a:pP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羅文德：成功做出上禮拜的影片辨識、討論專題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方向。</a:t>
            </a:r>
            <a:endParaRPr lang="en-US" altLang="zh-TW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800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n-ea"/>
                <a:ea typeface="+mn-ea"/>
              </a:rPr>
              <a:t>本週進度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1026" name="Picture 2" descr="C:\Users\TIM\Desktop\656456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491630"/>
            <a:ext cx="3685728" cy="289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179512" y="1993585"/>
            <a:ext cx="44550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dirty="0" smtClean="0">
                <a:latin typeface="標楷體" pitchFamily="65" charset="-120"/>
                <a:ea typeface="標楷體" pitchFamily="65" charset="-120"/>
              </a:rPr>
              <a:t>遇到問題</a:t>
            </a:r>
            <a:r>
              <a:rPr lang="en-US" altLang="zh-TW" sz="1800" dirty="0" smtClean="0">
                <a:latin typeface="標楷體" pitchFamily="65" charset="-120"/>
                <a:ea typeface="標楷體" pitchFamily="65" charset="-120"/>
              </a:rPr>
              <a:t>:</a:t>
            </a:r>
            <a:br>
              <a:rPr lang="en-US" altLang="zh-TW" sz="1800" dirty="0" smtClean="0">
                <a:latin typeface="標楷體" pitchFamily="65" charset="-120"/>
                <a:ea typeface="標楷體" pitchFamily="65" charset="-120"/>
              </a:rPr>
            </a:br>
            <a:r>
              <a:rPr lang="zh-TW" altLang="en-US" sz="1800" dirty="0" smtClean="0">
                <a:latin typeface="標楷體" pitchFamily="65" charset="-120"/>
                <a:ea typeface="標楷體" pitchFamily="65" charset="-120"/>
              </a:rPr>
              <a:t>吃不到</a:t>
            </a:r>
            <a:r>
              <a:rPr lang="en-US" altLang="zh-TW" sz="1800" dirty="0" smtClean="0">
                <a:latin typeface="標楷體" pitchFamily="65" charset="-120"/>
                <a:ea typeface="標楷體" pitchFamily="65" charset="-120"/>
              </a:rPr>
              <a:t>PIL</a:t>
            </a:r>
            <a:r>
              <a:rPr lang="zh-TW" altLang="en-US" sz="1800" dirty="0" smtClean="0">
                <a:latin typeface="標楷體" pitchFamily="65" charset="-120"/>
                <a:ea typeface="標楷體" pitchFamily="65" charset="-120"/>
              </a:rPr>
              <a:t>跟</a:t>
            </a:r>
            <a:r>
              <a:rPr lang="en-US" altLang="zh-TW" sz="1800" dirty="0" err="1" smtClean="0">
                <a:latin typeface="標楷體" pitchFamily="65" charset="-120"/>
                <a:ea typeface="標楷體" pitchFamily="65" charset="-120"/>
              </a:rPr>
              <a:t>matplotlib</a:t>
            </a:r>
            <a:r>
              <a:rPr lang="en-US" altLang="zh-TW" sz="1800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1800" dirty="0" smtClean="0">
                <a:latin typeface="標楷體" pitchFamily="65" charset="-120"/>
                <a:ea typeface="標楷體" pitchFamily="65" charset="-120"/>
              </a:rPr>
              <a:t>已解決</a:t>
            </a:r>
            <a:r>
              <a:rPr lang="en-US" altLang="zh-TW" sz="1800" dirty="0" smtClean="0">
                <a:latin typeface="標楷體" pitchFamily="65" charset="-120"/>
                <a:ea typeface="標楷體" pitchFamily="65" charset="-120"/>
              </a:rPr>
              <a:t>)</a:t>
            </a:r>
          </a:p>
          <a:p>
            <a:r>
              <a:rPr lang="zh-TW" altLang="en-US" sz="1800" dirty="0">
                <a:latin typeface="標楷體" pitchFamily="65" charset="-120"/>
                <a:ea typeface="標楷體" pitchFamily="65" charset="-120"/>
              </a:rPr>
              <a:t>使用</a:t>
            </a:r>
            <a:r>
              <a:rPr lang="en-US" altLang="zh-TW" sz="1800" dirty="0" err="1">
                <a:latin typeface="標楷體" pitchFamily="65" charset="-120"/>
                <a:ea typeface="標楷體" pitchFamily="65" charset="-120"/>
              </a:rPr>
              <a:t>jupyter</a:t>
            </a:r>
            <a:r>
              <a:rPr lang="zh-TW" altLang="en-US" sz="1800" dirty="0">
                <a:latin typeface="標楷體" pitchFamily="65" charset="-120"/>
                <a:ea typeface="標楷體" pitchFamily="65" charset="-120"/>
              </a:rPr>
              <a:t>時吃不到</a:t>
            </a:r>
            <a:r>
              <a:rPr lang="en-US" altLang="zh-TW" sz="1800" dirty="0" err="1" smtClean="0">
                <a:latin typeface="標楷體" pitchFamily="65" charset="-120"/>
                <a:ea typeface="標楷體" pitchFamily="65" charset="-120"/>
              </a:rPr>
              <a:t>temsorflow</a:t>
            </a:r>
            <a:r>
              <a:rPr lang="en-US" altLang="zh-TW" sz="1800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1800" dirty="0" smtClean="0">
                <a:latin typeface="標楷體" pitchFamily="65" charset="-120"/>
                <a:ea typeface="標楷體" pitchFamily="65" charset="-120"/>
              </a:rPr>
              <a:t>已解決</a:t>
            </a:r>
            <a:r>
              <a:rPr lang="en-US" altLang="zh-TW" sz="1800" dirty="0" smtClean="0">
                <a:latin typeface="標楷體" pitchFamily="65" charset="-120"/>
                <a:ea typeface="標楷體" pitchFamily="65" charset="-120"/>
              </a:rPr>
              <a:t>)</a:t>
            </a:r>
            <a:endParaRPr lang="en-US" altLang="zh-TW" sz="1800" dirty="0" smtClean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9184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參考資料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3528" y="1491630"/>
            <a:ext cx="8496944" cy="3482034"/>
          </a:xfrm>
        </p:spPr>
        <p:txBody>
          <a:bodyPr/>
          <a:lstStyle/>
          <a:p>
            <a:r>
              <a:rPr lang="en-US" altLang="zh-TW" b="1" dirty="0" err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Tensorflow</a:t>
            </a:r>
            <a:r>
              <a:rPr lang="en-US" altLang="zh-TW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1 why? (</a:t>
            </a:r>
            <a:r>
              <a:rPr lang="zh-TW" altLang="en-US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神经网络 教学教程</a:t>
            </a:r>
            <a:r>
              <a:rPr lang="en-US" altLang="zh-TW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tutorial</a:t>
            </a:r>
            <a:r>
              <a:rPr lang="en-US" altLang="zh-TW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)</a:t>
            </a:r>
          </a:p>
          <a:p>
            <a:pPr>
              <a:buNone/>
            </a:pPr>
            <a:r>
              <a:rPr lang="en-US" altLang="zh-TW" sz="1400" dirty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  <a:hlinkClick r:id="rId2"/>
              </a:rPr>
              <a:t>https://</a:t>
            </a:r>
            <a:r>
              <a:rPr lang="en-US" altLang="zh-TW" sz="1400" dirty="0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  <a:hlinkClick r:id="rId2"/>
              </a:rPr>
              <a:t>www.youtube.com/watch?v=vZ263nfbh8g&amp;list=PLXO45tsB95cKI5AIlf5TxxFPzb-0zeVZ8&amp;index=5</a:t>
            </a:r>
            <a:endParaRPr lang="en-US" altLang="zh-TW" sz="1400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r>
              <a:rPr lang="en-US" altLang="zh-TW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Tracking Custom Objects Intro - </a:t>
            </a:r>
            <a:r>
              <a:rPr lang="en-US" altLang="zh-TW" b="1" dirty="0" err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Tensorflow</a:t>
            </a:r>
            <a:r>
              <a:rPr lang="en-US" altLang="zh-TW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Object Detection API Tutorial</a:t>
            </a:r>
          </a:p>
          <a:p>
            <a:pPr>
              <a:buNone/>
            </a:pPr>
            <a:r>
              <a:rPr lang="en-US" altLang="zh-TW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https://pythonprogramming.net/custom-objects-tracking-tensorflow-object-detection-api-tutorial/?completed=/video-tensorflow-object-detection-api-tutorial/</a:t>
            </a:r>
          </a:p>
          <a:p>
            <a:r>
              <a:rPr lang="en-US" altLang="zh-TW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Adapting </a:t>
            </a:r>
            <a:r>
              <a:rPr lang="en-US" altLang="zh-TW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to video feed - </a:t>
            </a:r>
            <a:r>
              <a:rPr lang="en-US" altLang="zh-TW" b="1" dirty="0" err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TensorFlow</a:t>
            </a:r>
            <a:r>
              <a:rPr lang="en-US" altLang="zh-TW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Object Detection API Tutorial </a:t>
            </a:r>
            <a:r>
              <a:rPr lang="en-US" altLang="zh-TW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p.2</a:t>
            </a:r>
            <a:endParaRPr lang="en-US" altLang="zh-TW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altLang="zh-TW" sz="1400" dirty="0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  <a:hlinkClick r:id="rId3"/>
              </a:rPr>
              <a:t>https</a:t>
            </a:r>
            <a:r>
              <a:rPr lang="en-US" altLang="zh-TW" sz="1400" dirty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  <a:hlinkClick r:id="rId3"/>
              </a:rPr>
              <a:t>://</a:t>
            </a:r>
            <a:r>
              <a:rPr lang="en-US" altLang="zh-TW" sz="1400" dirty="0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  <a:hlinkClick r:id="rId3"/>
              </a:rPr>
              <a:t>www.youtube.com/watch?v=MyAOtvwTkT0&amp;list=PLQVvvaa0QuDcNK5GeCQnxYnSSaar2tpku&amp;index=2</a:t>
            </a:r>
            <a:endParaRPr lang="en-US" altLang="zh-TW" sz="1400" dirty="0" smtClean="0">
              <a:solidFill>
                <a:srgbClr val="00B0F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endParaRPr lang="en-US" altLang="zh-TW" sz="1800" dirty="0" smtClean="0">
              <a:solidFill>
                <a:srgbClr val="00B0F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endParaRPr lang="en-US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endParaRPr lang="en-US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308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自訂 1">
      <a:majorFont>
        <a:latin typeface="Roboto Condensed"/>
        <a:ea typeface="標楷體"/>
        <a:cs typeface=""/>
      </a:majorFont>
      <a:minorFont>
        <a:latin typeface="Roboto Condensed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222</Words>
  <Application>Microsoft Office PowerPoint</Application>
  <PresentationFormat>如螢幕大小 (16:9)</PresentationFormat>
  <Paragraphs>34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5" baseType="lpstr">
      <vt:lpstr>Arial</vt:lpstr>
      <vt:lpstr>新細明體</vt:lpstr>
      <vt:lpstr>Arvo</vt:lpstr>
      <vt:lpstr>Roboto Condensed</vt:lpstr>
      <vt:lpstr>Roboto Condensed Light</vt:lpstr>
      <vt:lpstr>標楷體</vt:lpstr>
      <vt:lpstr>微軟正黑體</vt:lpstr>
      <vt:lpstr>Arial Unicode MS</vt:lpstr>
      <vt:lpstr>Salerio template</vt:lpstr>
      <vt:lpstr>Tensorflow與人臉辨識   </vt:lpstr>
      <vt:lpstr>目前方向</vt:lpstr>
      <vt:lpstr>架構圖</vt:lpstr>
      <vt:lpstr>本週進度</vt:lpstr>
      <vt:lpstr>本週進度</vt:lpstr>
      <vt:lpstr>參考資料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結合空氣品質開放資料與Arduino感測器 資料於Facebook Messenger機器人實作</dc:title>
  <dc:creator>Yu Yun Wang</dc:creator>
  <cp:lastModifiedBy>TIM</cp:lastModifiedBy>
  <cp:revision>59</cp:revision>
  <dcterms:modified xsi:type="dcterms:W3CDTF">2018-04-01T16:01:32Z</dcterms:modified>
</cp:coreProperties>
</file>