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327BB0-5CF2-4C3D-B33C-3DF6177F7952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01911C5-EA47-4846-8177-87DBA8B7F7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BB0-5CF2-4C3D-B33C-3DF6177F7952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1C5-EA47-4846-8177-87DBA8B7F7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BB0-5CF2-4C3D-B33C-3DF6177F7952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1C5-EA47-4846-8177-87DBA8B7F7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BB0-5CF2-4C3D-B33C-3DF6177F7952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1C5-EA47-4846-8177-87DBA8B7F7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BB0-5CF2-4C3D-B33C-3DF6177F7952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1C5-EA47-4846-8177-87DBA8B7F7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BB0-5CF2-4C3D-B33C-3DF6177F7952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1C5-EA47-4846-8177-87DBA8B7F7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327BB0-5CF2-4C3D-B33C-3DF6177F7952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01911C5-EA47-4846-8177-87DBA8B7F7E6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327BB0-5CF2-4C3D-B33C-3DF6177F7952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01911C5-EA47-4846-8177-87DBA8B7F7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BB0-5CF2-4C3D-B33C-3DF6177F7952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1C5-EA47-4846-8177-87DBA8B7F7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BB0-5CF2-4C3D-B33C-3DF6177F7952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1C5-EA47-4846-8177-87DBA8B7F7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7BB0-5CF2-4C3D-B33C-3DF6177F7952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1C5-EA47-4846-8177-87DBA8B7F7E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327BB0-5CF2-4C3D-B33C-3DF6177F7952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01911C5-EA47-4846-8177-87DBA8B7F7E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4005064"/>
            <a:ext cx="4953000" cy="1647474"/>
          </a:xfrm>
        </p:spPr>
        <p:txBody>
          <a:bodyPr/>
          <a:lstStyle/>
          <a:p>
            <a:r>
              <a:rPr lang="pt-BR" dirty="0" smtClean="0"/>
              <a:t>Projeto de DBO integrado com a disciplina de Matemática.</a:t>
            </a:r>
            <a:endParaRPr lang="pt-BR" dirty="0"/>
          </a:p>
        </p:txBody>
      </p:sp>
      <p:pic>
        <p:nvPicPr>
          <p:cNvPr id="7" name="Picture 5" descr="Resultado de imagem para if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13132840"/>
            <a:ext cx="256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1210"/>
            <a:ext cx="1224136" cy="171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868144" y="4653136"/>
            <a:ext cx="2956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Carla Gomes e Rafael Ferreira.</a:t>
            </a:r>
          </a:p>
          <a:p>
            <a:endParaRPr lang="pt-BR" sz="2000" dirty="0" smtClean="0"/>
          </a:p>
          <a:p>
            <a:r>
              <a:rPr lang="pt-BR" sz="2000" dirty="0" err="1" smtClean="0"/>
              <a:t>Profª</a:t>
            </a:r>
            <a:r>
              <a:rPr lang="pt-BR" sz="2000" dirty="0" smtClean="0"/>
              <a:t> Débora Bastos e Prof. Márcio Torres</a:t>
            </a:r>
          </a:p>
          <a:p>
            <a:endParaRPr lang="pt-BR" sz="20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0" y="1942111"/>
            <a:ext cx="8172400" cy="168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51820" y="437654"/>
            <a:ext cx="3240360" cy="1066800"/>
          </a:xfrm>
        </p:spPr>
        <p:txBody>
          <a:bodyPr>
            <a:normAutofit/>
          </a:bodyPr>
          <a:lstStyle/>
          <a:p>
            <a:r>
              <a:rPr lang="pt-BR" b="1" dirty="0" smtClean="0"/>
              <a:t>O que </a:t>
            </a:r>
            <a:r>
              <a:rPr lang="pt-BR" b="1" dirty="0" smtClean="0"/>
              <a:t>é?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 </a:t>
            </a:r>
            <a:r>
              <a:rPr lang="pt-BR" dirty="0" err="1" smtClean="0"/>
              <a:t>XcompleX</a:t>
            </a:r>
            <a:r>
              <a:rPr lang="pt-BR" dirty="0" smtClean="0"/>
              <a:t> é um </a:t>
            </a:r>
            <a:r>
              <a:rPr lang="pt-BR" dirty="0" err="1" smtClean="0"/>
              <a:t>webapp</a:t>
            </a:r>
            <a:r>
              <a:rPr lang="pt-BR" dirty="0" smtClean="0"/>
              <a:t> sobre números complexos (assunto estudado na disciplina de matemática II). 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Ele terá uma calculadora de números complexos, um espaço com vídeos do </a:t>
            </a:r>
            <a:r>
              <a:rPr lang="pt-BR" dirty="0" err="1" smtClean="0"/>
              <a:t>YouTube</a:t>
            </a:r>
            <a:r>
              <a:rPr lang="pt-BR" dirty="0" smtClean="0"/>
              <a:t>, listas de exercícios geradas pelo próprio </a:t>
            </a:r>
            <a:r>
              <a:rPr lang="pt-BR" dirty="0" err="1" smtClean="0"/>
              <a:t>app</a:t>
            </a:r>
            <a:r>
              <a:rPr lang="pt-BR" dirty="0" smtClean="0"/>
              <a:t> e uma área com perfil e premiações.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60648"/>
            <a:ext cx="1011237" cy="14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66" y="685739"/>
            <a:ext cx="2769233" cy="5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1760" y="600642"/>
            <a:ext cx="3672408" cy="884142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Objetivo Geral: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Nosso </a:t>
            </a:r>
            <a:r>
              <a:rPr lang="pt-BR" dirty="0" err="1" smtClean="0"/>
              <a:t>webapp</a:t>
            </a:r>
            <a:r>
              <a:rPr lang="pt-BR" dirty="0" smtClean="0"/>
              <a:t> visa </a:t>
            </a:r>
            <a:r>
              <a:rPr lang="pt-BR" dirty="0" err="1" smtClean="0"/>
              <a:t>pricipalmente</a:t>
            </a:r>
            <a:r>
              <a:rPr lang="pt-BR" dirty="0" smtClean="0"/>
              <a:t> ajudar estudantes que estejam aprendendo sobre </a:t>
            </a:r>
            <a:r>
              <a:rPr lang="pt-BR" dirty="0"/>
              <a:t>N</a:t>
            </a:r>
            <a:r>
              <a:rPr lang="pt-BR" dirty="0" smtClean="0"/>
              <a:t>úmeros Complexos, facilitando seu aprendizado.</a:t>
            </a:r>
          </a:p>
          <a:p>
            <a:pPr marL="0" indent="0">
              <a:buNone/>
            </a:pPr>
            <a:r>
              <a:rPr lang="pt-BR" dirty="0" smtClean="0"/>
              <a:t> 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1210"/>
            <a:ext cx="1008112" cy="141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74011"/>
            <a:ext cx="2769233" cy="5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3728" y="477438"/>
            <a:ext cx="3672408" cy="708116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Página Inicial</a:t>
            </a:r>
            <a:endParaRPr lang="pt-BR" sz="36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1210"/>
            <a:ext cx="1008112" cy="141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85" y="1652309"/>
            <a:ext cx="6515295" cy="468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23161"/>
            <a:ext cx="2769233" cy="5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1760" y="519701"/>
            <a:ext cx="3383280" cy="777550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Calculadora</a:t>
            </a:r>
            <a:endParaRPr lang="pt-BR" sz="32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1210"/>
            <a:ext cx="1008112" cy="141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47" y="1644638"/>
            <a:ext cx="6726906" cy="48320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88" y="3284984"/>
            <a:ext cx="3673023" cy="245072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23161"/>
            <a:ext cx="2769233" cy="5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008112" cy="141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880360" y="355679"/>
            <a:ext cx="3383280" cy="877824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Listas</a:t>
            </a:r>
            <a:endParaRPr lang="pt-BR" sz="36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62" y="1412776"/>
            <a:ext cx="6493277" cy="491360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23161"/>
            <a:ext cx="2769233" cy="5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4516" y="617770"/>
            <a:ext cx="3394968" cy="56701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/>
              <a:t>Vídeos</a:t>
            </a:r>
            <a:endParaRPr lang="pt-BR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67" y="476672"/>
            <a:ext cx="1008112" cy="141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552422"/>
            <a:ext cx="5688632" cy="49602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23161"/>
            <a:ext cx="2769233" cy="5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4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80360" y="355679"/>
            <a:ext cx="3383280" cy="877824"/>
          </a:xfrm>
        </p:spPr>
        <p:txBody>
          <a:bodyPr>
            <a:normAutofit/>
          </a:bodyPr>
          <a:lstStyle/>
          <a:p>
            <a:pPr algn="ctr"/>
            <a:r>
              <a:rPr lang="pt-BR" sz="3600" dirty="0" smtClean="0"/>
              <a:t>Meu perfil</a:t>
            </a:r>
            <a:endParaRPr lang="pt-BR" sz="36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1008112" cy="141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484784"/>
            <a:ext cx="5688632" cy="49602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23161"/>
            <a:ext cx="2769233" cy="5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Personalizada 3">
      <a:dk1>
        <a:sysClr val="windowText" lastClr="000000"/>
      </a:dk1>
      <a:lt1>
        <a:sysClr val="window" lastClr="FFFFFF"/>
      </a:lt1>
      <a:dk2>
        <a:srgbClr val="8588A1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179</TotalTime>
  <Words>38</Words>
  <Application>Microsoft Office PowerPoint</Application>
  <PresentationFormat>Apresentação na tela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Urbano</vt:lpstr>
      <vt:lpstr>Apresentação do PowerPoint</vt:lpstr>
      <vt:lpstr>O que é?</vt:lpstr>
      <vt:lpstr>Objetivo Geral:</vt:lpstr>
      <vt:lpstr>Página Inicial</vt:lpstr>
      <vt:lpstr>Calculadora</vt:lpstr>
      <vt:lpstr>Listas</vt:lpstr>
      <vt:lpstr>Vídeos</vt:lpstr>
      <vt:lpstr>Meu perfil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XcompleX</dc:title>
  <dc:creator>Gislaine Gomes</dc:creator>
  <cp:lastModifiedBy>Gislaine Gomes</cp:lastModifiedBy>
  <cp:revision>12</cp:revision>
  <dcterms:created xsi:type="dcterms:W3CDTF">2018-09-25T22:10:05Z</dcterms:created>
  <dcterms:modified xsi:type="dcterms:W3CDTF">2018-09-26T11:24:01Z</dcterms:modified>
</cp:coreProperties>
</file>