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Staatliches"/>
      <p:regular r:id="rId33"/>
    </p:embeddedFont>
    <p:embeddedFont>
      <p:font typeface="Fjalla One"/>
      <p:regular r:id="rId34"/>
    </p:embeddedFont>
    <p:embeddedFont>
      <p:font typeface="Barlow Semi Condensed Medium"/>
      <p:regular r:id="rId35"/>
      <p:bold r:id="rId36"/>
      <p:italic r:id="rId37"/>
      <p:boldItalic r:id="rId38"/>
    </p:embeddedFont>
    <p:embeddedFont>
      <p:font typeface="Barlow Semi Condense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8D69F7-AB63-476D-BCBA-C2390E850E68}">
  <a:tblStyle styleId="{488D69F7-AB63-476D-BCBA-C2390E850E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bold.fntdata"/><Relationship Id="rId20" Type="http://schemas.openxmlformats.org/officeDocument/2006/relationships/slide" Target="slides/slide15.xml"/><Relationship Id="rId42" Type="http://schemas.openxmlformats.org/officeDocument/2006/relationships/font" Target="fonts/BarlowSemiCondensed-boldItalic.fntdata"/><Relationship Id="rId41" Type="http://schemas.openxmlformats.org/officeDocument/2006/relationships/font" Target="fonts/BarlowSemiCondensed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taatliche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arlowSemiCondensedMedium-regular.fntdata"/><Relationship Id="rId12" Type="http://schemas.openxmlformats.org/officeDocument/2006/relationships/slide" Target="slides/slide7.xml"/><Relationship Id="rId34" Type="http://schemas.openxmlformats.org/officeDocument/2006/relationships/font" Target="fonts/FjallaOne-regular.fntdata"/><Relationship Id="rId15" Type="http://schemas.openxmlformats.org/officeDocument/2006/relationships/slide" Target="slides/slide10.xml"/><Relationship Id="rId37" Type="http://schemas.openxmlformats.org/officeDocument/2006/relationships/font" Target="fonts/BarlowSemiCondensedMedium-italic.fntdata"/><Relationship Id="rId14" Type="http://schemas.openxmlformats.org/officeDocument/2006/relationships/slide" Target="slides/slide9.xml"/><Relationship Id="rId36" Type="http://schemas.openxmlformats.org/officeDocument/2006/relationships/font" Target="fonts/BarlowSemiCondensedMedium-bold.fntdata"/><Relationship Id="rId17" Type="http://schemas.openxmlformats.org/officeDocument/2006/relationships/slide" Target="slides/slide12.xml"/><Relationship Id="rId39" Type="http://schemas.openxmlformats.org/officeDocument/2006/relationships/font" Target="fonts/BarlowSemiCondensed-regular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cf161c98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cf161c98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cf161c985f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cf161c985f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f161c985f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f161c985f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cf161c985f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Google Shape;2789;gcf161c985f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gcf161c985f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1" name="Google Shape;2811;gcf161c985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cf161c985f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1" name="Google Shape;2871;gcf161c985f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5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gcf30e1616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7" name="Google Shape;2877;gcf30e1616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8714a4309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9" name="Google Shape;2919;g8714a4309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gcf161c98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7" name="Google Shape;2957;gcf161c98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cf161c985f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cf161c985f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4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cf30e16168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cf30e16168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gcf161c985f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1" name="Google Shape;3001;gcf161c985f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importante ter algum print do trello com nossa divisão de tarefas. O professor de PGP gosta disso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cf30e1616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cf30e1616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importante ter algum print do trello com nossa divisão de tarefas. O professor de PGP gosta disso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cf30e16168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cf30e1616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importante ter algum print do trello com nossa divisão de tarefas. O professor de PGP gosta disso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cf30e161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8" name="Google Shape;3018;gcf30e161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importante ter algum print do trello com nossa divisão de tarefas. O professor de PGP gosta disso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cf30e16168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6" name="Google Shape;3026;gcf30e16168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importante ter algum print do trello com nossa divisão de tarefas. O professor de PGP gosta disso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cf30e161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4" name="Google Shape;3034;gcf30e161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cf30e1616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7" name="Google Shape;3317;gcf30e1616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importante ter algum print do trello com nossa divisão de tarefas. O professor de PGP gosta disso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cf161c985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cf161c985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8" name="Google Shape;2398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cc5969e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cc5969e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cc5969ecf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cc5969ecf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cf161c98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cf161c98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jp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6.jpg"/><Relationship Id="rId6" Type="http://schemas.openxmlformats.org/officeDocument/2006/relationships/image" Target="../media/image8.jp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casf@cin.ufpe.br" TargetMode="External"/><Relationship Id="rId4" Type="http://schemas.openxmlformats.org/officeDocument/2006/relationships/hyperlink" Target="mailto:felm@cin.ufpe.br" TargetMode="External"/><Relationship Id="rId5" Type="http://schemas.openxmlformats.org/officeDocument/2006/relationships/hyperlink" Target="mailto:mwmcj@cin.ufpe.br" TargetMode="External"/><Relationship Id="rId6" Type="http://schemas.openxmlformats.org/officeDocument/2006/relationships/hyperlink" Target="mailto:ptn@cin.ufpe.br" TargetMode="External"/><Relationship Id="rId7" Type="http://schemas.openxmlformats.org/officeDocument/2006/relationships/hyperlink" Target="mailto:vbmn@cin.ufpe.b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Status Report 2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Sistema de Ensalamento Automático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42"/>
          <p:cNvSpPr txBox="1"/>
          <p:nvPr>
            <p:ph type="title"/>
          </p:nvPr>
        </p:nvSpPr>
        <p:spPr>
          <a:xfrm>
            <a:off x="639400" y="1165148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3 - Mergulhando na s</a:t>
            </a:r>
            <a:r>
              <a:rPr lang="en" sz="4000"/>
              <a:t>olução</a:t>
            </a:r>
            <a:endParaRPr sz="4000"/>
          </a:p>
        </p:txBody>
      </p:sp>
      <p:sp>
        <p:nvSpPr>
          <p:cNvPr id="2739" name="Google Shape;2739;p42"/>
          <p:cNvSpPr txBox="1"/>
          <p:nvPr/>
        </p:nvSpPr>
        <p:spPr>
          <a:xfrm>
            <a:off x="1939350" y="2517550"/>
            <a:ext cx="5324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2200"/>
              <a:buFont typeface="Fjalla One"/>
              <a:buChar char="●"/>
            </a:pPr>
            <a:r>
              <a:rPr lang="en" sz="22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3.1 Entendimento da solução</a:t>
            </a:r>
            <a:endParaRPr sz="22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2200"/>
              <a:buFont typeface="Fjalla One"/>
              <a:buChar char="●"/>
            </a:pPr>
            <a:r>
              <a:rPr lang="en" sz="22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3.2 Entendimento tecnológico da solução</a:t>
            </a:r>
            <a:endParaRPr sz="22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2200"/>
              <a:buFont typeface="Fjalla One"/>
              <a:buChar char="●"/>
            </a:pPr>
            <a:r>
              <a:rPr lang="en" sz="22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3.3 Como viabilizar isso?</a:t>
            </a:r>
            <a:endParaRPr sz="22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740" name="Google Shape;27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00" y="1262550"/>
            <a:ext cx="723850" cy="7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43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Entendimento da solução</a:t>
            </a:r>
            <a:endParaRPr/>
          </a:p>
        </p:txBody>
      </p:sp>
      <p:grpSp>
        <p:nvGrpSpPr>
          <p:cNvPr id="2746" name="Google Shape;2746;p43"/>
          <p:cNvGrpSpPr/>
          <p:nvPr/>
        </p:nvGrpSpPr>
        <p:grpSpPr>
          <a:xfrm>
            <a:off x="6607782" y="1861045"/>
            <a:ext cx="1629261" cy="1780883"/>
            <a:chOff x="-57578225" y="1904075"/>
            <a:chExt cx="319025" cy="318225"/>
          </a:xfrm>
        </p:grpSpPr>
        <p:sp>
          <p:nvSpPr>
            <p:cNvPr id="2747" name="Google Shape;2747;p43"/>
            <p:cNvSpPr/>
            <p:nvPr/>
          </p:nvSpPr>
          <p:spPr>
            <a:xfrm>
              <a:off x="-57578225" y="190407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3"/>
            <p:cNvSpPr/>
            <p:nvPr/>
          </p:nvSpPr>
          <p:spPr>
            <a:xfrm>
              <a:off x="-57446675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3"/>
            <p:cNvSpPr/>
            <p:nvPr/>
          </p:nvSpPr>
          <p:spPr>
            <a:xfrm>
              <a:off x="-57371850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3"/>
            <p:cNvSpPr/>
            <p:nvPr/>
          </p:nvSpPr>
          <p:spPr>
            <a:xfrm>
              <a:off x="-57436450" y="2136625"/>
              <a:ext cx="72500" cy="29750"/>
            </a:xfrm>
            <a:custGeom>
              <a:rect b="b" l="l" r="r" t="t"/>
              <a:pathLst>
                <a:path extrusionOk="0" h="1190" w="290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1" name="Google Shape;2751;p43"/>
          <p:cNvSpPr txBox="1"/>
          <p:nvPr>
            <p:ph type="title"/>
          </p:nvPr>
        </p:nvSpPr>
        <p:spPr>
          <a:xfrm>
            <a:off x="723750" y="9110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a)</a:t>
            </a:r>
            <a:r>
              <a:rPr lang="en" sz="2000"/>
              <a:t> ESTADO ATUAL</a:t>
            </a:r>
            <a:endParaRPr sz="2000"/>
          </a:p>
        </p:txBody>
      </p:sp>
      <p:sp>
        <p:nvSpPr>
          <p:cNvPr id="2752" name="Google Shape;2752;p43"/>
          <p:cNvSpPr txBox="1"/>
          <p:nvPr/>
        </p:nvSpPr>
        <p:spPr>
          <a:xfrm>
            <a:off x="824738" y="3878700"/>
            <a:ext cx="200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Sistema de gestão acadêmica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Ex: Siga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53" name="Google Shape;2753;p43"/>
          <p:cNvSpPr txBox="1"/>
          <p:nvPr/>
        </p:nvSpPr>
        <p:spPr>
          <a:xfrm>
            <a:off x="6380213" y="3878700"/>
            <a:ext cx="208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Plataforma de sala de aula virtual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Ex: Classroom,  Micro. teams.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2754" name="Google Shape;27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023" y="1861056"/>
            <a:ext cx="2002201" cy="211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5" name="Google Shape;27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26" y="2507477"/>
            <a:ext cx="800786" cy="81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6" name="Google Shape;2756;p43"/>
          <p:cNvGrpSpPr/>
          <p:nvPr/>
        </p:nvGrpSpPr>
        <p:grpSpPr>
          <a:xfrm>
            <a:off x="1197685" y="1965309"/>
            <a:ext cx="1629263" cy="1780871"/>
            <a:chOff x="-57950750" y="2296300"/>
            <a:chExt cx="279625" cy="316650"/>
          </a:xfrm>
        </p:grpSpPr>
        <p:sp>
          <p:nvSpPr>
            <p:cNvPr id="2757" name="Google Shape;2757;p43"/>
            <p:cNvSpPr/>
            <p:nvPr/>
          </p:nvSpPr>
          <p:spPr>
            <a:xfrm>
              <a:off x="-57847575" y="2528075"/>
              <a:ext cx="73250" cy="29750"/>
            </a:xfrm>
            <a:custGeom>
              <a:rect b="b" l="l" r="r" t="t"/>
              <a:pathLst>
                <a:path extrusionOk="0" h="1190" w="293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3"/>
            <p:cNvSpPr/>
            <p:nvPr/>
          </p:nvSpPr>
          <p:spPr>
            <a:xfrm>
              <a:off x="-57857025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3"/>
            <p:cNvSpPr/>
            <p:nvPr/>
          </p:nvSpPr>
          <p:spPr>
            <a:xfrm>
              <a:off x="-57782200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3"/>
            <p:cNvSpPr/>
            <p:nvPr/>
          </p:nvSpPr>
          <p:spPr>
            <a:xfrm>
              <a:off x="-57950750" y="2296300"/>
              <a:ext cx="279625" cy="316650"/>
            </a:xfrm>
            <a:custGeom>
              <a:rect b="b" l="l" r="r" t="t"/>
              <a:pathLst>
                <a:path extrusionOk="0" h="12666" w="11185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61" name="Google Shape;276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7900" y="2057584"/>
            <a:ext cx="719824" cy="44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2" name="Google Shape;276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0175" y="2791812"/>
            <a:ext cx="695276" cy="69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44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Entendimento da solução</a:t>
            </a:r>
            <a:endParaRPr/>
          </a:p>
        </p:txBody>
      </p:sp>
      <p:grpSp>
        <p:nvGrpSpPr>
          <p:cNvPr id="2768" name="Google Shape;2768;p44"/>
          <p:cNvGrpSpPr/>
          <p:nvPr/>
        </p:nvGrpSpPr>
        <p:grpSpPr>
          <a:xfrm>
            <a:off x="6896694" y="1965295"/>
            <a:ext cx="1629261" cy="1780883"/>
            <a:chOff x="-57578225" y="1904075"/>
            <a:chExt cx="319025" cy="318225"/>
          </a:xfrm>
        </p:grpSpPr>
        <p:sp>
          <p:nvSpPr>
            <p:cNvPr id="2769" name="Google Shape;2769;p44"/>
            <p:cNvSpPr/>
            <p:nvPr/>
          </p:nvSpPr>
          <p:spPr>
            <a:xfrm>
              <a:off x="-57578225" y="190407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4"/>
            <p:cNvSpPr/>
            <p:nvPr/>
          </p:nvSpPr>
          <p:spPr>
            <a:xfrm>
              <a:off x="-57446675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4"/>
            <p:cNvSpPr/>
            <p:nvPr/>
          </p:nvSpPr>
          <p:spPr>
            <a:xfrm>
              <a:off x="-57371850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4"/>
            <p:cNvSpPr/>
            <p:nvPr/>
          </p:nvSpPr>
          <p:spPr>
            <a:xfrm>
              <a:off x="-57436450" y="2136625"/>
              <a:ext cx="72500" cy="29750"/>
            </a:xfrm>
            <a:custGeom>
              <a:rect b="b" l="l" r="r" t="t"/>
              <a:pathLst>
                <a:path extrusionOk="0" h="1190" w="290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3" name="Google Shape;2773;p44"/>
          <p:cNvSpPr txBox="1"/>
          <p:nvPr>
            <p:ph type="title"/>
          </p:nvPr>
        </p:nvSpPr>
        <p:spPr>
          <a:xfrm>
            <a:off x="723750" y="9110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b) </a:t>
            </a:r>
            <a:r>
              <a:rPr lang="en" sz="2000"/>
              <a:t>Onde queremos chegar</a:t>
            </a:r>
            <a:endParaRPr sz="2000"/>
          </a:p>
        </p:txBody>
      </p:sp>
      <p:sp>
        <p:nvSpPr>
          <p:cNvPr id="2774" name="Google Shape;2774;p44"/>
          <p:cNvSpPr/>
          <p:nvPr/>
        </p:nvSpPr>
        <p:spPr>
          <a:xfrm>
            <a:off x="3815718" y="2324595"/>
            <a:ext cx="1719268" cy="1421589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5" name="Google Shape;2775;p44"/>
          <p:cNvGrpSpPr/>
          <p:nvPr/>
        </p:nvGrpSpPr>
        <p:grpSpPr>
          <a:xfrm>
            <a:off x="4325785" y="4232130"/>
            <a:ext cx="699139" cy="807314"/>
            <a:chOff x="2141000" y="1954475"/>
            <a:chExt cx="296975" cy="296175"/>
          </a:xfrm>
        </p:grpSpPr>
        <p:sp>
          <p:nvSpPr>
            <p:cNvPr id="2776" name="Google Shape;2776;p44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4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4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0" name="Google Shape;2780;p44"/>
          <p:cNvGrpSpPr/>
          <p:nvPr/>
        </p:nvGrpSpPr>
        <p:grpSpPr>
          <a:xfrm>
            <a:off x="1011210" y="1965296"/>
            <a:ext cx="1629263" cy="1780871"/>
            <a:chOff x="-57950750" y="2296300"/>
            <a:chExt cx="279625" cy="316650"/>
          </a:xfrm>
        </p:grpSpPr>
        <p:sp>
          <p:nvSpPr>
            <p:cNvPr id="2781" name="Google Shape;2781;p44"/>
            <p:cNvSpPr/>
            <p:nvPr/>
          </p:nvSpPr>
          <p:spPr>
            <a:xfrm>
              <a:off x="-57847575" y="2528075"/>
              <a:ext cx="73250" cy="29750"/>
            </a:xfrm>
            <a:custGeom>
              <a:rect b="b" l="l" r="r" t="t"/>
              <a:pathLst>
                <a:path extrusionOk="0" h="1190" w="293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4"/>
            <p:cNvSpPr/>
            <p:nvPr/>
          </p:nvSpPr>
          <p:spPr>
            <a:xfrm>
              <a:off x="-57857025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4"/>
            <p:cNvSpPr/>
            <p:nvPr/>
          </p:nvSpPr>
          <p:spPr>
            <a:xfrm>
              <a:off x="-57782200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4"/>
            <p:cNvSpPr/>
            <p:nvPr/>
          </p:nvSpPr>
          <p:spPr>
            <a:xfrm>
              <a:off x="-57950750" y="2296300"/>
              <a:ext cx="279625" cy="316650"/>
            </a:xfrm>
            <a:custGeom>
              <a:rect b="b" l="l" r="r" t="t"/>
              <a:pathLst>
                <a:path extrusionOk="0" h="12666" w="11185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5" name="Google Shape;2785;p44"/>
          <p:cNvSpPr txBox="1"/>
          <p:nvPr/>
        </p:nvSpPr>
        <p:spPr>
          <a:xfrm>
            <a:off x="824738" y="3878700"/>
            <a:ext cx="20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Sistema de gestão acadêmica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86" name="Google Shape;2786;p44"/>
          <p:cNvSpPr txBox="1"/>
          <p:nvPr/>
        </p:nvSpPr>
        <p:spPr>
          <a:xfrm>
            <a:off x="6710213" y="3878700"/>
            <a:ext cx="200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Plataforma de sala de aula virtual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45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Entendimento da solução</a:t>
            </a:r>
            <a:endParaRPr/>
          </a:p>
        </p:txBody>
      </p:sp>
      <p:grpSp>
        <p:nvGrpSpPr>
          <p:cNvPr id="2792" name="Google Shape;2792;p45"/>
          <p:cNvGrpSpPr/>
          <p:nvPr/>
        </p:nvGrpSpPr>
        <p:grpSpPr>
          <a:xfrm>
            <a:off x="7087782" y="1861045"/>
            <a:ext cx="1629261" cy="1780883"/>
            <a:chOff x="-57578225" y="1904075"/>
            <a:chExt cx="319025" cy="318225"/>
          </a:xfrm>
        </p:grpSpPr>
        <p:sp>
          <p:nvSpPr>
            <p:cNvPr id="2793" name="Google Shape;2793;p45"/>
            <p:cNvSpPr/>
            <p:nvPr/>
          </p:nvSpPr>
          <p:spPr>
            <a:xfrm>
              <a:off x="-57578225" y="190407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5"/>
            <p:cNvSpPr/>
            <p:nvPr/>
          </p:nvSpPr>
          <p:spPr>
            <a:xfrm>
              <a:off x="-57446675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5"/>
            <p:cNvSpPr/>
            <p:nvPr/>
          </p:nvSpPr>
          <p:spPr>
            <a:xfrm>
              <a:off x="-57371850" y="20734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5"/>
            <p:cNvSpPr/>
            <p:nvPr/>
          </p:nvSpPr>
          <p:spPr>
            <a:xfrm>
              <a:off x="-57436450" y="2136625"/>
              <a:ext cx="72500" cy="29750"/>
            </a:xfrm>
            <a:custGeom>
              <a:rect b="b" l="l" r="r" t="t"/>
              <a:pathLst>
                <a:path extrusionOk="0" h="1190" w="290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7" name="Google Shape;2797;p45"/>
          <p:cNvSpPr txBox="1"/>
          <p:nvPr>
            <p:ph type="title"/>
          </p:nvPr>
        </p:nvSpPr>
        <p:spPr>
          <a:xfrm>
            <a:off x="723750" y="9110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c)</a:t>
            </a:r>
            <a:r>
              <a:rPr lang="en" sz="2000"/>
              <a:t> O que precisa ser feito?</a:t>
            </a:r>
            <a:endParaRPr sz="2000"/>
          </a:p>
        </p:txBody>
      </p:sp>
      <p:grpSp>
        <p:nvGrpSpPr>
          <p:cNvPr id="2798" name="Google Shape;2798;p45"/>
          <p:cNvGrpSpPr/>
          <p:nvPr/>
        </p:nvGrpSpPr>
        <p:grpSpPr>
          <a:xfrm>
            <a:off x="1011210" y="1965296"/>
            <a:ext cx="1629263" cy="1780871"/>
            <a:chOff x="-57950750" y="2296300"/>
            <a:chExt cx="279625" cy="316650"/>
          </a:xfrm>
        </p:grpSpPr>
        <p:sp>
          <p:nvSpPr>
            <p:cNvPr id="2799" name="Google Shape;2799;p45"/>
            <p:cNvSpPr/>
            <p:nvPr/>
          </p:nvSpPr>
          <p:spPr>
            <a:xfrm>
              <a:off x="-57847575" y="2528075"/>
              <a:ext cx="73250" cy="29750"/>
            </a:xfrm>
            <a:custGeom>
              <a:rect b="b" l="l" r="r" t="t"/>
              <a:pathLst>
                <a:path extrusionOk="0" h="1190" w="293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5"/>
            <p:cNvSpPr/>
            <p:nvPr/>
          </p:nvSpPr>
          <p:spPr>
            <a:xfrm>
              <a:off x="-57857025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5"/>
            <p:cNvSpPr/>
            <p:nvPr/>
          </p:nvSpPr>
          <p:spPr>
            <a:xfrm>
              <a:off x="-57782200" y="24467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5"/>
            <p:cNvSpPr/>
            <p:nvPr/>
          </p:nvSpPr>
          <p:spPr>
            <a:xfrm>
              <a:off x="-57950750" y="2296300"/>
              <a:ext cx="279625" cy="316650"/>
            </a:xfrm>
            <a:custGeom>
              <a:rect b="b" l="l" r="r" t="t"/>
              <a:pathLst>
                <a:path extrusionOk="0" h="12666" w="11185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3" name="Google Shape;2803;p45"/>
          <p:cNvSpPr txBox="1"/>
          <p:nvPr/>
        </p:nvSpPr>
        <p:spPr>
          <a:xfrm>
            <a:off x="824738" y="3878700"/>
            <a:ext cx="20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Sistema de gestão acadêmica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804" name="Google Shape;2804;p45"/>
          <p:cNvSpPr txBox="1"/>
          <p:nvPr/>
        </p:nvSpPr>
        <p:spPr>
          <a:xfrm>
            <a:off x="6710213" y="3878700"/>
            <a:ext cx="200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Plataforma de sala de aula virtual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2805" name="Google Shape;28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265" y="2065826"/>
            <a:ext cx="2780650" cy="20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6" name="Google Shape;2806;p45"/>
          <p:cNvSpPr txBox="1"/>
          <p:nvPr/>
        </p:nvSpPr>
        <p:spPr>
          <a:xfrm>
            <a:off x="3570888" y="3878700"/>
            <a:ext cx="20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Sistema de ensalamento automático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807" name="Google Shape;2807;p45"/>
          <p:cNvSpPr/>
          <p:nvPr/>
        </p:nvSpPr>
        <p:spPr>
          <a:xfrm>
            <a:off x="6090900" y="2951200"/>
            <a:ext cx="994200" cy="505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45"/>
          <p:cNvSpPr/>
          <p:nvPr/>
        </p:nvSpPr>
        <p:spPr>
          <a:xfrm>
            <a:off x="2384075" y="2951200"/>
            <a:ext cx="994200" cy="505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p46"/>
          <p:cNvSpPr/>
          <p:nvPr/>
        </p:nvSpPr>
        <p:spPr>
          <a:xfrm>
            <a:off x="5013763" y="3643275"/>
            <a:ext cx="29067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46"/>
          <p:cNvSpPr txBox="1"/>
          <p:nvPr>
            <p:ph type="title"/>
          </p:nvPr>
        </p:nvSpPr>
        <p:spPr>
          <a:xfrm>
            <a:off x="2111775" y="781598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Arquitetura de Microsserviços</a:t>
            </a:r>
            <a:endParaRPr sz="2000"/>
          </a:p>
        </p:txBody>
      </p:sp>
      <p:sp>
        <p:nvSpPr>
          <p:cNvPr id="2815" name="Google Shape;2815;p46"/>
          <p:cNvSpPr txBox="1"/>
          <p:nvPr>
            <p:ph idx="3" type="subTitle"/>
          </p:nvPr>
        </p:nvSpPr>
        <p:spPr>
          <a:xfrm>
            <a:off x="1223539" y="1464118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6" name="Google Shape;2816;p46"/>
          <p:cNvGrpSpPr/>
          <p:nvPr/>
        </p:nvGrpSpPr>
        <p:grpSpPr>
          <a:xfrm rot="-5400000">
            <a:off x="5950901" y="2061486"/>
            <a:ext cx="1081230" cy="910733"/>
            <a:chOff x="951975" y="315800"/>
            <a:chExt cx="5860325" cy="4933550"/>
          </a:xfrm>
        </p:grpSpPr>
        <p:sp>
          <p:nvSpPr>
            <p:cNvPr id="2817" name="Google Shape;2817;p46"/>
            <p:cNvSpPr/>
            <p:nvPr/>
          </p:nvSpPr>
          <p:spPr>
            <a:xfrm>
              <a:off x="6501500" y="3684025"/>
              <a:ext cx="310800" cy="261200"/>
            </a:xfrm>
            <a:custGeom>
              <a:rect b="b" l="l" r="r" t="t"/>
              <a:pathLst>
                <a:path extrusionOk="0" h="10448" w="12432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6501500" y="2945200"/>
              <a:ext cx="310800" cy="261925"/>
            </a:xfrm>
            <a:custGeom>
              <a:rect b="b" l="l" r="r" t="t"/>
              <a:pathLst>
                <a:path extrusionOk="0" h="10477" w="12432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6501500" y="2202650"/>
              <a:ext cx="310800" cy="266400"/>
            </a:xfrm>
            <a:custGeom>
              <a:rect b="b" l="l" r="r" t="t"/>
              <a:pathLst>
                <a:path extrusionOk="0" h="10656" w="12432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951975" y="3495675"/>
              <a:ext cx="5460750" cy="1753675"/>
            </a:xfrm>
            <a:custGeom>
              <a:rect b="b" l="l" r="r" t="t"/>
              <a:pathLst>
                <a:path extrusionOk="0" fill="none" h="70147" w="21843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cap="flat" cmpd="sng" w="9525">
              <a:solidFill>
                <a:srgbClr val="435D74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951975" y="2757600"/>
              <a:ext cx="5460750" cy="1753675"/>
            </a:xfrm>
            <a:custGeom>
              <a:rect b="b" l="l" r="r" t="t"/>
              <a:pathLst>
                <a:path extrusionOk="0" fill="none" h="70147" w="21843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951975" y="2019500"/>
              <a:ext cx="5460750" cy="1753675"/>
            </a:xfrm>
            <a:custGeom>
              <a:rect b="b" l="l" r="r" t="t"/>
              <a:pathLst>
                <a:path extrusionOk="0" fill="none" h="70147" w="21843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951975" y="315800"/>
              <a:ext cx="5460750" cy="2719300"/>
            </a:xfrm>
            <a:custGeom>
              <a:rect b="b" l="l" r="r" t="t"/>
              <a:pathLst>
                <a:path extrusionOk="0" fill="none" h="108772" w="21843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6501500" y="1464200"/>
              <a:ext cx="310800" cy="261550"/>
            </a:xfrm>
            <a:custGeom>
              <a:rect b="b" l="l" r="r" t="t"/>
              <a:pathLst>
                <a:path extrusionOk="0" h="10462" w="12432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5" name="Google Shape;2825;p46"/>
          <p:cNvSpPr txBox="1"/>
          <p:nvPr>
            <p:ph idx="3" type="subTitle"/>
          </p:nvPr>
        </p:nvSpPr>
        <p:spPr>
          <a:xfrm>
            <a:off x="5807809" y="1362375"/>
            <a:ext cx="1367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6" name="Google Shape;28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38" y="1976252"/>
            <a:ext cx="800786" cy="8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7" name="Google Shape;28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162" y="2179887"/>
            <a:ext cx="910500" cy="9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8" name="Google Shape;2828;p46"/>
          <p:cNvSpPr txBox="1"/>
          <p:nvPr>
            <p:ph idx="3" type="subTitle"/>
          </p:nvPr>
        </p:nvSpPr>
        <p:spPr>
          <a:xfrm>
            <a:off x="3401914" y="1326418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ensalamento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9" name="Google Shape;2829;p46"/>
          <p:cNvGrpSpPr/>
          <p:nvPr/>
        </p:nvGrpSpPr>
        <p:grpSpPr>
          <a:xfrm flipH="1" rot="10800000">
            <a:off x="2637936" y="2538771"/>
            <a:ext cx="1367121" cy="24798"/>
            <a:chOff x="219558" y="4738465"/>
            <a:chExt cx="5852400" cy="102300"/>
          </a:xfrm>
        </p:grpSpPr>
        <p:cxnSp>
          <p:nvCxnSpPr>
            <p:cNvPr id="2830" name="Google Shape;2830;p46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831" name="Google Shape;2831;p46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6" name="Google Shape;2836;p46"/>
          <p:cNvGrpSpPr/>
          <p:nvPr/>
        </p:nvGrpSpPr>
        <p:grpSpPr>
          <a:xfrm flipH="1" rot="10800000">
            <a:off x="4326096" y="2533049"/>
            <a:ext cx="800608" cy="24798"/>
            <a:chOff x="219558" y="4738465"/>
            <a:chExt cx="5852400" cy="102300"/>
          </a:xfrm>
        </p:grpSpPr>
        <p:cxnSp>
          <p:nvCxnSpPr>
            <p:cNvPr id="2837" name="Google Shape;2837;p46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838" name="Google Shape;2838;p46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43" name="Google Shape;284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5462" y="3818912"/>
            <a:ext cx="695276" cy="695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4" name="Google Shape;2844;p46"/>
          <p:cNvGrpSpPr/>
          <p:nvPr/>
        </p:nvGrpSpPr>
        <p:grpSpPr>
          <a:xfrm flipH="1" rot="3597745">
            <a:off x="6514814" y="3543371"/>
            <a:ext cx="738904" cy="24795"/>
            <a:chOff x="219558" y="4738465"/>
            <a:chExt cx="5852400" cy="102300"/>
          </a:xfrm>
        </p:grpSpPr>
        <p:cxnSp>
          <p:nvCxnSpPr>
            <p:cNvPr id="2845" name="Google Shape;2845;p46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846" name="Google Shape;2846;p46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51" name="Google Shape;285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4475" y="3941609"/>
            <a:ext cx="719824" cy="449892"/>
          </a:xfrm>
          <a:prstGeom prst="rect">
            <a:avLst/>
          </a:prstGeom>
          <a:noFill/>
          <a:ln>
            <a:noFill/>
          </a:ln>
        </p:spPr>
      </p:pic>
      <p:sp>
        <p:nvSpPr>
          <p:cNvPr id="2852" name="Google Shape;2852;p46"/>
          <p:cNvSpPr/>
          <p:nvPr/>
        </p:nvSpPr>
        <p:spPr>
          <a:xfrm>
            <a:off x="3879863" y="2107963"/>
            <a:ext cx="1024500" cy="817800"/>
          </a:xfrm>
          <a:prstGeom prst="cube">
            <a:avLst>
              <a:gd fmla="val 25000" name="adj"/>
            </a:avLst>
          </a:prstGeom>
          <a:solidFill>
            <a:srgbClr val="FBC53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3" name="Google Shape;2853;p46"/>
          <p:cNvGrpSpPr/>
          <p:nvPr/>
        </p:nvGrpSpPr>
        <p:grpSpPr>
          <a:xfrm flipH="1" rot="7197177">
            <a:off x="5682982" y="3543383"/>
            <a:ext cx="739625" cy="24795"/>
            <a:chOff x="219558" y="4738465"/>
            <a:chExt cx="5852400" cy="102300"/>
          </a:xfrm>
        </p:grpSpPr>
        <p:cxnSp>
          <p:nvCxnSpPr>
            <p:cNvPr id="2854" name="Google Shape;2854;p46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855" name="Google Shape;2855;p46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0" name="Google Shape;2860;p46"/>
          <p:cNvSpPr/>
          <p:nvPr/>
        </p:nvSpPr>
        <p:spPr>
          <a:xfrm>
            <a:off x="4130789" y="2484250"/>
            <a:ext cx="323450" cy="3017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5F8195"/>
                </a:solidFill>
                <a:latin typeface="Arial"/>
              </a:rPr>
              <a:t>M</a:t>
            </a:r>
          </a:p>
        </p:txBody>
      </p:sp>
      <p:sp>
        <p:nvSpPr>
          <p:cNvPr id="2861" name="Google Shape;2861;p46"/>
          <p:cNvSpPr txBox="1"/>
          <p:nvPr>
            <p:ph idx="4294967295" type="title"/>
          </p:nvPr>
        </p:nvSpPr>
        <p:spPr>
          <a:xfrm>
            <a:off x="352100" y="123448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Entendimento Tecnológico da solução</a:t>
            </a:r>
            <a:endParaRPr/>
          </a:p>
        </p:txBody>
      </p:sp>
      <p:grpSp>
        <p:nvGrpSpPr>
          <p:cNvPr id="2862" name="Google Shape;2862;p46"/>
          <p:cNvGrpSpPr/>
          <p:nvPr/>
        </p:nvGrpSpPr>
        <p:grpSpPr>
          <a:xfrm flipH="1" rot="10800000">
            <a:off x="5071810" y="2533042"/>
            <a:ext cx="1074501" cy="24798"/>
            <a:chOff x="219558" y="4738465"/>
            <a:chExt cx="5852400" cy="102300"/>
          </a:xfrm>
        </p:grpSpPr>
        <p:cxnSp>
          <p:nvCxnSpPr>
            <p:cNvPr id="2863" name="Google Shape;2863;p46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864" name="Google Shape;2864;p46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47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Como viabilizar isso?</a:t>
            </a:r>
            <a:endParaRPr/>
          </a:p>
        </p:txBody>
      </p:sp>
      <p:sp>
        <p:nvSpPr>
          <p:cNvPr id="2874" name="Google Shape;2874;p47"/>
          <p:cNvSpPr txBox="1"/>
          <p:nvPr/>
        </p:nvSpPr>
        <p:spPr>
          <a:xfrm>
            <a:off x="1517750" y="1806850"/>
            <a:ext cx="5649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jalla One"/>
              <a:buChar char="●"/>
            </a:pPr>
            <a:r>
              <a:rPr lang="en" sz="2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Mapear Nuances do Processo</a:t>
            </a:r>
            <a:endParaRPr sz="22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Staatliches"/>
              <a:buChar char="○"/>
            </a:pPr>
            <a:r>
              <a:rPr lang="en" sz="2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Como lidar com variações da modificação de matrícula?</a:t>
            </a:r>
            <a:endParaRPr sz="22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Fjalla One"/>
              <a:buChar char="●"/>
            </a:pPr>
            <a:r>
              <a:rPr lang="en" sz="2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Mapeamento de gatilhos do Sistema</a:t>
            </a:r>
            <a:endParaRPr sz="22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taatliches"/>
              <a:buChar char="○"/>
            </a:pPr>
            <a:r>
              <a:rPr lang="en" sz="2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Onde cada processo começa? </a:t>
            </a:r>
            <a:endParaRPr sz="22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jalla One"/>
              <a:buChar char="○"/>
            </a:pPr>
            <a:r>
              <a:rPr lang="en" sz="2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Onde termina? </a:t>
            </a:r>
            <a:endParaRPr sz="22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jalla One"/>
              <a:buChar char="○"/>
            </a:pPr>
            <a:r>
              <a:rPr lang="en" sz="2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Tem pontos intermediários relevantes?</a:t>
            </a:r>
            <a:endParaRPr sz="22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8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9" name="Google Shape;28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511" y="773275"/>
            <a:ext cx="718075" cy="8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0" name="Google Shape;2880;p48"/>
          <p:cNvSpPr txBox="1"/>
          <p:nvPr>
            <p:ph idx="3" type="subTitle"/>
          </p:nvPr>
        </p:nvSpPr>
        <p:spPr>
          <a:xfrm>
            <a:off x="3639289" y="880068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gestão acadêmica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48"/>
          <p:cNvSpPr txBox="1"/>
          <p:nvPr/>
        </p:nvSpPr>
        <p:spPr>
          <a:xfrm>
            <a:off x="4045650" y="1654513"/>
            <a:ext cx="122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SIGA gera lista de alunos.</a:t>
            </a:r>
            <a:endParaRPr sz="1200"/>
          </a:p>
        </p:txBody>
      </p:sp>
      <p:grpSp>
        <p:nvGrpSpPr>
          <p:cNvPr id="2882" name="Google Shape;2882;p48"/>
          <p:cNvGrpSpPr/>
          <p:nvPr/>
        </p:nvGrpSpPr>
        <p:grpSpPr>
          <a:xfrm>
            <a:off x="1239492" y="3917593"/>
            <a:ext cx="601081" cy="692476"/>
            <a:chOff x="-54826975" y="1903275"/>
            <a:chExt cx="297300" cy="319025"/>
          </a:xfrm>
        </p:grpSpPr>
        <p:sp>
          <p:nvSpPr>
            <p:cNvPr id="2883" name="Google Shape;2883;p48"/>
            <p:cNvSpPr/>
            <p:nvPr/>
          </p:nvSpPr>
          <p:spPr>
            <a:xfrm>
              <a:off x="-54712850" y="2135825"/>
              <a:ext cx="73275" cy="28975"/>
            </a:xfrm>
            <a:custGeom>
              <a:rect b="b" l="l" r="r" t="t"/>
              <a:pathLst>
                <a:path extrusionOk="0" h="1159" w="2931">
                  <a:moveTo>
                    <a:pt x="414" y="1"/>
                  </a:moveTo>
                  <a:cubicBezTo>
                    <a:pt x="316" y="1"/>
                    <a:pt x="222" y="40"/>
                    <a:pt x="159" y="119"/>
                  </a:cubicBezTo>
                  <a:cubicBezTo>
                    <a:pt x="1" y="276"/>
                    <a:pt x="1" y="497"/>
                    <a:pt x="159" y="623"/>
                  </a:cubicBezTo>
                  <a:cubicBezTo>
                    <a:pt x="537" y="970"/>
                    <a:pt x="1009" y="1159"/>
                    <a:pt x="1482" y="1159"/>
                  </a:cubicBezTo>
                  <a:cubicBezTo>
                    <a:pt x="1986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5" y="40"/>
                    <a:pt x="2592" y="1"/>
                    <a:pt x="2498" y="1"/>
                  </a:cubicBezTo>
                  <a:cubicBezTo>
                    <a:pt x="2403" y="1"/>
                    <a:pt x="2317" y="40"/>
                    <a:pt x="2269" y="119"/>
                  </a:cubicBezTo>
                  <a:cubicBezTo>
                    <a:pt x="2049" y="308"/>
                    <a:pt x="1734" y="434"/>
                    <a:pt x="1482" y="434"/>
                  </a:cubicBezTo>
                  <a:cubicBezTo>
                    <a:pt x="1167" y="434"/>
                    <a:pt x="883" y="308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8"/>
            <p:cNvSpPr/>
            <p:nvPr/>
          </p:nvSpPr>
          <p:spPr>
            <a:xfrm>
              <a:off x="-54826975" y="1903275"/>
              <a:ext cx="297300" cy="319025"/>
            </a:xfrm>
            <a:custGeom>
              <a:rect b="b" l="l" r="r" t="t"/>
              <a:pathLst>
                <a:path extrusionOk="0" h="12761" w="11892">
                  <a:moveTo>
                    <a:pt x="3400" y="694"/>
                  </a:moveTo>
                  <a:cubicBezTo>
                    <a:pt x="3715" y="694"/>
                    <a:pt x="3999" y="915"/>
                    <a:pt x="4093" y="1167"/>
                  </a:cubicBezTo>
                  <a:cubicBezTo>
                    <a:pt x="2928" y="1797"/>
                    <a:pt x="2046" y="3025"/>
                    <a:pt x="1951" y="4443"/>
                  </a:cubicBezTo>
                  <a:cubicBezTo>
                    <a:pt x="1932" y="4444"/>
                    <a:pt x="1914" y="4445"/>
                    <a:pt x="1895" y="4445"/>
                  </a:cubicBezTo>
                  <a:cubicBezTo>
                    <a:pt x="1481" y="4445"/>
                    <a:pt x="1163" y="4112"/>
                    <a:pt x="1163" y="3750"/>
                  </a:cubicBezTo>
                  <a:cubicBezTo>
                    <a:pt x="1163" y="3498"/>
                    <a:pt x="1258" y="3340"/>
                    <a:pt x="1352" y="3214"/>
                  </a:cubicBezTo>
                  <a:cubicBezTo>
                    <a:pt x="1478" y="3057"/>
                    <a:pt x="1478" y="2868"/>
                    <a:pt x="1352" y="2710"/>
                  </a:cubicBezTo>
                  <a:cubicBezTo>
                    <a:pt x="1258" y="2584"/>
                    <a:pt x="1163" y="2427"/>
                    <a:pt x="1163" y="2206"/>
                  </a:cubicBezTo>
                  <a:cubicBezTo>
                    <a:pt x="1163" y="1797"/>
                    <a:pt x="1478" y="1450"/>
                    <a:pt x="1888" y="1450"/>
                  </a:cubicBezTo>
                  <a:cubicBezTo>
                    <a:pt x="1983" y="1450"/>
                    <a:pt x="2109" y="1450"/>
                    <a:pt x="2172" y="1482"/>
                  </a:cubicBezTo>
                  <a:cubicBezTo>
                    <a:pt x="2216" y="1504"/>
                    <a:pt x="2263" y="1514"/>
                    <a:pt x="2311" y="1514"/>
                  </a:cubicBezTo>
                  <a:cubicBezTo>
                    <a:pt x="2468" y="1514"/>
                    <a:pt x="2627" y="1406"/>
                    <a:pt x="2676" y="1261"/>
                  </a:cubicBezTo>
                  <a:cubicBezTo>
                    <a:pt x="2770" y="946"/>
                    <a:pt x="3085" y="694"/>
                    <a:pt x="3400" y="694"/>
                  </a:cubicBezTo>
                  <a:close/>
                  <a:moveTo>
                    <a:pt x="8504" y="757"/>
                  </a:moveTo>
                  <a:cubicBezTo>
                    <a:pt x="8819" y="757"/>
                    <a:pt x="9166" y="978"/>
                    <a:pt x="9229" y="1293"/>
                  </a:cubicBezTo>
                  <a:cubicBezTo>
                    <a:pt x="9255" y="1448"/>
                    <a:pt x="9430" y="1561"/>
                    <a:pt x="9614" y="1561"/>
                  </a:cubicBezTo>
                  <a:cubicBezTo>
                    <a:pt x="9654" y="1561"/>
                    <a:pt x="9694" y="1556"/>
                    <a:pt x="9733" y="1545"/>
                  </a:cubicBezTo>
                  <a:cubicBezTo>
                    <a:pt x="9827" y="1482"/>
                    <a:pt x="9953" y="1482"/>
                    <a:pt x="10016" y="1482"/>
                  </a:cubicBezTo>
                  <a:cubicBezTo>
                    <a:pt x="10394" y="1482"/>
                    <a:pt x="10772" y="1797"/>
                    <a:pt x="10772" y="2238"/>
                  </a:cubicBezTo>
                  <a:cubicBezTo>
                    <a:pt x="10772" y="2490"/>
                    <a:pt x="10646" y="2647"/>
                    <a:pt x="10552" y="2742"/>
                  </a:cubicBezTo>
                  <a:cubicBezTo>
                    <a:pt x="10457" y="2899"/>
                    <a:pt x="10457" y="3120"/>
                    <a:pt x="10552" y="3277"/>
                  </a:cubicBezTo>
                  <a:cubicBezTo>
                    <a:pt x="10646" y="3372"/>
                    <a:pt x="10772" y="3529"/>
                    <a:pt x="10772" y="3782"/>
                  </a:cubicBezTo>
                  <a:cubicBezTo>
                    <a:pt x="10772" y="4160"/>
                    <a:pt x="10489" y="4475"/>
                    <a:pt x="10079" y="4538"/>
                  </a:cubicBezTo>
                  <a:cubicBezTo>
                    <a:pt x="9985" y="3057"/>
                    <a:pt x="9071" y="1860"/>
                    <a:pt x="7842" y="1230"/>
                  </a:cubicBezTo>
                  <a:cubicBezTo>
                    <a:pt x="7969" y="915"/>
                    <a:pt x="8252" y="757"/>
                    <a:pt x="8504" y="757"/>
                  </a:cubicBezTo>
                  <a:close/>
                  <a:moveTo>
                    <a:pt x="6078" y="1482"/>
                  </a:moveTo>
                  <a:cubicBezTo>
                    <a:pt x="7874" y="1482"/>
                    <a:pt x="9386" y="2994"/>
                    <a:pt x="9386" y="4853"/>
                  </a:cubicBezTo>
                  <a:lnTo>
                    <a:pt x="9386" y="5640"/>
                  </a:lnTo>
                  <a:cubicBezTo>
                    <a:pt x="9071" y="5388"/>
                    <a:pt x="8662" y="5262"/>
                    <a:pt x="8284" y="5262"/>
                  </a:cubicBezTo>
                  <a:cubicBezTo>
                    <a:pt x="7370" y="5262"/>
                    <a:pt x="6614" y="5892"/>
                    <a:pt x="6456" y="6774"/>
                  </a:cubicBezTo>
                  <a:lnTo>
                    <a:pt x="5637" y="6774"/>
                  </a:lnTo>
                  <a:cubicBezTo>
                    <a:pt x="5480" y="5892"/>
                    <a:pt x="4692" y="5262"/>
                    <a:pt x="3841" y="5262"/>
                  </a:cubicBezTo>
                  <a:cubicBezTo>
                    <a:pt x="3400" y="5262"/>
                    <a:pt x="3054" y="5420"/>
                    <a:pt x="2739" y="5640"/>
                  </a:cubicBezTo>
                  <a:lnTo>
                    <a:pt x="2739" y="4853"/>
                  </a:lnTo>
                  <a:cubicBezTo>
                    <a:pt x="2739" y="2994"/>
                    <a:pt x="4219" y="1482"/>
                    <a:pt x="6078" y="1482"/>
                  </a:cubicBezTo>
                  <a:close/>
                  <a:moveTo>
                    <a:pt x="1888" y="6743"/>
                  </a:moveTo>
                  <a:lnTo>
                    <a:pt x="1888" y="7058"/>
                  </a:lnTo>
                  <a:lnTo>
                    <a:pt x="1857" y="7216"/>
                  </a:lnTo>
                  <a:cubicBezTo>
                    <a:pt x="1794" y="7531"/>
                    <a:pt x="1731" y="7877"/>
                    <a:pt x="1699" y="8192"/>
                  </a:cubicBezTo>
                  <a:cubicBezTo>
                    <a:pt x="1384" y="8098"/>
                    <a:pt x="1163" y="7783"/>
                    <a:pt x="1163" y="7468"/>
                  </a:cubicBezTo>
                  <a:cubicBezTo>
                    <a:pt x="1163" y="7090"/>
                    <a:pt x="1478" y="6743"/>
                    <a:pt x="1888" y="6743"/>
                  </a:cubicBezTo>
                  <a:close/>
                  <a:moveTo>
                    <a:pt x="3778" y="5987"/>
                  </a:moveTo>
                  <a:cubicBezTo>
                    <a:pt x="4440" y="5987"/>
                    <a:pt x="4881" y="6491"/>
                    <a:pt x="4881" y="7090"/>
                  </a:cubicBezTo>
                  <a:cubicBezTo>
                    <a:pt x="4881" y="7688"/>
                    <a:pt x="4377" y="8192"/>
                    <a:pt x="3778" y="8192"/>
                  </a:cubicBezTo>
                  <a:cubicBezTo>
                    <a:pt x="3211" y="8192"/>
                    <a:pt x="2676" y="7688"/>
                    <a:pt x="2676" y="7090"/>
                  </a:cubicBezTo>
                  <a:cubicBezTo>
                    <a:pt x="2676" y="6491"/>
                    <a:pt x="3148" y="5987"/>
                    <a:pt x="3778" y="5987"/>
                  </a:cubicBezTo>
                  <a:close/>
                  <a:moveTo>
                    <a:pt x="10142" y="6743"/>
                  </a:moveTo>
                  <a:cubicBezTo>
                    <a:pt x="10520" y="6743"/>
                    <a:pt x="10867" y="7058"/>
                    <a:pt x="10867" y="7468"/>
                  </a:cubicBezTo>
                  <a:cubicBezTo>
                    <a:pt x="10867" y="7846"/>
                    <a:pt x="10646" y="8098"/>
                    <a:pt x="10331" y="8192"/>
                  </a:cubicBezTo>
                  <a:cubicBezTo>
                    <a:pt x="10331" y="7877"/>
                    <a:pt x="10237" y="7531"/>
                    <a:pt x="10174" y="7216"/>
                  </a:cubicBezTo>
                  <a:lnTo>
                    <a:pt x="10142" y="7058"/>
                  </a:lnTo>
                  <a:lnTo>
                    <a:pt x="10142" y="6743"/>
                  </a:lnTo>
                  <a:close/>
                  <a:moveTo>
                    <a:pt x="8337" y="6017"/>
                  </a:moveTo>
                  <a:cubicBezTo>
                    <a:pt x="8912" y="6017"/>
                    <a:pt x="9386" y="6510"/>
                    <a:pt x="9386" y="7121"/>
                  </a:cubicBezTo>
                  <a:cubicBezTo>
                    <a:pt x="9386" y="7751"/>
                    <a:pt x="8882" y="8224"/>
                    <a:pt x="8284" y="8224"/>
                  </a:cubicBezTo>
                  <a:cubicBezTo>
                    <a:pt x="7653" y="8224"/>
                    <a:pt x="7181" y="7720"/>
                    <a:pt x="7181" y="7121"/>
                  </a:cubicBezTo>
                  <a:cubicBezTo>
                    <a:pt x="7181" y="6522"/>
                    <a:pt x="7685" y="6018"/>
                    <a:pt x="8284" y="6018"/>
                  </a:cubicBezTo>
                  <a:cubicBezTo>
                    <a:pt x="8301" y="6017"/>
                    <a:pt x="8319" y="6017"/>
                    <a:pt x="8337" y="6017"/>
                  </a:cubicBezTo>
                  <a:close/>
                  <a:moveTo>
                    <a:pt x="6456" y="7436"/>
                  </a:moveTo>
                  <a:cubicBezTo>
                    <a:pt x="6614" y="8318"/>
                    <a:pt x="7401" y="8948"/>
                    <a:pt x="8284" y="8948"/>
                  </a:cubicBezTo>
                  <a:cubicBezTo>
                    <a:pt x="8788" y="8948"/>
                    <a:pt x="9260" y="8728"/>
                    <a:pt x="9607" y="8381"/>
                  </a:cubicBezTo>
                  <a:lnTo>
                    <a:pt x="9607" y="8381"/>
                  </a:lnTo>
                  <a:cubicBezTo>
                    <a:pt x="9575" y="8476"/>
                    <a:pt x="9575" y="8507"/>
                    <a:pt x="9575" y="8539"/>
                  </a:cubicBezTo>
                  <a:lnTo>
                    <a:pt x="9575" y="8570"/>
                  </a:lnTo>
                  <a:cubicBezTo>
                    <a:pt x="9449" y="10398"/>
                    <a:pt x="7969" y="11973"/>
                    <a:pt x="6047" y="11973"/>
                  </a:cubicBezTo>
                  <a:cubicBezTo>
                    <a:pt x="4062" y="11973"/>
                    <a:pt x="2581" y="10398"/>
                    <a:pt x="2487" y="8570"/>
                  </a:cubicBezTo>
                  <a:lnTo>
                    <a:pt x="2487" y="8539"/>
                  </a:lnTo>
                  <a:lnTo>
                    <a:pt x="2487" y="8381"/>
                  </a:lnTo>
                  <a:cubicBezTo>
                    <a:pt x="2833" y="8728"/>
                    <a:pt x="3306" y="8948"/>
                    <a:pt x="3841" y="8948"/>
                  </a:cubicBezTo>
                  <a:cubicBezTo>
                    <a:pt x="4724" y="8948"/>
                    <a:pt x="5480" y="8318"/>
                    <a:pt x="5637" y="7436"/>
                  </a:cubicBezTo>
                  <a:close/>
                  <a:moveTo>
                    <a:pt x="3400" y="1"/>
                  </a:moveTo>
                  <a:cubicBezTo>
                    <a:pt x="2833" y="1"/>
                    <a:pt x="2361" y="316"/>
                    <a:pt x="2109" y="726"/>
                  </a:cubicBezTo>
                  <a:cubicBezTo>
                    <a:pt x="2041" y="717"/>
                    <a:pt x="1974" y="713"/>
                    <a:pt x="1909" y="713"/>
                  </a:cubicBezTo>
                  <a:cubicBezTo>
                    <a:pt x="784" y="713"/>
                    <a:pt x="1" y="1948"/>
                    <a:pt x="596" y="2931"/>
                  </a:cubicBezTo>
                  <a:cubicBezTo>
                    <a:pt x="470" y="3183"/>
                    <a:pt x="407" y="3403"/>
                    <a:pt x="407" y="3687"/>
                  </a:cubicBezTo>
                  <a:cubicBezTo>
                    <a:pt x="407" y="4506"/>
                    <a:pt x="1069" y="5199"/>
                    <a:pt x="1888" y="5199"/>
                  </a:cubicBezTo>
                  <a:lnTo>
                    <a:pt x="1888" y="5987"/>
                  </a:lnTo>
                  <a:cubicBezTo>
                    <a:pt x="1069" y="5987"/>
                    <a:pt x="407" y="6648"/>
                    <a:pt x="407" y="7468"/>
                  </a:cubicBezTo>
                  <a:cubicBezTo>
                    <a:pt x="407" y="8224"/>
                    <a:pt x="1006" y="8854"/>
                    <a:pt x="1699" y="8980"/>
                  </a:cubicBezTo>
                  <a:cubicBezTo>
                    <a:pt x="1983" y="11028"/>
                    <a:pt x="3715" y="12760"/>
                    <a:pt x="5984" y="12760"/>
                  </a:cubicBezTo>
                  <a:cubicBezTo>
                    <a:pt x="8252" y="12760"/>
                    <a:pt x="10016" y="11028"/>
                    <a:pt x="10300" y="8980"/>
                  </a:cubicBezTo>
                  <a:cubicBezTo>
                    <a:pt x="11024" y="8885"/>
                    <a:pt x="11592" y="8255"/>
                    <a:pt x="11592" y="7468"/>
                  </a:cubicBezTo>
                  <a:cubicBezTo>
                    <a:pt x="11623" y="6648"/>
                    <a:pt x="10961" y="5987"/>
                    <a:pt x="10142" y="5987"/>
                  </a:cubicBezTo>
                  <a:lnTo>
                    <a:pt x="10142" y="5199"/>
                  </a:lnTo>
                  <a:cubicBezTo>
                    <a:pt x="10930" y="5168"/>
                    <a:pt x="11497" y="4475"/>
                    <a:pt x="11497" y="3687"/>
                  </a:cubicBezTo>
                  <a:cubicBezTo>
                    <a:pt x="11497" y="3435"/>
                    <a:pt x="11434" y="3183"/>
                    <a:pt x="11308" y="2962"/>
                  </a:cubicBezTo>
                  <a:cubicBezTo>
                    <a:pt x="11892" y="1970"/>
                    <a:pt x="11150" y="733"/>
                    <a:pt x="10085" y="733"/>
                  </a:cubicBezTo>
                  <a:cubicBezTo>
                    <a:pt x="10001" y="733"/>
                    <a:pt x="9915" y="741"/>
                    <a:pt x="9827" y="757"/>
                  </a:cubicBezTo>
                  <a:cubicBezTo>
                    <a:pt x="9544" y="284"/>
                    <a:pt x="9071" y="1"/>
                    <a:pt x="8504" y="1"/>
                  </a:cubicBezTo>
                  <a:cubicBezTo>
                    <a:pt x="8126" y="1"/>
                    <a:pt x="7779" y="158"/>
                    <a:pt x="7496" y="379"/>
                  </a:cubicBezTo>
                  <a:cubicBezTo>
                    <a:pt x="7338" y="537"/>
                    <a:pt x="7212" y="694"/>
                    <a:pt x="7149" y="915"/>
                  </a:cubicBezTo>
                  <a:cubicBezTo>
                    <a:pt x="6771" y="789"/>
                    <a:pt x="6393" y="726"/>
                    <a:pt x="5984" y="726"/>
                  </a:cubicBezTo>
                  <a:cubicBezTo>
                    <a:pt x="5574" y="726"/>
                    <a:pt x="5165" y="820"/>
                    <a:pt x="4787" y="946"/>
                  </a:cubicBezTo>
                  <a:cubicBezTo>
                    <a:pt x="4534" y="379"/>
                    <a:pt x="4030" y="1"/>
                    <a:pt x="34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8"/>
            <p:cNvSpPr/>
            <p:nvPr/>
          </p:nvSpPr>
          <p:spPr>
            <a:xfrm>
              <a:off x="-54722300" y="1997800"/>
              <a:ext cx="92175" cy="17350"/>
            </a:xfrm>
            <a:custGeom>
              <a:rect b="b" l="l" r="r" t="t"/>
              <a:pathLst>
                <a:path extrusionOk="0" h="694" w="368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340" y="694"/>
                  </a:lnTo>
                  <a:cubicBezTo>
                    <a:pt x="3529" y="694"/>
                    <a:pt x="3687" y="536"/>
                    <a:pt x="3687" y="347"/>
                  </a:cubicBezTo>
                  <a:cubicBezTo>
                    <a:pt x="3687" y="158"/>
                    <a:pt x="3529" y="1"/>
                    <a:pt x="3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6" name="Google Shape;2886;p48"/>
          <p:cNvSpPr txBox="1"/>
          <p:nvPr>
            <p:ph idx="3" type="subTitle"/>
          </p:nvPr>
        </p:nvSpPr>
        <p:spPr>
          <a:xfrm>
            <a:off x="6759075" y="1378324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48"/>
          <p:cNvSpPr txBox="1"/>
          <p:nvPr/>
        </p:nvSpPr>
        <p:spPr>
          <a:xfrm>
            <a:off x="7157300" y="2563463"/>
            <a:ext cx="180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Plataforma cria sala de aula virtual</a:t>
            </a:r>
            <a:endParaRPr sz="1200"/>
          </a:p>
        </p:txBody>
      </p:sp>
      <p:sp>
        <p:nvSpPr>
          <p:cNvPr id="2888" name="Google Shape;2888;p48"/>
          <p:cNvSpPr txBox="1"/>
          <p:nvPr/>
        </p:nvSpPr>
        <p:spPr>
          <a:xfrm>
            <a:off x="1239500" y="1654525"/>
            <a:ext cx="180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Coordenações do curso ofertam disciplinas</a:t>
            </a:r>
            <a:endParaRPr sz="1200"/>
          </a:p>
        </p:txBody>
      </p:sp>
      <p:sp>
        <p:nvSpPr>
          <p:cNvPr id="2889" name="Google Shape;2889;p48"/>
          <p:cNvSpPr txBox="1"/>
          <p:nvPr/>
        </p:nvSpPr>
        <p:spPr>
          <a:xfrm>
            <a:off x="2307713" y="3688975"/>
            <a:ext cx="150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Integrantes da sala são adicionados</a:t>
            </a:r>
            <a:endParaRPr sz="1200"/>
          </a:p>
        </p:txBody>
      </p:sp>
      <p:grpSp>
        <p:nvGrpSpPr>
          <p:cNvPr id="2890" name="Google Shape;2890;p48"/>
          <p:cNvGrpSpPr/>
          <p:nvPr/>
        </p:nvGrpSpPr>
        <p:grpSpPr>
          <a:xfrm>
            <a:off x="513220" y="3917593"/>
            <a:ext cx="666067" cy="692489"/>
            <a:chOff x="-56774050" y="1904075"/>
            <a:chExt cx="279625" cy="318225"/>
          </a:xfrm>
        </p:grpSpPr>
        <p:sp>
          <p:nvSpPr>
            <p:cNvPr id="2891" name="Google Shape;2891;p48"/>
            <p:cNvSpPr/>
            <p:nvPr/>
          </p:nvSpPr>
          <p:spPr>
            <a:xfrm>
              <a:off x="-5667165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8"/>
            <p:cNvSpPr/>
            <p:nvPr/>
          </p:nvSpPr>
          <p:spPr>
            <a:xfrm>
              <a:off x="-56774050" y="19040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3" name="Google Shape;2893;p48"/>
          <p:cNvSpPr txBox="1"/>
          <p:nvPr>
            <p:ph idx="3" type="subTitle"/>
          </p:nvPr>
        </p:nvSpPr>
        <p:spPr>
          <a:xfrm>
            <a:off x="335389" y="3117568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Alunos e professores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48"/>
          <p:cNvSpPr txBox="1"/>
          <p:nvPr/>
        </p:nvSpPr>
        <p:spPr>
          <a:xfrm>
            <a:off x="4848900" y="4015500"/>
            <a:ext cx="15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Todos notificados</a:t>
            </a:r>
            <a:endParaRPr sz="1200"/>
          </a:p>
        </p:txBody>
      </p:sp>
      <p:sp>
        <p:nvSpPr>
          <p:cNvPr id="2895" name="Google Shape;2895;p48"/>
          <p:cNvSpPr txBox="1"/>
          <p:nvPr>
            <p:ph idx="4294967295"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Mapeamento de gatilhos</a:t>
            </a:r>
            <a:endParaRPr/>
          </a:p>
        </p:txBody>
      </p:sp>
      <p:pic>
        <p:nvPicPr>
          <p:cNvPr id="2896" name="Google Shape;289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587" y="1868187"/>
            <a:ext cx="695276" cy="69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7" name="Google Shape;289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6825" y="1186175"/>
            <a:ext cx="695300" cy="292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p48"/>
          <p:cNvSpPr txBox="1"/>
          <p:nvPr>
            <p:ph idx="3" type="subTitle"/>
          </p:nvPr>
        </p:nvSpPr>
        <p:spPr>
          <a:xfrm>
            <a:off x="1382925" y="783874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Oferta de disciplinas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9" name="Google Shape;2899;p48"/>
          <p:cNvGrpSpPr/>
          <p:nvPr/>
        </p:nvGrpSpPr>
        <p:grpSpPr>
          <a:xfrm>
            <a:off x="1986698" y="1456405"/>
            <a:ext cx="5242689" cy="3216807"/>
            <a:chOff x="4967783" y="2151471"/>
            <a:chExt cx="3975348" cy="2702972"/>
          </a:xfrm>
        </p:grpSpPr>
        <p:grpSp>
          <p:nvGrpSpPr>
            <p:cNvPr id="2900" name="Google Shape;2900;p48"/>
            <p:cNvGrpSpPr/>
            <p:nvPr/>
          </p:nvGrpSpPr>
          <p:grpSpPr>
            <a:xfrm>
              <a:off x="5045709" y="2252109"/>
              <a:ext cx="3761071" cy="2501708"/>
              <a:chOff x="2691784" y="1805334"/>
              <a:chExt cx="3761071" cy="2501708"/>
            </a:xfrm>
          </p:grpSpPr>
          <p:sp>
            <p:nvSpPr>
              <p:cNvPr id="2901" name="Google Shape;2901;p48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48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rect b="b" l="l" r="r" t="t"/>
                <a:pathLst>
                  <a:path extrusionOk="0" h="36518" w="128485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48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rect b="b" l="l" r="r" t="t"/>
                <a:pathLst>
                  <a:path extrusionOk="0" h="35489" w="50609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48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rect b="b" l="l" r="r" t="t"/>
                <a:pathLst>
                  <a:path extrusionOk="0" h="36518" w="18710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48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rect b="b" l="l" r="r" t="t"/>
                <a:pathLst>
                  <a:path extrusionOk="0" h="34353" w="86774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48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rect b="b" l="l" r="r" t="t"/>
                <a:pathLst>
                  <a:path extrusionOk="0" h="2706" w="143713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48"/>
              <p:cNvSpPr/>
              <p:nvPr/>
            </p:nvSpPr>
            <p:spPr>
              <a:xfrm>
                <a:off x="5445435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8" name="Google Shape;2908;p48"/>
            <p:cNvGrpSpPr/>
            <p:nvPr/>
          </p:nvGrpSpPr>
          <p:grpSpPr>
            <a:xfrm>
              <a:off x="4967783" y="2151471"/>
              <a:ext cx="3975348" cy="2702972"/>
              <a:chOff x="2613858" y="1704696"/>
              <a:chExt cx="3975348" cy="2702972"/>
            </a:xfrm>
          </p:grpSpPr>
          <p:sp>
            <p:nvSpPr>
              <p:cNvPr id="2909" name="Google Shape;2909;p48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48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48"/>
              <p:cNvSpPr/>
              <p:nvPr/>
            </p:nvSpPr>
            <p:spPr>
              <a:xfrm rot="5400000">
                <a:off x="6363684" y="4182146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48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48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14" name="Google Shape;2914;p48"/>
          <p:cNvSpPr txBox="1"/>
          <p:nvPr>
            <p:ph idx="3" type="subTitle"/>
          </p:nvPr>
        </p:nvSpPr>
        <p:spPr>
          <a:xfrm>
            <a:off x="2249839" y="2429768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48"/>
          <p:cNvSpPr txBox="1"/>
          <p:nvPr/>
        </p:nvSpPr>
        <p:spPr>
          <a:xfrm>
            <a:off x="6414725" y="3830700"/>
            <a:ext cx="150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Fim do Processo de ensalamento.</a:t>
            </a:r>
            <a:endParaRPr sz="1200"/>
          </a:p>
        </p:txBody>
      </p:sp>
      <p:sp>
        <p:nvSpPr>
          <p:cNvPr id="2916" name="Google Shape;2916;p48"/>
          <p:cNvSpPr/>
          <p:nvPr/>
        </p:nvSpPr>
        <p:spPr>
          <a:xfrm rot="5400000">
            <a:off x="5439132" y="4390478"/>
            <a:ext cx="287541" cy="276168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4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Geração de Valor</a:t>
            </a:r>
            <a:endParaRPr/>
          </a:p>
        </p:txBody>
      </p:sp>
      <p:sp>
        <p:nvSpPr>
          <p:cNvPr id="2922" name="Google Shape;2922;p49"/>
          <p:cNvSpPr txBox="1"/>
          <p:nvPr/>
        </p:nvSpPr>
        <p:spPr>
          <a:xfrm>
            <a:off x="1005450" y="103192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Professores pouparão tempo devido à diminuição do trabalho braçal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23" name="Google Shape;2923;p49"/>
          <p:cNvSpPr txBox="1"/>
          <p:nvPr/>
        </p:nvSpPr>
        <p:spPr>
          <a:xfrm>
            <a:off x="4281250" y="103192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Os professores ficariam menos confusos com a entrada e saída dos alunos em suas matérias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24" name="Google Shape;2924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Os estudantes não vão se ver confusos na organização de seus ambientes de aprendizado virtuais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25" name="Google Shape;2925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 coordenações agora se despenderiam menos esforço na hora de modificar a matrícula dos alunos</a:t>
            </a:r>
            <a:endParaRPr sz="15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26" name="Google Shape;2926;p49"/>
          <p:cNvGrpSpPr/>
          <p:nvPr/>
        </p:nvGrpSpPr>
        <p:grpSpPr>
          <a:xfrm>
            <a:off x="1621737" y="2106974"/>
            <a:ext cx="5900364" cy="1517351"/>
            <a:chOff x="1621724" y="2106974"/>
            <a:chExt cx="5900364" cy="1517351"/>
          </a:xfrm>
        </p:grpSpPr>
        <p:grpSp>
          <p:nvGrpSpPr>
            <p:cNvPr id="2927" name="Google Shape;2927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928" name="Google Shape;2928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9" name="Google Shape;2929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0" name="Google Shape;2930;p49"/>
              <p:cNvCxnSpPr>
                <a:stCxn id="2931" idx="6"/>
                <a:endCxn id="2932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33" name="Google Shape;2933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34" name="Google Shape;2934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932" name="Google Shape;2932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36" name="Google Shape;2936;p49"/>
            <p:cNvCxnSpPr>
              <a:stCxn id="2937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38" name="Google Shape;2938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939" name="Google Shape;2939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40" name="Google Shape;2940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41" name="Google Shape;2941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942" name="Google Shape;2942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44" name="Google Shape;2944;p49"/>
            <p:cNvCxnSpPr>
              <a:stCxn id="2945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46" name="Google Shape;2946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931" name="Google Shape;2931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47" name="Google Shape;2947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1" name="Google Shape;2951;p49"/>
          <p:cNvSpPr txBox="1"/>
          <p:nvPr/>
        </p:nvSpPr>
        <p:spPr>
          <a:xfrm>
            <a:off x="1569600" y="2723900"/>
            <a:ext cx="1091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Professores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952" name="Google Shape;2952;p49"/>
          <p:cNvSpPr txBox="1"/>
          <p:nvPr/>
        </p:nvSpPr>
        <p:spPr>
          <a:xfrm>
            <a:off x="3224850" y="2744225"/>
            <a:ext cx="1056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Estudantes</a:t>
            </a:r>
            <a:endParaRPr sz="12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953" name="Google Shape;2953;p49"/>
          <p:cNvSpPr txBox="1"/>
          <p:nvPr/>
        </p:nvSpPr>
        <p:spPr>
          <a:xfrm>
            <a:off x="4862650" y="2744225"/>
            <a:ext cx="1056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Professores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954" name="Google Shape;2954;p49"/>
          <p:cNvSpPr txBox="1"/>
          <p:nvPr/>
        </p:nvSpPr>
        <p:spPr>
          <a:xfrm>
            <a:off x="6500650" y="2744225"/>
            <a:ext cx="1056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   </a:t>
            </a:r>
            <a:r>
              <a:rPr lang="en" sz="9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Coordenações</a:t>
            </a:r>
            <a:endParaRPr sz="9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p50"/>
          <p:cNvSpPr txBox="1"/>
          <p:nvPr>
            <p:ph type="title"/>
          </p:nvPr>
        </p:nvSpPr>
        <p:spPr>
          <a:xfrm>
            <a:off x="2208150" y="587073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5.0 </a:t>
            </a:r>
            <a:r>
              <a:rPr lang="en"/>
              <a:t>- </a:t>
            </a:r>
            <a:r>
              <a:rPr lang="en"/>
              <a:t>Validação com o cliente</a:t>
            </a:r>
            <a:endParaRPr/>
          </a:p>
        </p:txBody>
      </p:sp>
      <p:sp>
        <p:nvSpPr>
          <p:cNvPr id="2960" name="Google Shape;2960;p50"/>
          <p:cNvSpPr txBox="1"/>
          <p:nvPr>
            <p:ph idx="3" type="subTitle"/>
          </p:nvPr>
        </p:nvSpPr>
        <p:spPr>
          <a:xfrm>
            <a:off x="1434376" y="1855193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61" name="Google Shape;2961;p50"/>
          <p:cNvSpPr txBox="1"/>
          <p:nvPr>
            <p:ph idx="6" type="subTitle"/>
          </p:nvPr>
        </p:nvSpPr>
        <p:spPr>
          <a:xfrm>
            <a:off x="1131225" y="2313675"/>
            <a:ext cx="25920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equipe teve em média um contato por mês desde o início da disciplina com o cliente.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62" name="Google Shape;2962;p50"/>
          <p:cNvSpPr txBox="1"/>
          <p:nvPr>
            <p:ph idx="6" type="subTitle"/>
          </p:nvPr>
        </p:nvSpPr>
        <p:spPr>
          <a:xfrm>
            <a:off x="4750075" y="2313675"/>
            <a:ext cx="3546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cliente entrou em acordo com a equipe para que o sistema seja baseado numa arquitetura de microservices.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63" name="Google Shape;2963;p50"/>
          <p:cNvSpPr txBox="1"/>
          <p:nvPr>
            <p:ph idx="3" type="subTitle"/>
          </p:nvPr>
        </p:nvSpPr>
        <p:spPr>
          <a:xfrm>
            <a:off x="5590826" y="1855205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964" name="Google Shape;2964;p50"/>
          <p:cNvGrpSpPr/>
          <p:nvPr/>
        </p:nvGrpSpPr>
        <p:grpSpPr>
          <a:xfrm>
            <a:off x="5432269" y="3542733"/>
            <a:ext cx="2182508" cy="776407"/>
            <a:chOff x="6796238" y="3158297"/>
            <a:chExt cx="1630319" cy="677257"/>
          </a:xfrm>
        </p:grpSpPr>
        <p:cxnSp>
          <p:nvCxnSpPr>
            <p:cNvPr id="2965" name="Google Shape;2965;p50"/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cap="flat" cmpd="sng" w="9525">
              <a:solidFill>
                <a:srgbClr val="A5B7C6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2966" name="Google Shape;2966;p50"/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cap="flat" cmpd="sng" w="9525">
              <a:solidFill>
                <a:srgbClr val="A5B7C6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2967" name="Google Shape;2967;p50"/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cap="flat" cmpd="sng" w="9525">
              <a:solidFill>
                <a:srgbClr val="A5B7C6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2968" name="Google Shape;2968;p50"/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cap="flat" cmpd="sng" w="9525">
              <a:solidFill>
                <a:srgbClr val="A5B7C6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grpSp>
          <p:nvGrpSpPr>
            <p:cNvPr id="2969" name="Google Shape;2969;p50"/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2970" name="Google Shape;2970;p50"/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rect b="b" l="l" r="r" t="t"/>
                <a:pathLst>
                  <a:path extrusionOk="0" h="16266" w="34368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50"/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rect b="b" l="l" r="r" t="t"/>
                <a:pathLst>
                  <a:path extrusionOk="0" h="16266" w="34382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50"/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rect b="b" l="l" r="r" t="t"/>
                <a:pathLst>
                  <a:path extrusionOk="0" h="16266" w="32852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73" name="Google Shape;29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50" y="383350"/>
            <a:ext cx="776425" cy="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51"/>
          <p:cNvSpPr/>
          <p:nvPr/>
        </p:nvSpPr>
        <p:spPr>
          <a:xfrm>
            <a:off x="6936900" y="3664744"/>
            <a:ext cx="511800" cy="21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51"/>
          <p:cNvSpPr/>
          <p:nvPr/>
        </p:nvSpPr>
        <p:spPr>
          <a:xfrm>
            <a:off x="6936900" y="3553839"/>
            <a:ext cx="511800" cy="21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51"/>
          <p:cNvSpPr txBox="1"/>
          <p:nvPr>
            <p:ph type="title"/>
          </p:nvPr>
        </p:nvSpPr>
        <p:spPr>
          <a:xfrm>
            <a:off x="603475" y="338325"/>
            <a:ext cx="633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6.0 - </a:t>
            </a:r>
            <a:r>
              <a:rPr lang="en"/>
              <a:t>Planejamento e Gerenciamento da equipe</a:t>
            </a:r>
            <a:endParaRPr/>
          </a:p>
        </p:txBody>
      </p:sp>
      <p:sp>
        <p:nvSpPr>
          <p:cNvPr id="2981" name="Google Shape;2981;p51"/>
          <p:cNvSpPr txBox="1"/>
          <p:nvPr>
            <p:ph idx="6" type="subTitle"/>
          </p:nvPr>
        </p:nvSpPr>
        <p:spPr>
          <a:xfrm>
            <a:off x="603475" y="1626725"/>
            <a:ext cx="48288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equipe tem utilizado o trello como ferramenta principal de gestão das atividades necessárias para o projeto.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2" name="Google Shape;2982;p51"/>
          <p:cNvSpPr txBox="1"/>
          <p:nvPr>
            <p:ph idx="6" type="subTitle"/>
          </p:nvPr>
        </p:nvSpPr>
        <p:spPr>
          <a:xfrm>
            <a:off x="603475" y="2819200"/>
            <a:ext cx="45837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Organizamos uma reunião semanal (segundas ou terças) para debater sobre os problemas no andamento do projeto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983" name="Google Shape;29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337" y="24260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Google Shape;298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500" y="2377200"/>
            <a:ext cx="670350" cy="6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5" name="Google Shape;298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4562" y="2328380"/>
            <a:ext cx="1191739" cy="67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6" name="Google Shape;2986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1495" y="3363986"/>
            <a:ext cx="670350" cy="82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987" name="Google Shape;2987;p51"/>
          <p:cNvSpPr/>
          <p:nvPr/>
        </p:nvSpPr>
        <p:spPr>
          <a:xfrm>
            <a:off x="6936900" y="3445576"/>
            <a:ext cx="511800" cy="2193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51"/>
          <p:cNvSpPr/>
          <p:nvPr/>
        </p:nvSpPr>
        <p:spPr>
          <a:xfrm>
            <a:off x="6936850" y="3664744"/>
            <a:ext cx="511800" cy="219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51"/>
          <p:cNvSpPr/>
          <p:nvPr/>
        </p:nvSpPr>
        <p:spPr>
          <a:xfrm>
            <a:off x="6973708" y="3688969"/>
            <a:ext cx="442800" cy="8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51"/>
          <p:cNvSpPr/>
          <p:nvPr/>
        </p:nvSpPr>
        <p:spPr>
          <a:xfrm>
            <a:off x="6973705" y="3797222"/>
            <a:ext cx="442800" cy="5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51"/>
          <p:cNvSpPr/>
          <p:nvPr/>
        </p:nvSpPr>
        <p:spPr>
          <a:xfrm>
            <a:off x="7283625" y="3318213"/>
            <a:ext cx="338100" cy="296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51"/>
          <p:cNvSpPr txBox="1"/>
          <p:nvPr/>
        </p:nvSpPr>
        <p:spPr>
          <a:xfrm>
            <a:off x="6853100" y="3878900"/>
            <a:ext cx="83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</a:rPr>
              <a:t>piStar</a:t>
            </a:r>
            <a:endParaRPr b="1" sz="1600">
              <a:solidFill>
                <a:srgbClr val="38761D"/>
              </a:solidFill>
            </a:endParaRPr>
          </a:p>
        </p:txBody>
      </p:sp>
      <p:pic>
        <p:nvPicPr>
          <p:cNvPr id="2993" name="Google Shape;2993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5010" y="3634365"/>
            <a:ext cx="776509" cy="4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698625" y="595100"/>
            <a:ext cx="6411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TIME 2 - </a:t>
            </a:r>
            <a:r>
              <a:rPr lang="en" sz="2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SISTEMA DE ENSALAMENTO AUTOMÁTICO</a:t>
            </a:r>
            <a:endParaRPr sz="2700"/>
          </a:p>
        </p:txBody>
      </p:sp>
      <p:sp>
        <p:nvSpPr>
          <p:cNvPr id="1887" name="Google Shape;1887;p34"/>
          <p:cNvSpPr txBox="1"/>
          <p:nvPr/>
        </p:nvSpPr>
        <p:spPr>
          <a:xfrm>
            <a:off x="1235825" y="1460925"/>
            <a:ext cx="69972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jalla One"/>
                <a:ea typeface="Fjalla One"/>
                <a:cs typeface="Fjalla One"/>
                <a:sym typeface="Fjalla One"/>
              </a:rPr>
              <a:t>Andre Filho (</a:t>
            </a:r>
            <a:r>
              <a:rPr lang="en" sz="1200" u="sng">
                <a:solidFill>
                  <a:schemeClr val="accent5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acasf@cin.ufpe.br</a:t>
            </a:r>
            <a:r>
              <a:rPr lang="en" sz="1700">
                <a:latin typeface="Fjalla One"/>
                <a:ea typeface="Fjalla One"/>
                <a:cs typeface="Fjalla One"/>
                <a:sym typeface="Fjalla One"/>
              </a:rPr>
              <a:t>)</a:t>
            </a:r>
            <a:endParaRPr sz="17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jalla One"/>
                <a:ea typeface="Fjalla One"/>
                <a:cs typeface="Fjalla One"/>
                <a:sym typeface="Fjalla One"/>
              </a:rPr>
              <a:t>Fábio Eduardo (</a:t>
            </a:r>
            <a:r>
              <a:rPr lang="en" sz="1200" u="sng">
                <a:solidFill>
                  <a:schemeClr val="accent5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felm@cin.ufpe.br</a:t>
            </a:r>
            <a:r>
              <a:rPr lang="en" sz="1700">
                <a:latin typeface="Fjalla One"/>
                <a:ea typeface="Fjalla One"/>
                <a:cs typeface="Fjalla One"/>
                <a:sym typeface="Fjalla One"/>
              </a:rPr>
              <a:t>)</a:t>
            </a:r>
            <a:endParaRPr sz="17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jalla One"/>
                <a:ea typeface="Fjalla One"/>
                <a:cs typeface="Fjalla One"/>
                <a:sym typeface="Fjalla One"/>
              </a:rPr>
              <a:t>Marcio Wendell (</a:t>
            </a:r>
            <a:r>
              <a:rPr lang="en" sz="1200" u="sng">
                <a:solidFill>
                  <a:schemeClr val="accent5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mwmcj@cin.ufpe.br</a:t>
            </a:r>
            <a:r>
              <a:rPr lang="en" sz="1700">
                <a:latin typeface="Fjalla One"/>
                <a:ea typeface="Fjalla One"/>
                <a:cs typeface="Fjalla One"/>
                <a:sym typeface="Fjalla One"/>
              </a:rPr>
              <a:t>)</a:t>
            </a:r>
            <a:endParaRPr sz="17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jalla One"/>
                <a:ea typeface="Fjalla One"/>
                <a:cs typeface="Fjalla One"/>
                <a:sym typeface="Fjalla One"/>
              </a:rPr>
              <a:t>Pablo Timoteo (</a:t>
            </a:r>
            <a:r>
              <a:rPr lang="en" sz="1200" u="sng">
                <a:solidFill>
                  <a:schemeClr val="accent5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ptn@cin.ufpe.br</a:t>
            </a:r>
            <a:r>
              <a:rPr lang="en" sz="1700">
                <a:latin typeface="Fjalla One"/>
                <a:ea typeface="Fjalla One"/>
                <a:cs typeface="Fjalla One"/>
                <a:sym typeface="Fjalla One"/>
              </a:rPr>
              <a:t>)</a:t>
            </a:r>
            <a:endParaRPr sz="17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jalla One"/>
                <a:ea typeface="Fjalla One"/>
                <a:cs typeface="Fjalla One"/>
                <a:sym typeface="Fjalla One"/>
              </a:rPr>
              <a:t>Victor Barros (</a:t>
            </a:r>
            <a:r>
              <a:rPr lang="en" sz="1200" u="sng">
                <a:solidFill>
                  <a:schemeClr val="accent5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vbmn@cin.ufpe.br</a:t>
            </a:r>
            <a:r>
              <a:rPr lang="en" sz="1700">
                <a:latin typeface="Fjalla One"/>
                <a:ea typeface="Fjalla One"/>
                <a:cs typeface="Fjalla One"/>
                <a:sym typeface="Fjalla One"/>
              </a:rPr>
              <a:t>)</a:t>
            </a:r>
            <a:endParaRPr sz="17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8" name="Google Shape;29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462" y="668000"/>
            <a:ext cx="4895076" cy="39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53"/>
          <p:cNvSpPr txBox="1"/>
          <p:nvPr>
            <p:ph idx="6" type="subTitle"/>
          </p:nvPr>
        </p:nvSpPr>
        <p:spPr>
          <a:xfrm>
            <a:off x="691725" y="2007200"/>
            <a:ext cx="42513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25D79"/>
                </a:solidFill>
                <a:latin typeface="Fjalla One"/>
                <a:ea typeface="Fjalla One"/>
                <a:cs typeface="Fjalla One"/>
                <a:sym typeface="Fjalla One"/>
              </a:rPr>
              <a:t>Backlog </a:t>
            </a:r>
            <a:endParaRPr sz="2900">
              <a:solidFill>
                <a:srgbClr val="325D7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25D79"/>
                </a:solidFill>
                <a:latin typeface="Fjalla One"/>
                <a:ea typeface="Fjalla One"/>
                <a:cs typeface="Fjalla One"/>
                <a:sym typeface="Fjalla One"/>
              </a:rPr>
              <a:t>O que foi planejado? Funcionou?</a:t>
            </a:r>
            <a:endParaRPr sz="2200"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004" name="Google Shape;30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925" y="1825863"/>
            <a:ext cx="1382374" cy="13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9" name="Google Shape;3009;p54"/>
          <p:cNvGraphicFramePr/>
          <p:nvPr/>
        </p:nvGraphicFramePr>
        <p:xfrm>
          <a:off x="1052875" y="542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{488D69F7-AB63-476D-BCBA-C2390E850E68}</a:tableStyleId>
              </a:tblPr>
              <a:tblGrid>
                <a:gridCol w="3268000"/>
                <a:gridCol w="1047600"/>
                <a:gridCol w="1022225"/>
                <a:gridCol w="1271375"/>
              </a:tblGrid>
              <a:tr h="3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O que foi planejado?</a:t>
                      </a:r>
                      <a:endParaRPr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Responsável</a:t>
                      </a:r>
                      <a:endParaRPr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Feito</a:t>
                      </a:r>
                      <a:endParaRPr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Não feito</a:t>
                      </a:r>
                      <a:endParaRPr>
                        <a:solidFill>
                          <a:schemeClr val="l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Modelo I*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Todos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Diagrama</a:t>
                      </a:r>
                      <a:r>
                        <a:rPr lang="en" sz="1200"/>
                        <a:t> Ishikawa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Todos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Validação dos processos AS-IS (Com a consultora de GPN)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Todos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Artefatos de gerenciamento de escopo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Todos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Análise de Gaps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Todos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Análise da matriz SWOT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Todos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Maturação da ideia com o cliente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Todos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Desenho da proposta com o cliente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Todos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Mapeamento de gatilhos do sistema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55"/>
          <p:cNvSpPr txBox="1"/>
          <p:nvPr/>
        </p:nvSpPr>
        <p:spPr>
          <a:xfrm>
            <a:off x="1614125" y="469775"/>
            <a:ext cx="47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jalla One"/>
                <a:ea typeface="Fjalla One"/>
                <a:cs typeface="Fjalla One"/>
                <a:sym typeface="Fjalla One"/>
              </a:rPr>
              <a:t>Matriz Raci</a:t>
            </a:r>
            <a:endParaRPr sz="2800"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015" name="Google Shape;30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7775"/>
            <a:ext cx="8839200" cy="2825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p56"/>
          <p:cNvSpPr txBox="1"/>
          <p:nvPr>
            <p:ph type="title"/>
          </p:nvPr>
        </p:nvSpPr>
        <p:spPr>
          <a:xfrm>
            <a:off x="603475" y="338325"/>
            <a:ext cx="67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6.0 - Planejamento e Gerenciamento da equipe</a:t>
            </a:r>
            <a:endParaRPr/>
          </a:p>
        </p:txBody>
      </p:sp>
      <p:sp>
        <p:nvSpPr>
          <p:cNvPr id="3021" name="Google Shape;3021;p56"/>
          <p:cNvSpPr txBox="1"/>
          <p:nvPr>
            <p:ph idx="6" type="subTitle"/>
          </p:nvPr>
        </p:nvSpPr>
        <p:spPr>
          <a:xfrm>
            <a:off x="1299625" y="1299300"/>
            <a:ext cx="42513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5D79"/>
                </a:solidFill>
              </a:rPr>
              <a:t>PLANEJADO</a:t>
            </a:r>
            <a:r>
              <a:rPr lang="en">
                <a:solidFill>
                  <a:srgbClr val="325D79"/>
                </a:solidFill>
              </a:rPr>
              <a:t> </a:t>
            </a:r>
            <a:endParaRPr>
              <a:solidFill>
                <a:srgbClr val="325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criação de uma arquitetura em micro serviços </a:t>
            </a:r>
            <a:endParaRPr/>
          </a:p>
        </p:txBody>
      </p:sp>
      <p:sp>
        <p:nvSpPr>
          <p:cNvPr id="3022" name="Google Shape;3022;p56"/>
          <p:cNvSpPr txBox="1"/>
          <p:nvPr>
            <p:ph idx="6" type="subTitle"/>
          </p:nvPr>
        </p:nvSpPr>
        <p:spPr>
          <a:xfrm>
            <a:off x="1299625" y="2319000"/>
            <a:ext cx="42513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5D79"/>
                </a:solidFill>
              </a:rPr>
              <a:t>REALIZADO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Reuniões com o cliente para definição melhor dos requisitos e desenho da arquitetura do projeto.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56"/>
          <p:cNvSpPr txBox="1"/>
          <p:nvPr>
            <p:ph idx="6" type="subTitle"/>
          </p:nvPr>
        </p:nvSpPr>
        <p:spPr>
          <a:xfrm>
            <a:off x="1299625" y="3534625"/>
            <a:ext cx="42513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5D79"/>
                </a:solidFill>
              </a:rPr>
              <a:t>MÉTODO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Utilizamos o método de quadro kanban ( TRELLO)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57"/>
          <p:cNvSpPr txBox="1"/>
          <p:nvPr>
            <p:ph type="title"/>
          </p:nvPr>
        </p:nvSpPr>
        <p:spPr>
          <a:xfrm>
            <a:off x="603475" y="338325"/>
            <a:ext cx="67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6.0 - Planejamento e Gerenciamento da equipe</a:t>
            </a:r>
            <a:endParaRPr/>
          </a:p>
        </p:txBody>
      </p:sp>
      <p:sp>
        <p:nvSpPr>
          <p:cNvPr id="3029" name="Google Shape;3029;p57"/>
          <p:cNvSpPr txBox="1"/>
          <p:nvPr>
            <p:ph idx="6" type="subTitle"/>
          </p:nvPr>
        </p:nvSpPr>
        <p:spPr>
          <a:xfrm>
            <a:off x="603475" y="1870150"/>
            <a:ext cx="2951400" cy="17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5D79"/>
                </a:solidFill>
              </a:rPr>
              <a:t>PONTOS FORTES</a:t>
            </a:r>
            <a:endParaRPr b="1">
              <a:solidFill>
                <a:srgbClr val="325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Participação da equipe, reuniões com o cliente.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Maturação da ideia do projeto.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57"/>
          <p:cNvSpPr txBox="1"/>
          <p:nvPr>
            <p:ph idx="6" type="subTitle"/>
          </p:nvPr>
        </p:nvSpPr>
        <p:spPr>
          <a:xfrm>
            <a:off x="5208575" y="1870150"/>
            <a:ext cx="36348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5D79"/>
                </a:solidFill>
              </a:rPr>
              <a:t>ERROS E DIFICULDADES</a:t>
            </a:r>
            <a:endParaRPr b="1">
              <a:solidFill>
                <a:srgbClr val="325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Falta de prática nas técnicas de diagramas de Gestão de Processos.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 curto ( outras disciplinas,monitorias, trabalho)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031" name="Google Shape;3031;p57"/>
          <p:cNvSpPr/>
          <p:nvPr/>
        </p:nvSpPr>
        <p:spPr>
          <a:xfrm>
            <a:off x="3939950" y="2271375"/>
            <a:ext cx="441300" cy="377100"/>
          </a:xfrm>
          <a:prstGeom prst="mathMultiply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58"/>
          <p:cNvSpPr txBox="1"/>
          <p:nvPr>
            <p:ph idx="1" type="subTitle"/>
          </p:nvPr>
        </p:nvSpPr>
        <p:spPr>
          <a:xfrm>
            <a:off x="1903425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3037" name="Google Shape;3037;p58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</a:t>
            </a:r>
            <a:endParaRPr/>
          </a:p>
        </p:txBody>
      </p:sp>
      <p:sp>
        <p:nvSpPr>
          <p:cNvPr id="3038" name="Google Shape;3038;p58"/>
          <p:cNvSpPr txBox="1"/>
          <p:nvPr>
            <p:ph type="title"/>
          </p:nvPr>
        </p:nvSpPr>
        <p:spPr>
          <a:xfrm>
            <a:off x="221876" y="336925"/>
            <a:ext cx="3805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Plano de implantação</a:t>
            </a:r>
            <a:endParaRPr/>
          </a:p>
        </p:txBody>
      </p:sp>
      <p:grpSp>
        <p:nvGrpSpPr>
          <p:cNvPr id="3039" name="Google Shape;3039;p58"/>
          <p:cNvGrpSpPr/>
          <p:nvPr/>
        </p:nvGrpSpPr>
        <p:grpSpPr>
          <a:xfrm>
            <a:off x="6582648" y="2835993"/>
            <a:ext cx="312955" cy="340168"/>
            <a:chOff x="2100300" y="3804850"/>
            <a:chExt cx="444475" cy="483125"/>
          </a:xfrm>
        </p:grpSpPr>
        <p:sp>
          <p:nvSpPr>
            <p:cNvPr id="3040" name="Google Shape;3040;p58"/>
            <p:cNvSpPr/>
            <p:nvPr/>
          </p:nvSpPr>
          <p:spPr>
            <a:xfrm>
              <a:off x="2100300" y="3804850"/>
              <a:ext cx="444475" cy="483125"/>
            </a:xfrm>
            <a:custGeom>
              <a:rect b="b" l="l" r="r" t="t"/>
              <a:pathLst>
                <a:path extrusionOk="0" h="19325" w="17779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1" name="Google Shape;3041;p58"/>
            <p:cNvSpPr/>
            <p:nvPr/>
          </p:nvSpPr>
          <p:spPr>
            <a:xfrm>
              <a:off x="2280775" y="4003900"/>
              <a:ext cx="88275" cy="85025"/>
            </a:xfrm>
            <a:custGeom>
              <a:rect b="b" l="l" r="r" t="t"/>
              <a:pathLst>
                <a:path extrusionOk="0" h="3401" w="3531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42" name="Google Shape;3042;p58"/>
          <p:cNvSpPr txBox="1"/>
          <p:nvPr>
            <p:ph idx="7" type="subTitle"/>
          </p:nvPr>
        </p:nvSpPr>
        <p:spPr>
          <a:xfrm>
            <a:off x="1903425" y="321595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Críterios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58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Tarefas</a:t>
            </a:r>
            <a:endParaRPr/>
          </a:p>
        </p:txBody>
      </p:sp>
      <p:sp>
        <p:nvSpPr>
          <p:cNvPr id="3044" name="Google Shape;3044;p58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3045" name="Google Shape;3045;p58"/>
          <p:cNvGrpSpPr/>
          <p:nvPr/>
        </p:nvGrpSpPr>
        <p:grpSpPr>
          <a:xfrm>
            <a:off x="6184058" y="1935345"/>
            <a:ext cx="2760021" cy="3018402"/>
            <a:chOff x="1744400" y="429725"/>
            <a:chExt cx="4623925" cy="4948200"/>
          </a:xfrm>
        </p:grpSpPr>
        <p:sp>
          <p:nvSpPr>
            <p:cNvPr id="3046" name="Google Shape;3046;p58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58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8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8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8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58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58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8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8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8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8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8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58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58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8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8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58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58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58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58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58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8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58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58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8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8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58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58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8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8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8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58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58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58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58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58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58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58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58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58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58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58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58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58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8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8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58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58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8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8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58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58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8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8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58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58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58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58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58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58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58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58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58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58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58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58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58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58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58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58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58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58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58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58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58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58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58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58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58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58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58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58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58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58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58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58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58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58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58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58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58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58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58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58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58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58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58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58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58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58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58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58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58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58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58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58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58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58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58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58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58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58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58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58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58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58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58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58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58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58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58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58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58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58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58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58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58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58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58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58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58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58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58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58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58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58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58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58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58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58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58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58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58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58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58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58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58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58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58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58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58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58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58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58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58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58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58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58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58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58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58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8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8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8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8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8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8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58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58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58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58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58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58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58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58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8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8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58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58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8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58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8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58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58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58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8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8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8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58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58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58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58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58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58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58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58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58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58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58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58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58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58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58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58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8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58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58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8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58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58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58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58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8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7" name="Google Shape;3267;p58"/>
          <p:cNvSpPr txBox="1"/>
          <p:nvPr>
            <p:ph idx="1" type="subTitle"/>
          </p:nvPr>
        </p:nvSpPr>
        <p:spPr>
          <a:xfrm>
            <a:off x="-1575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Estratégias</a:t>
            </a:r>
            <a:endParaRPr/>
          </a:p>
        </p:txBody>
      </p:sp>
      <p:sp>
        <p:nvSpPr>
          <p:cNvPr id="3268" name="Google Shape;3268;p58"/>
          <p:cNvSpPr txBox="1"/>
          <p:nvPr>
            <p:ph idx="7" type="subTitle"/>
          </p:nvPr>
        </p:nvSpPr>
        <p:spPr>
          <a:xfrm>
            <a:off x="-1575" y="321595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</a:t>
            </a:r>
            <a:endParaRPr/>
          </a:p>
        </p:txBody>
      </p:sp>
      <p:grpSp>
        <p:nvGrpSpPr>
          <p:cNvPr id="3269" name="Google Shape;3269;p58"/>
          <p:cNvGrpSpPr/>
          <p:nvPr/>
        </p:nvGrpSpPr>
        <p:grpSpPr>
          <a:xfrm>
            <a:off x="2609758" y="1204137"/>
            <a:ext cx="352230" cy="348542"/>
            <a:chOff x="1049375" y="2318350"/>
            <a:chExt cx="298525" cy="295400"/>
          </a:xfrm>
        </p:grpSpPr>
        <p:sp>
          <p:nvSpPr>
            <p:cNvPr id="3270" name="Google Shape;3270;p58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58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58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58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4" name="Google Shape;3274;p58"/>
          <p:cNvGrpSpPr/>
          <p:nvPr/>
        </p:nvGrpSpPr>
        <p:grpSpPr>
          <a:xfrm>
            <a:off x="706141" y="2831347"/>
            <a:ext cx="349457" cy="349457"/>
            <a:chOff x="3963575" y="2317575"/>
            <a:chExt cx="296175" cy="296175"/>
          </a:xfrm>
        </p:grpSpPr>
        <p:sp>
          <p:nvSpPr>
            <p:cNvPr id="3275" name="Google Shape;3275;p58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58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58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58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58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8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58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58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58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58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58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58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58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58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58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58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1" name="Google Shape;3291;p58"/>
          <p:cNvGrpSpPr/>
          <p:nvPr/>
        </p:nvGrpSpPr>
        <p:grpSpPr>
          <a:xfrm>
            <a:off x="2602734" y="2826121"/>
            <a:ext cx="366269" cy="359907"/>
            <a:chOff x="-60988625" y="2310475"/>
            <a:chExt cx="316650" cy="311150"/>
          </a:xfrm>
        </p:grpSpPr>
        <p:sp>
          <p:nvSpPr>
            <p:cNvPr id="3292" name="Google Shape;3292;p58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58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58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58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58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58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8" name="Google Shape;3298;p58"/>
          <p:cNvGrpSpPr/>
          <p:nvPr/>
        </p:nvGrpSpPr>
        <p:grpSpPr>
          <a:xfrm>
            <a:off x="705216" y="1204138"/>
            <a:ext cx="351315" cy="348513"/>
            <a:chOff x="6167350" y="2672800"/>
            <a:chExt cx="297750" cy="295375"/>
          </a:xfrm>
        </p:grpSpPr>
        <p:sp>
          <p:nvSpPr>
            <p:cNvPr id="3299" name="Google Shape;3299;p58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58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58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58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58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4" name="Google Shape;3304;p58"/>
          <p:cNvGrpSpPr/>
          <p:nvPr/>
        </p:nvGrpSpPr>
        <p:grpSpPr>
          <a:xfrm>
            <a:off x="4391499" y="2826957"/>
            <a:ext cx="361004" cy="358229"/>
            <a:chOff x="-48266125" y="1973375"/>
            <a:chExt cx="302450" cy="300125"/>
          </a:xfrm>
        </p:grpSpPr>
        <p:sp>
          <p:nvSpPr>
            <p:cNvPr id="3305" name="Google Shape;3305;p58"/>
            <p:cNvSpPr/>
            <p:nvPr/>
          </p:nvSpPr>
          <p:spPr>
            <a:xfrm>
              <a:off x="-48212575" y="2045050"/>
              <a:ext cx="122900" cy="123700"/>
            </a:xfrm>
            <a:custGeom>
              <a:rect b="b" l="l" r="r" t="t"/>
              <a:pathLst>
                <a:path extrusionOk="0" h="4948" w="4916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58"/>
            <p:cNvSpPr/>
            <p:nvPr/>
          </p:nvSpPr>
          <p:spPr>
            <a:xfrm>
              <a:off x="-48266125" y="1973375"/>
              <a:ext cx="230000" cy="300125"/>
            </a:xfrm>
            <a:custGeom>
              <a:rect b="b" l="l" r="r" t="t"/>
              <a:pathLst>
                <a:path extrusionOk="0" h="12005" w="920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58"/>
            <p:cNvSpPr/>
            <p:nvPr/>
          </p:nvSpPr>
          <p:spPr>
            <a:xfrm>
              <a:off x="-48018025" y="1991500"/>
              <a:ext cx="54350" cy="282000"/>
            </a:xfrm>
            <a:custGeom>
              <a:rect b="b" l="l" r="r" t="t"/>
              <a:pathLst>
                <a:path extrusionOk="0" h="11280" w="2174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58"/>
            <p:cNvSpPr/>
            <p:nvPr/>
          </p:nvSpPr>
          <p:spPr>
            <a:xfrm>
              <a:off x="-48211800" y="2221475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58"/>
            <p:cNvSpPr/>
            <p:nvPr/>
          </p:nvSpPr>
          <p:spPr>
            <a:xfrm>
              <a:off x="-48211800" y="2185250"/>
              <a:ext cx="87450" cy="18150"/>
            </a:xfrm>
            <a:custGeom>
              <a:rect b="b" l="l" r="r" t="t"/>
              <a:pathLst>
                <a:path extrusionOk="0" h="726" w="3498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58"/>
            <p:cNvSpPr/>
            <p:nvPr/>
          </p:nvSpPr>
          <p:spPr>
            <a:xfrm>
              <a:off x="-48106250" y="21852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1" name="Google Shape;3311;p58"/>
          <p:cNvGrpSpPr/>
          <p:nvPr/>
        </p:nvGrpSpPr>
        <p:grpSpPr>
          <a:xfrm>
            <a:off x="4414522" y="1197881"/>
            <a:ext cx="314961" cy="361034"/>
            <a:chOff x="-49398750" y="2684600"/>
            <a:chExt cx="263875" cy="302475"/>
          </a:xfrm>
        </p:grpSpPr>
        <p:sp>
          <p:nvSpPr>
            <p:cNvPr id="3312" name="Google Shape;3312;p58"/>
            <p:cNvSpPr/>
            <p:nvPr/>
          </p:nvSpPr>
          <p:spPr>
            <a:xfrm>
              <a:off x="-49294775" y="2684600"/>
              <a:ext cx="73275" cy="299325"/>
            </a:xfrm>
            <a:custGeom>
              <a:rect b="b" l="l" r="r" t="t"/>
              <a:pathLst>
                <a:path extrusionOk="0" h="11973" w="2931">
                  <a:moveTo>
                    <a:pt x="1481" y="1387"/>
                  </a:moveTo>
                  <a:lnTo>
                    <a:pt x="2017" y="2836"/>
                  </a:lnTo>
                  <a:lnTo>
                    <a:pt x="914" y="2836"/>
                  </a:lnTo>
                  <a:lnTo>
                    <a:pt x="1481" y="1387"/>
                  </a:lnTo>
                  <a:close/>
                  <a:moveTo>
                    <a:pt x="2174" y="3529"/>
                  </a:moveTo>
                  <a:lnTo>
                    <a:pt x="2174" y="9893"/>
                  </a:lnTo>
                  <a:lnTo>
                    <a:pt x="757" y="9893"/>
                  </a:lnTo>
                  <a:lnTo>
                    <a:pt x="757" y="3529"/>
                  </a:lnTo>
                  <a:close/>
                  <a:moveTo>
                    <a:pt x="2174" y="10586"/>
                  </a:moveTo>
                  <a:lnTo>
                    <a:pt x="2174" y="10964"/>
                  </a:lnTo>
                  <a:cubicBezTo>
                    <a:pt x="2143" y="11153"/>
                    <a:pt x="1985" y="11311"/>
                    <a:pt x="1828" y="11311"/>
                  </a:cubicBezTo>
                  <a:lnTo>
                    <a:pt x="1103" y="11311"/>
                  </a:lnTo>
                  <a:cubicBezTo>
                    <a:pt x="914" y="11311"/>
                    <a:pt x="757" y="11153"/>
                    <a:pt x="757" y="10964"/>
                  </a:cubicBezTo>
                  <a:lnTo>
                    <a:pt x="757" y="10586"/>
                  </a:lnTo>
                  <a:close/>
                  <a:moveTo>
                    <a:pt x="1450" y="1"/>
                  </a:moveTo>
                  <a:cubicBezTo>
                    <a:pt x="1355" y="1"/>
                    <a:pt x="1198" y="95"/>
                    <a:pt x="1135" y="253"/>
                  </a:cubicBezTo>
                  <a:cubicBezTo>
                    <a:pt x="1" y="3246"/>
                    <a:pt x="95" y="3088"/>
                    <a:pt x="95" y="3151"/>
                  </a:cubicBezTo>
                  <a:lnTo>
                    <a:pt x="95" y="10933"/>
                  </a:lnTo>
                  <a:cubicBezTo>
                    <a:pt x="95" y="11500"/>
                    <a:pt x="568" y="11973"/>
                    <a:pt x="1135" y="11973"/>
                  </a:cubicBezTo>
                  <a:lnTo>
                    <a:pt x="1859" y="11973"/>
                  </a:lnTo>
                  <a:cubicBezTo>
                    <a:pt x="2458" y="11973"/>
                    <a:pt x="2931" y="11500"/>
                    <a:pt x="2931" y="10933"/>
                  </a:cubicBezTo>
                  <a:lnTo>
                    <a:pt x="2931" y="3120"/>
                  </a:lnTo>
                  <a:cubicBezTo>
                    <a:pt x="2836" y="3088"/>
                    <a:pt x="2931" y="3277"/>
                    <a:pt x="1765" y="253"/>
                  </a:cubicBezTo>
                  <a:cubicBezTo>
                    <a:pt x="1733" y="127"/>
                    <a:pt x="1576" y="1"/>
                    <a:pt x="14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58"/>
            <p:cNvSpPr/>
            <p:nvPr/>
          </p:nvSpPr>
          <p:spPr>
            <a:xfrm>
              <a:off x="-49398750" y="2684600"/>
              <a:ext cx="87450" cy="300900"/>
            </a:xfrm>
            <a:custGeom>
              <a:rect b="b" l="l" r="r" t="t"/>
              <a:pathLst>
                <a:path extrusionOk="0" h="12036" w="3498">
                  <a:moveTo>
                    <a:pt x="2773" y="662"/>
                  </a:moveTo>
                  <a:lnTo>
                    <a:pt x="2773" y="11311"/>
                  </a:lnTo>
                  <a:lnTo>
                    <a:pt x="662" y="11311"/>
                  </a:lnTo>
                  <a:lnTo>
                    <a:pt x="662" y="10586"/>
                  </a:lnTo>
                  <a:lnTo>
                    <a:pt x="1734" y="10586"/>
                  </a:lnTo>
                  <a:cubicBezTo>
                    <a:pt x="1923" y="10586"/>
                    <a:pt x="2080" y="10429"/>
                    <a:pt x="2080" y="10240"/>
                  </a:cubicBezTo>
                  <a:cubicBezTo>
                    <a:pt x="2080" y="10051"/>
                    <a:pt x="1923" y="9893"/>
                    <a:pt x="1734" y="9893"/>
                  </a:cubicBezTo>
                  <a:lnTo>
                    <a:pt x="662" y="9893"/>
                  </a:lnTo>
                  <a:lnTo>
                    <a:pt x="662" y="9169"/>
                  </a:lnTo>
                  <a:lnTo>
                    <a:pt x="1009" y="9169"/>
                  </a:lnTo>
                  <a:cubicBezTo>
                    <a:pt x="1198" y="9169"/>
                    <a:pt x="1356" y="9011"/>
                    <a:pt x="1356" y="8822"/>
                  </a:cubicBezTo>
                  <a:cubicBezTo>
                    <a:pt x="1356" y="8633"/>
                    <a:pt x="1198" y="8475"/>
                    <a:pt x="1009" y="8475"/>
                  </a:cubicBezTo>
                  <a:lnTo>
                    <a:pt x="662" y="8475"/>
                  </a:lnTo>
                  <a:lnTo>
                    <a:pt x="662" y="7751"/>
                  </a:lnTo>
                  <a:lnTo>
                    <a:pt x="1734" y="7751"/>
                  </a:lnTo>
                  <a:cubicBezTo>
                    <a:pt x="1923" y="7751"/>
                    <a:pt x="2080" y="7593"/>
                    <a:pt x="2080" y="7404"/>
                  </a:cubicBezTo>
                  <a:cubicBezTo>
                    <a:pt x="2080" y="7215"/>
                    <a:pt x="1923" y="7058"/>
                    <a:pt x="1734" y="7058"/>
                  </a:cubicBezTo>
                  <a:lnTo>
                    <a:pt x="662" y="7058"/>
                  </a:lnTo>
                  <a:lnTo>
                    <a:pt x="662" y="6333"/>
                  </a:lnTo>
                  <a:lnTo>
                    <a:pt x="1009" y="6333"/>
                  </a:lnTo>
                  <a:cubicBezTo>
                    <a:pt x="1198" y="6333"/>
                    <a:pt x="1356" y="6176"/>
                    <a:pt x="1356" y="5987"/>
                  </a:cubicBezTo>
                  <a:cubicBezTo>
                    <a:pt x="1356" y="5798"/>
                    <a:pt x="1198" y="5640"/>
                    <a:pt x="1009" y="5640"/>
                  </a:cubicBezTo>
                  <a:lnTo>
                    <a:pt x="662" y="5640"/>
                  </a:lnTo>
                  <a:lnTo>
                    <a:pt x="662" y="4947"/>
                  </a:lnTo>
                  <a:lnTo>
                    <a:pt x="1734" y="4947"/>
                  </a:lnTo>
                  <a:cubicBezTo>
                    <a:pt x="1923" y="4947"/>
                    <a:pt x="2080" y="4789"/>
                    <a:pt x="2080" y="4569"/>
                  </a:cubicBezTo>
                  <a:cubicBezTo>
                    <a:pt x="2080" y="4380"/>
                    <a:pt x="1923" y="4222"/>
                    <a:pt x="1734" y="4222"/>
                  </a:cubicBezTo>
                  <a:lnTo>
                    <a:pt x="662" y="4222"/>
                  </a:lnTo>
                  <a:lnTo>
                    <a:pt x="662" y="3498"/>
                  </a:lnTo>
                  <a:lnTo>
                    <a:pt x="1009" y="3498"/>
                  </a:lnTo>
                  <a:cubicBezTo>
                    <a:pt x="1198" y="3498"/>
                    <a:pt x="1356" y="3340"/>
                    <a:pt x="1356" y="3151"/>
                  </a:cubicBezTo>
                  <a:cubicBezTo>
                    <a:pt x="1356" y="2962"/>
                    <a:pt x="1198" y="2805"/>
                    <a:pt x="1009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734" y="2080"/>
                  </a:lnTo>
                  <a:cubicBezTo>
                    <a:pt x="1923" y="2080"/>
                    <a:pt x="2080" y="1922"/>
                    <a:pt x="2080" y="1733"/>
                  </a:cubicBezTo>
                  <a:cubicBezTo>
                    <a:pt x="2080" y="1544"/>
                    <a:pt x="1923" y="1387"/>
                    <a:pt x="1734" y="1387"/>
                  </a:cubicBezTo>
                  <a:lnTo>
                    <a:pt x="662" y="1387"/>
                  </a:lnTo>
                  <a:lnTo>
                    <a:pt x="662" y="662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1657"/>
                  </a:lnTo>
                  <a:cubicBezTo>
                    <a:pt x="1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8" y="11878"/>
                    <a:pt x="3498" y="11657"/>
                  </a:cubicBez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58"/>
            <p:cNvSpPr/>
            <p:nvPr/>
          </p:nvSpPr>
          <p:spPr>
            <a:xfrm>
              <a:off x="-49207350" y="2686175"/>
              <a:ext cx="72475" cy="300900"/>
            </a:xfrm>
            <a:custGeom>
              <a:rect b="b" l="l" r="r" t="t"/>
              <a:pathLst>
                <a:path extrusionOk="0" h="12036" w="2899">
                  <a:moveTo>
                    <a:pt x="1859" y="694"/>
                  </a:moveTo>
                  <a:lnTo>
                    <a:pt x="1859" y="694"/>
                  </a:lnTo>
                  <a:cubicBezTo>
                    <a:pt x="1828" y="820"/>
                    <a:pt x="1796" y="946"/>
                    <a:pt x="1796" y="1040"/>
                  </a:cubicBezTo>
                  <a:cubicBezTo>
                    <a:pt x="1733" y="1418"/>
                    <a:pt x="1828" y="1765"/>
                    <a:pt x="2111" y="2112"/>
                  </a:cubicBezTo>
                  <a:cubicBezTo>
                    <a:pt x="2143" y="2143"/>
                    <a:pt x="2174" y="2238"/>
                    <a:pt x="2143" y="2301"/>
                  </a:cubicBezTo>
                  <a:cubicBezTo>
                    <a:pt x="2017" y="2584"/>
                    <a:pt x="1796" y="2773"/>
                    <a:pt x="1481" y="2773"/>
                  </a:cubicBezTo>
                  <a:cubicBezTo>
                    <a:pt x="1072" y="2773"/>
                    <a:pt x="757" y="2458"/>
                    <a:pt x="757" y="2080"/>
                  </a:cubicBezTo>
                  <a:cubicBezTo>
                    <a:pt x="757" y="1670"/>
                    <a:pt x="914" y="1324"/>
                    <a:pt x="1166" y="1103"/>
                  </a:cubicBezTo>
                  <a:cubicBezTo>
                    <a:pt x="1387" y="851"/>
                    <a:pt x="1576" y="788"/>
                    <a:pt x="1859" y="694"/>
                  </a:cubicBezTo>
                  <a:close/>
                  <a:moveTo>
                    <a:pt x="1450" y="3466"/>
                  </a:moveTo>
                  <a:cubicBezTo>
                    <a:pt x="1513" y="3529"/>
                    <a:pt x="1702" y="3781"/>
                    <a:pt x="1859" y="4600"/>
                  </a:cubicBezTo>
                  <a:cubicBezTo>
                    <a:pt x="1954" y="4726"/>
                    <a:pt x="1954" y="4789"/>
                    <a:pt x="1954" y="4884"/>
                  </a:cubicBezTo>
                  <a:lnTo>
                    <a:pt x="946" y="4884"/>
                  </a:lnTo>
                  <a:cubicBezTo>
                    <a:pt x="946" y="4789"/>
                    <a:pt x="1009" y="4726"/>
                    <a:pt x="1009" y="4600"/>
                  </a:cubicBezTo>
                  <a:cubicBezTo>
                    <a:pt x="1198" y="3781"/>
                    <a:pt x="1355" y="3529"/>
                    <a:pt x="1450" y="3466"/>
                  </a:cubicBezTo>
                  <a:close/>
                  <a:moveTo>
                    <a:pt x="2111" y="5546"/>
                  </a:moveTo>
                  <a:cubicBezTo>
                    <a:pt x="2174" y="6081"/>
                    <a:pt x="2237" y="6680"/>
                    <a:pt x="2237" y="7310"/>
                  </a:cubicBezTo>
                  <a:cubicBezTo>
                    <a:pt x="2174" y="9389"/>
                    <a:pt x="1796" y="10901"/>
                    <a:pt x="1481" y="11216"/>
                  </a:cubicBezTo>
                  <a:cubicBezTo>
                    <a:pt x="1387" y="11122"/>
                    <a:pt x="1198" y="10901"/>
                    <a:pt x="1040" y="10082"/>
                  </a:cubicBezTo>
                  <a:cubicBezTo>
                    <a:pt x="883" y="9326"/>
                    <a:pt x="757" y="8349"/>
                    <a:pt x="757" y="7310"/>
                  </a:cubicBezTo>
                  <a:cubicBezTo>
                    <a:pt x="757" y="6680"/>
                    <a:pt x="788" y="6081"/>
                    <a:pt x="883" y="5546"/>
                  </a:cubicBezTo>
                  <a:close/>
                  <a:moveTo>
                    <a:pt x="2489" y="1"/>
                  </a:moveTo>
                  <a:cubicBezTo>
                    <a:pt x="1796" y="1"/>
                    <a:pt x="1229" y="32"/>
                    <a:pt x="662" y="631"/>
                  </a:cubicBezTo>
                  <a:cubicBezTo>
                    <a:pt x="253" y="1009"/>
                    <a:pt x="1" y="1576"/>
                    <a:pt x="1" y="2112"/>
                  </a:cubicBezTo>
                  <a:cubicBezTo>
                    <a:pt x="1" y="2616"/>
                    <a:pt x="284" y="3088"/>
                    <a:pt x="725" y="3340"/>
                  </a:cubicBezTo>
                  <a:cubicBezTo>
                    <a:pt x="190" y="4285"/>
                    <a:pt x="1" y="6302"/>
                    <a:pt x="1" y="7436"/>
                  </a:cubicBezTo>
                  <a:cubicBezTo>
                    <a:pt x="1" y="8539"/>
                    <a:pt x="127" y="10555"/>
                    <a:pt x="725" y="11531"/>
                  </a:cubicBezTo>
                  <a:cubicBezTo>
                    <a:pt x="914" y="11878"/>
                    <a:pt x="1166" y="12036"/>
                    <a:pt x="1450" y="12036"/>
                  </a:cubicBezTo>
                  <a:cubicBezTo>
                    <a:pt x="1702" y="12036"/>
                    <a:pt x="1954" y="11878"/>
                    <a:pt x="2143" y="11531"/>
                  </a:cubicBezTo>
                  <a:cubicBezTo>
                    <a:pt x="2710" y="10586"/>
                    <a:pt x="2868" y="8570"/>
                    <a:pt x="2868" y="7436"/>
                  </a:cubicBezTo>
                  <a:cubicBezTo>
                    <a:pt x="2836" y="6239"/>
                    <a:pt x="2742" y="4254"/>
                    <a:pt x="2174" y="3309"/>
                  </a:cubicBezTo>
                  <a:cubicBezTo>
                    <a:pt x="2458" y="3151"/>
                    <a:pt x="2710" y="2868"/>
                    <a:pt x="2773" y="2553"/>
                  </a:cubicBezTo>
                  <a:cubicBezTo>
                    <a:pt x="2899" y="2238"/>
                    <a:pt x="2805" y="1923"/>
                    <a:pt x="2616" y="1670"/>
                  </a:cubicBezTo>
                  <a:cubicBezTo>
                    <a:pt x="2426" y="1450"/>
                    <a:pt x="2300" y="1135"/>
                    <a:pt x="2773" y="536"/>
                  </a:cubicBezTo>
                  <a:cubicBezTo>
                    <a:pt x="2836" y="410"/>
                    <a:pt x="2899" y="316"/>
                    <a:pt x="2805" y="190"/>
                  </a:cubicBezTo>
                  <a:cubicBezTo>
                    <a:pt x="2773" y="64"/>
                    <a:pt x="2616" y="1"/>
                    <a:pt x="24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59"/>
          <p:cNvSpPr txBox="1"/>
          <p:nvPr>
            <p:ph type="title"/>
          </p:nvPr>
        </p:nvSpPr>
        <p:spPr>
          <a:xfrm>
            <a:off x="2651250" y="1880200"/>
            <a:ext cx="35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Considerações Finais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3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3" name="Google Shape;1893;p3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2" name="Google Shape;2102;p35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3" name="Google Shape;2103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4" name="Google Shape;2104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6" name="Google Shape;2106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7" name="Google Shape;210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8" name="Google Shape;210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9" name="Google Shape;210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0" name="Google Shape;2110;p35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1" name="Google Shape;2111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2" name="Google Shape;2112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4" name="Google Shape;2114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5" name="Google Shape;211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6" name="Google Shape;211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7" name="Google Shape;211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8" name="Google Shape;2118;p35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9" name="Google Shape;2119;p3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0" name="Google Shape;2120;p3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2" name="Google Shape;2122;p3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3" name="Google Shape;2123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4" name="Google Shape;2124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6" name="Google Shape;2126;p35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7" name="Google Shape;2127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8" name="Google Shape;2128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0" name="Google Shape;2130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1" name="Google Shape;2131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2" name="Google Shape;2132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3" name="Google Shape;2133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4" name="Google Shape;2134;p3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2135" name="Google Shape;2135;p3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Tudo que envolve o problema.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3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2137" name="Google Shape;2137;p3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138" name="Google Shape;2138;p3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Entendimento das </a:t>
            </a:r>
            <a:r>
              <a:rPr lang="en"/>
              <a:t>nuances</a:t>
            </a:r>
            <a:r>
              <a:rPr lang="en"/>
              <a:t> e características do problema.</a:t>
            </a:r>
            <a:endParaRPr/>
          </a:p>
        </p:txBody>
      </p:sp>
      <p:sp>
        <p:nvSpPr>
          <p:cNvPr id="2139" name="Google Shape;2139;p3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2140" name="Google Shape;2140;p3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Nossa proposta para resolução do problema.</a:t>
            </a:r>
            <a:endParaRPr/>
          </a:p>
        </p:txBody>
      </p:sp>
      <p:sp>
        <p:nvSpPr>
          <p:cNvPr id="2141" name="Google Shape;2141;p3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Valor</a:t>
            </a:r>
            <a:endParaRPr/>
          </a:p>
        </p:txBody>
      </p:sp>
      <p:sp>
        <p:nvSpPr>
          <p:cNvPr id="2142" name="Google Shape;2142;p35"/>
          <p:cNvSpPr txBox="1"/>
          <p:nvPr>
            <p:ph idx="8" type="subTitle"/>
          </p:nvPr>
        </p:nvSpPr>
        <p:spPr>
          <a:xfrm>
            <a:off x="1664200" y="3950200"/>
            <a:ext cx="252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Entendimento dos benefícios.</a:t>
            </a:r>
            <a:endParaRPr/>
          </a:p>
        </p:txBody>
      </p:sp>
      <p:sp>
        <p:nvSpPr>
          <p:cNvPr id="2143" name="Google Shape;2143;p3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4" name="Google Shape;2144;p3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5" name="Google Shape;2145;p3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6" name="Google Shape;2146;p3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" name="Google Shape;2151;p36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152" name="Google Shape;2152;p36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6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6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6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6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6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6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1" name="Google Shape;2361;p36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362" name="Google Shape;2362;p3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63" name="Google Shape;2363;p3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5" name="Google Shape;2365;p3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66" name="Google Shape;2366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67" name="Google Shape;2367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68" name="Google Shape;2368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69" name="Google Shape;2369;p36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370" name="Google Shape;2370;p36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71" name="Google Shape;2371;p36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6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3" name="Google Shape;2373;p36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74" name="Google Shape;2374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75" name="Google Shape;2375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76" name="Google Shape;2376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77" name="Google Shape;2377;p36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2378" name="Google Shape;2378;p36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Detalhes sobre a interação com o cliente.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79" name="Google Shape;2379;p36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Validação do Cliente</a:t>
            </a:r>
            <a:endParaRPr/>
          </a:p>
        </p:txBody>
      </p:sp>
      <p:sp>
        <p:nvSpPr>
          <p:cNvPr id="2380" name="Google Shape;2380;p36"/>
          <p:cNvSpPr txBox="1"/>
          <p:nvPr>
            <p:ph idx="3" type="subTitle"/>
          </p:nvPr>
        </p:nvSpPr>
        <p:spPr>
          <a:xfrm>
            <a:off x="1664200" y="1508750"/>
            <a:ext cx="3058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e </a:t>
            </a:r>
            <a:r>
              <a:rPr lang="en"/>
              <a:t>Gerenciamento</a:t>
            </a:r>
            <a:endParaRPr/>
          </a:p>
        </p:txBody>
      </p:sp>
      <p:sp>
        <p:nvSpPr>
          <p:cNvPr id="2381" name="Google Shape;2381;p36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Ferramentas e </a:t>
            </a:r>
            <a:r>
              <a:rPr lang="en"/>
              <a:t>métodos</a:t>
            </a:r>
            <a:r>
              <a:rPr lang="en"/>
              <a:t> utilizado para lidar com o projeto</a:t>
            </a:r>
            <a:endParaRPr/>
          </a:p>
        </p:txBody>
      </p:sp>
      <p:sp>
        <p:nvSpPr>
          <p:cNvPr id="2382" name="Google Shape;2382;p36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Planos de Implantação</a:t>
            </a:r>
            <a:endParaRPr/>
          </a:p>
        </p:txBody>
      </p:sp>
      <p:sp>
        <p:nvSpPr>
          <p:cNvPr id="2383" name="Google Shape;2383;p36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Fatores críticos para a implantação do sistema</a:t>
            </a:r>
            <a:endParaRPr/>
          </a:p>
        </p:txBody>
      </p:sp>
      <p:grpSp>
        <p:nvGrpSpPr>
          <p:cNvPr id="2384" name="Google Shape;2384;p36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385" name="Google Shape;2385;p3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86" name="Google Shape;2386;p3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3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8" name="Google Shape;2388;p3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89" name="Google Shape;2389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90" name="Google Shape;2390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91" name="Google Shape;2391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92" name="Google Shape;2392;p36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93" name="Google Shape;2393;p36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394" name="Google Shape;2394;p36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395" name="Google Shape;2395;p36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37"/>
          <p:cNvSpPr txBox="1"/>
          <p:nvPr>
            <p:ph type="title"/>
          </p:nvPr>
        </p:nvSpPr>
        <p:spPr>
          <a:xfrm>
            <a:off x="2819400" y="1322950"/>
            <a:ext cx="3741900" cy="10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O que é ensalamento?</a:t>
            </a:r>
            <a:endParaRPr sz="3900"/>
          </a:p>
        </p:txBody>
      </p:sp>
      <p:sp>
        <p:nvSpPr>
          <p:cNvPr id="2401" name="Google Shape;2401;p37"/>
          <p:cNvSpPr txBox="1"/>
          <p:nvPr>
            <p:ph idx="1" type="subTitle"/>
          </p:nvPr>
        </p:nvSpPr>
        <p:spPr>
          <a:xfrm>
            <a:off x="3049425" y="26944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alocar professor e alunos em uma sala de aula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02" name="Google Shape;2402;p37"/>
          <p:cNvGrpSpPr/>
          <p:nvPr/>
        </p:nvGrpSpPr>
        <p:grpSpPr>
          <a:xfrm>
            <a:off x="6091114" y="2272309"/>
            <a:ext cx="1731784" cy="1581063"/>
            <a:chOff x="1338075" y="463925"/>
            <a:chExt cx="5022575" cy="4585450"/>
          </a:xfrm>
        </p:grpSpPr>
        <p:sp>
          <p:nvSpPr>
            <p:cNvPr id="2403" name="Google Shape;2403;p37"/>
            <p:cNvSpPr/>
            <p:nvPr/>
          </p:nvSpPr>
          <p:spPr>
            <a:xfrm>
              <a:off x="1338075" y="522825"/>
              <a:ext cx="5022575" cy="4526325"/>
            </a:xfrm>
            <a:custGeom>
              <a:rect b="b" l="l" r="r" t="t"/>
              <a:pathLst>
                <a:path extrusionOk="0" h="181053" w="200903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1455400" y="522600"/>
              <a:ext cx="4838550" cy="4526775"/>
            </a:xfrm>
            <a:custGeom>
              <a:rect b="b" l="l" r="r" t="t"/>
              <a:pathLst>
                <a:path extrusionOk="0" h="181071" w="193542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2412500" y="519875"/>
              <a:ext cx="132625" cy="207650"/>
            </a:xfrm>
            <a:custGeom>
              <a:rect b="b" l="l" r="r" t="t"/>
              <a:pathLst>
                <a:path extrusionOk="0" h="8306" w="5305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1792100" y="970475"/>
              <a:ext cx="143875" cy="203075"/>
            </a:xfrm>
            <a:custGeom>
              <a:rect b="b" l="l" r="r" t="t"/>
              <a:pathLst>
                <a:path extrusionOk="0" h="8123" w="5755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2946900" y="802250"/>
              <a:ext cx="463700" cy="1052750"/>
            </a:xfrm>
            <a:custGeom>
              <a:rect b="b" l="l" r="r" t="t"/>
              <a:pathLst>
                <a:path extrusionOk="0" h="42110" w="18548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1520500" y="464425"/>
              <a:ext cx="1581525" cy="1453275"/>
            </a:xfrm>
            <a:custGeom>
              <a:rect b="b" l="l" r="r" t="t"/>
              <a:pathLst>
                <a:path extrusionOk="0" h="58131" w="63261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3260300" y="1467650"/>
              <a:ext cx="425950" cy="439600"/>
            </a:xfrm>
            <a:custGeom>
              <a:rect b="b" l="l" r="r" t="t"/>
              <a:pathLst>
                <a:path extrusionOk="0" h="17584" w="17038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2417325" y="520175"/>
              <a:ext cx="120550" cy="207350"/>
            </a:xfrm>
            <a:custGeom>
              <a:rect b="b" l="l" r="r" t="t"/>
              <a:pathLst>
                <a:path extrusionOk="0" h="8294" w="4822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1806575" y="970200"/>
              <a:ext cx="126200" cy="203350"/>
            </a:xfrm>
            <a:custGeom>
              <a:rect b="b" l="l" r="r" t="t"/>
              <a:pathLst>
                <a:path extrusionOk="0" h="8134" w="5048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2948500" y="802250"/>
              <a:ext cx="460500" cy="1052750"/>
            </a:xfrm>
            <a:custGeom>
              <a:rect b="b" l="l" r="r" t="t"/>
              <a:pathLst>
                <a:path extrusionOk="0" h="42110" w="1842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7"/>
            <p:cNvSpPr/>
            <p:nvPr/>
          </p:nvSpPr>
          <p:spPr>
            <a:xfrm>
              <a:off x="1529325" y="463925"/>
              <a:ext cx="1564650" cy="1453775"/>
            </a:xfrm>
            <a:custGeom>
              <a:rect b="b" l="l" r="r" t="t"/>
              <a:pathLst>
                <a:path extrusionOk="0" h="58151" w="62586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3261100" y="1467650"/>
              <a:ext cx="423525" cy="439600"/>
            </a:xfrm>
            <a:custGeom>
              <a:rect b="b" l="l" r="r" t="t"/>
              <a:pathLst>
                <a:path extrusionOk="0" h="17584" w="16941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2983875" y="802250"/>
              <a:ext cx="389775" cy="1053550"/>
            </a:xfrm>
            <a:custGeom>
              <a:rect b="b" l="l" r="r" t="t"/>
              <a:pathLst>
                <a:path extrusionOk="0" h="42142" w="15591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2682500" y="1458000"/>
              <a:ext cx="415500" cy="463700"/>
            </a:xfrm>
            <a:custGeom>
              <a:rect b="b" l="l" r="r" t="t"/>
              <a:pathLst>
                <a:path extrusionOk="0" h="18548" w="1662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3257100" y="1463625"/>
              <a:ext cx="432350" cy="447625"/>
            </a:xfrm>
            <a:custGeom>
              <a:rect b="b" l="l" r="r" t="t"/>
              <a:pathLst>
                <a:path extrusionOk="0" h="17905" w="17294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3434700" y="1007975"/>
              <a:ext cx="226625" cy="229850"/>
            </a:xfrm>
            <a:custGeom>
              <a:rect b="b" l="l" r="r" t="t"/>
              <a:pathLst>
                <a:path extrusionOk="0" h="9194" w="9065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3428250" y="1001550"/>
              <a:ext cx="240325" cy="242700"/>
            </a:xfrm>
            <a:custGeom>
              <a:rect b="b" l="l" r="r" t="t"/>
              <a:pathLst>
                <a:path extrusionOk="0" h="9708" w="9613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3804350" y="1436300"/>
              <a:ext cx="204950" cy="566025"/>
            </a:xfrm>
            <a:custGeom>
              <a:rect b="b" l="l" r="r" t="t"/>
              <a:pathLst>
                <a:path extrusionOk="0" h="22641" w="8198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3797925" y="1429875"/>
              <a:ext cx="213775" cy="579425"/>
            </a:xfrm>
            <a:custGeom>
              <a:rect b="b" l="l" r="r" t="t"/>
              <a:pathLst>
                <a:path extrusionOk="0" h="23177" w="8551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3106825" y="1594975"/>
              <a:ext cx="767475" cy="595950"/>
            </a:xfrm>
            <a:custGeom>
              <a:rect b="b" l="l" r="r" t="t"/>
              <a:pathLst>
                <a:path extrusionOk="0" h="23838" w="30699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3100400" y="1588175"/>
              <a:ext cx="781125" cy="609375"/>
            </a:xfrm>
            <a:custGeom>
              <a:rect b="b" l="l" r="r" t="t"/>
              <a:pathLst>
                <a:path extrusionOk="0" h="24375" w="31245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3300475" y="1435225"/>
              <a:ext cx="606750" cy="742775"/>
            </a:xfrm>
            <a:custGeom>
              <a:rect b="b" l="l" r="r" t="t"/>
              <a:pathLst>
                <a:path extrusionOk="0" h="29711" w="2427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3294050" y="1428275"/>
              <a:ext cx="605950" cy="757025"/>
            </a:xfrm>
            <a:custGeom>
              <a:rect b="b" l="l" r="r" t="t"/>
              <a:pathLst>
                <a:path extrusionOk="0" h="30281" w="24238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3471650" y="1404675"/>
              <a:ext cx="296550" cy="281575"/>
            </a:xfrm>
            <a:custGeom>
              <a:rect b="b" l="l" r="r" t="t"/>
              <a:pathLst>
                <a:path extrusionOk="0" h="11263" w="11862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3465225" y="1397725"/>
              <a:ext cx="310225" cy="295550"/>
            </a:xfrm>
            <a:custGeom>
              <a:rect b="b" l="l" r="r" t="t"/>
              <a:pathLst>
                <a:path extrusionOk="0" h="11822" w="12409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3502200" y="1399325"/>
              <a:ext cx="156725" cy="307825"/>
            </a:xfrm>
            <a:custGeom>
              <a:rect b="b" l="l" r="r" t="t"/>
              <a:pathLst>
                <a:path extrusionOk="0" h="12313" w="6269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3494150" y="1392900"/>
              <a:ext cx="172000" cy="321200"/>
            </a:xfrm>
            <a:custGeom>
              <a:rect b="b" l="l" r="r" t="t"/>
              <a:pathLst>
                <a:path extrusionOk="0" h="12848" w="688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3432275" y="1102075"/>
              <a:ext cx="359250" cy="500225"/>
            </a:xfrm>
            <a:custGeom>
              <a:rect b="b" l="l" r="r" t="t"/>
              <a:pathLst>
                <a:path extrusionOk="0" h="20009" w="1437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3457200" y="1095575"/>
              <a:ext cx="335925" cy="513525"/>
            </a:xfrm>
            <a:custGeom>
              <a:rect b="b" l="l" r="r" t="t"/>
              <a:pathLst>
                <a:path extrusionOk="0" h="20541" w="13437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3459600" y="1102075"/>
              <a:ext cx="323875" cy="276500"/>
            </a:xfrm>
            <a:custGeom>
              <a:rect b="b" l="l" r="r" t="t"/>
              <a:pathLst>
                <a:path extrusionOk="0" h="11060" w="12955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3457200" y="1095575"/>
              <a:ext cx="333525" cy="290125"/>
            </a:xfrm>
            <a:custGeom>
              <a:rect b="b" l="l" r="r" t="t"/>
              <a:pathLst>
                <a:path extrusionOk="0" h="11605" w="13341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3464200" y="1340575"/>
              <a:ext cx="70150" cy="105400"/>
            </a:xfrm>
            <a:custGeom>
              <a:rect b="b" l="l" r="r" t="t"/>
              <a:pathLst>
                <a:path extrusionOk="0" h="4216" w="2806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3462825" y="1334250"/>
              <a:ext cx="78775" cy="118150"/>
            </a:xfrm>
            <a:custGeom>
              <a:rect b="b" l="l" r="r" t="t"/>
              <a:pathLst>
                <a:path extrusionOk="0" h="4726" w="3151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3358350" y="1860450"/>
              <a:ext cx="196900" cy="140000"/>
            </a:xfrm>
            <a:custGeom>
              <a:rect b="b" l="l" r="r" t="t"/>
              <a:pathLst>
                <a:path extrusionOk="0" h="5600" w="7876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3617100" y="1700525"/>
              <a:ext cx="40225" cy="189850"/>
            </a:xfrm>
            <a:custGeom>
              <a:rect b="b" l="l" r="r" t="t"/>
              <a:pathLst>
                <a:path extrusionOk="0" h="7594" w="1609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2852875" y="1675025"/>
              <a:ext cx="234675" cy="478400"/>
            </a:xfrm>
            <a:custGeom>
              <a:rect b="b" l="l" r="r" t="t"/>
              <a:pathLst>
                <a:path extrusionOk="0" h="19136" w="9387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2854475" y="1667750"/>
              <a:ext cx="232275" cy="491825"/>
            </a:xfrm>
            <a:custGeom>
              <a:rect b="b" l="l" r="r" t="t"/>
              <a:pathLst>
                <a:path extrusionOk="0" h="19673" w="9291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2232500" y="1920075"/>
              <a:ext cx="607550" cy="897025"/>
            </a:xfrm>
            <a:custGeom>
              <a:rect b="b" l="l" r="r" t="t"/>
              <a:pathLst>
                <a:path extrusionOk="0" h="35881" w="24302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2226050" y="1912850"/>
              <a:ext cx="621225" cy="911300"/>
            </a:xfrm>
            <a:custGeom>
              <a:rect b="b" l="l" r="r" t="t"/>
              <a:pathLst>
                <a:path extrusionOk="0" h="36452" w="24849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2330525" y="1675750"/>
              <a:ext cx="585850" cy="1056000"/>
            </a:xfrm>
            <a:custGeom>
              <a:rect b="b" l="l" r="r" t="t"/>
              <a:pathLst>
                <a:path extrusionOk="0" h="42240" w="23434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2338575" y="1668550"/>
              <a:ext cx="584250" cy="1069625"/>
            </a:xfrm>
            <a:custGeom>
              <a:rect b="b" l="l" r="r" t="t"/>
              <a:pathLst>
                <a:path extrusionOk="0" h="42785" w="2337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2408475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24060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2410900" y="4419300"/>
              <a:ext cx="465300" cy="132625"/>
            </a:xfrm>
            <a:custGeom>
              <a:rect b="b" l="l" r="r" t="t"/>
              <a:pathLst>
                <a:path extrusionOk="0" h="5305" w="18612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2406075" y="4412675"/>
              <a:ext cx="462900" cy="145675"/>
            </a:xfrm>
            <a:custGeom>
              <a:rect b="b" l="l" r="r" t="t"/>
              <a:pathLst>
                <a:path extrusionOk="0" h="5827" w="18516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4440000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44319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4647325" y="4419300"/>
              <a:ext cx="466125" cy="132625"/>
            </a:xfrm>
            <a:custGeom>
              <a:rect b="b" l="l" r="r" t="t"/>
              <a:pathLst>
                <a:path extrusionOk="0" h="5305" w="18645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4655375" y="4412675"/>
              <a:ext cx="462100" cy="145675"/>
            </a:xfrm>
            <a:custGeom>
              <a:rect b="b" l="l" r="r" t="t"/>
              <a:pathLst>
                <a:path extrusionOk="0" h="5827" w="18484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1932200" y="3946775"/>
              <a:ext cx="1003475" cy="650250"/>
            </a:xfrm>
            <a:custGeom>
              <a:rect b="b" l="l" r="r" t="t"/>
              <a:pathLst>
                <a:path extrusionOk="0" h="26010" w="40139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1929525" y="3940350"/>
              <a:ext cx="1011775" cy="663000"/>
            </a:xfrm>
            <a:custGeom>
              <a:rect b="b" l="l" r="r" t="t"/>
              <a:pathLst>
                <a:path extrusionOk="0" h="26520" w="40471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1780050" y="3140675"/>
              <a:ext cx="339950" cy="886500"/>
            </a:xfrm>
            <a:custGeom>
              <a:rect b="b" l="l" r="r" t="t"/>
              <a:pathLst>
                <a:path extrusionOk="0" h="35460" w="13598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1798550" y="3133525"/>
              <a:ext cx="327900" cy="900075"/>
            </a:xfrm>
            <a:custGeom>
              <a:rect b="b" l="l" r="r" t="t"/>
              <a:pathLst>
                <a:path extrusionOk="0" h="36003" w="13116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2044450" y="3431675"/>
              <a:ext cx="838175" cy="676200"/>
            </a:xfrm>
            <a:custGeom>
              <a:rect b="b" l="l" r="r" t="t"/>
              <a:pathLst>
                <a:path extrusionOk="0" h="27048" w="33527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2038025" y="3425250"/>
              <a:ext cx="849425" cy="689525"/>
            </a:xfrm>
            <a:custGeom>
              <a:rect b="b" l="l" r="r" t="t"/>
              <a:pathLst>
                <a:path extrusionOk="0" h="27581" w="33977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2705825" y="3762375"/>
              <a:ext cx="401825" cy="213375"/>
            </a:xfrm>
            <a:custGeom>
              <a:rect b="b" l="l" r="r" t="t"/>
              <a:pathLst>
                <a:path extrusionOk="0" h="8535" w="16073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2699375" y="3755525"/>
              <a:ext cx="400225" cy="227450"/>
            </a:xfrm>
            <a:custGeom>
              <a:rect b="b" l="l" r="r" t="t"/>
              <a:pathLst>
                <a:path extrusionOk="0" h="9098" w="16009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1997025" y="3365950"/>
              <a:ext cx="784350" cy="686200"/>
            </a:xfrm>
            <a:custGeom>
              <a:rect b="b" l="l" r="r" t="t"/>
              <a:pathLst>
                <a:path extrusionOk="0" h="27448" w="31374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1994625" y="3359350"/>
              <a:ext cx="793975" cy="699150"/>
            </a:xfrm>
            <a:custGeom>
              <a:rect b="b" l="l" r="r" t="t"/>
              <a:pathLst>
                <a:path extrusionOk="0" h="27966" w="31759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4052675" y="1352675"/>
              <a:ext cx="217625" cy="519725"/>
            </a:xfrm>
            <a:custGeom>
              <a:rect b="b" l="l" r="r" t="t"/>
              <a:pathLst>
                <a:path extrusionOk="0" h="20789" w="8705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4047850" y="1346300"/>
              <a:ext cx="224225" cy="532825"/>
            </a:xfrm>
            <a:custGeom>
              <a:rect b="b" l="l" r="r" t="t"/>
              <a:pathLst>
                <a:path extrusionOk="0" h="21313" w="8969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4232675" y="1580025"/>
              <a:ext cx="750600" cy="670350"/>
            </a:xfrm>
            <a:custGeom>
              <a:rect b="b" l="l" r="r" t="t"/>
              <a:pathLst>
                <a:path extrusionOk="0" h="26814" w="30024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4226250" y="1573725"/>
              <a:ext cx="763450" cy="683300"/>
            </a:xfrm>
            <a:custGeom>
              <a:rect b="b" l="l" r="r" t="t"/>
              <a:pathLst>
                <a:path extrusionOk="0" h="27332" w="30538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4206950" y="1267500"/>
              <a:ext cx="706400" cy="822825"/>
            </a:xfrm>
            <a:custGeom>
              <a:rect b="b" l="l" r="r" t="t"/>
              <a:pathLst>
                <a:path extrusionOk="0" h="32913" w="28256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4203750" y="1261100"/>
              <a:ext cx="716025" cy="835800"/>
            </a:xfrm>
            <a:custGeom>
              <a:rect b="b" l="l" r="r" t="t"/>
              <a:pathLst>
                <a:path extrusionOk="0" h="33432" w="28641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4358850" y="1471650"/>
              <a:ext cx="194500" cy="575425"/>
            </a:xfrm>
            <a:custGeom>
              <a:rect b="b" l="l" r="r" t="t"/>
              <a:pathLst>
                <a:path extrusionOk="0" h="23017" w="778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7"/>
            <p:cNvSpPr/>
            <p:nvPr/>
          </p:nvSpPr>
          <p:spPr>
            <a:xfrm>
              <a:off x="4351600" y="1465225"/>
              <a:ext cx="208975" cy="588275"/>
            </a:xfrm>
            <a:custGeom>
              <a:rect b="b" l="l" r="r" t="t"/>
              <a:pathLst>
                <a:path extrusionOk="0" h="23531" w="8359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7"/>
            <p:cNvSpPr/>
            <p:nvPr/>
          </p:nvSpPr>
          <p:spPr>
            <a:xfrm>
              <a:off x="4399025" y="1330225"/>
              <a:ext cx="261200" cy="301375"/>
            </a:xfrm>
            <a:custGeom>
              <a:rect b="b" l="l" r="r" t="t"/>
              <a:pathLst>
                <a:path extrusionOk="0" h="12055" w="10448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>
              <a:off x="4392600" y="1323800"/>
              <a:ext cx="265200" cy="314225"/>
            </a:xfrm>
            <a:custGeom>
              <a:rect b="b" l="l" r="r" t="t"/>
              <a:pathLst>
                <a:path extrusionOk="0" h="12569" w="10608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7"/>
            <p:cNvSpPr/>
            <p:nvPr/>
          </p:nvSpPr>
          <p:spPr>
            <a:xfrm>
              <a:off x="4693150" y="1284575"/>
              <a:ext cx="77975" cy="92900"/>
            </a:xfrm>
            <a:custGeom>
              <a:rect b="b" l="l" r="r" t="t"/>
              <a:pathLst>
                <a:path extrusionOk="0" h="3716" w="3119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7"/>
            <p:cNvSpPr/>
            <p:nvPr/>
          </p:nvSpPr>
          <p:spPr>
            <a:xfrm>
              <a:off x="4685100" y="1277975"/>
              <a:ext cx="88425" cy="106125"/>
            </a:xfrm>
            <a:custGeom>
              <a:rect b="b" l="l" r="r" t="t"/>
              <a:pathLst>
                <a:path extrusionOk="0" h="4245" w="3537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4422325" y="1150100"/>
              <a:ext cx="55475" cy="116650"/>
            </a:xfrm>
            <a:custGeom>
              <a:rect b="b" l="l" r="r" t="t"/>
              <a:pathLst>
                <a:path extrusionOk="0" h="4666" w="2219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7"/>
            <p:cNvSpPr/>
            <p:nvPr/>
          </p:nvSpPr>
          <p:spPr>
            <a:xfrm>
              <a:off x="4425550" y="1143775"/>
              <a:ext cx="59475" cy="129425"/>
            </a:xfrm>
            <a:custGeom>
              <a:rect b="b" l="l" r="r" t="t"/>
              <a:pathLst>
                <a:path extrusionOk="0" h="5177" w="2379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469750" y="1442050"/>
              <a:ext cx="140350" cy="85950"/>
            </a:xfrm>
            <a:custGeom>
              <a:rect b="b" l="l" r="r" t="t"/>
              <a:pathLst>
                <a:path extrusionOk="0" h="3438" w="5614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4470550" y="1435500"/>
              <a:ext cx="145475" cy="98875"/>
            </a:xfrm>
            <a:custGeom>
              <a:rect b="b" l="l" r="r" t="t"/>
              <a:pathLst>
                <a:path extrusionOk="0" h="3955" w="5819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7"/>
            <p:cNvSpPr/>
            <p:nvPr/>
          </p:nvSpPr>
          <p:spPr>
            <a:xfrm>
              <a:off x="4434375" y="979525"/>
              <a:ext cx="393000" cy="529650"/>
            </a:xfrm>
            <a:custGeom>
              <a:rect b="b" l="l" r="r" t="t"/>
              <a:pathLst>
                <a:path extrusionOk="0" h="21186" w="1572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4427950" y="972625"/>
              <a:ext cx="394600" cy="543250"/>
            </a:xfrm>
            <a:custGeom>
              <a:rect b="b" l="l" r="r" t="t"/>
              <a:pathLst>
                <a:path extrusionOk="0" h="21730" w="15784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7"/>
            <p:cNvSpPr/>
            <p:nvPr/>
          </p:nvSpPr>
          <p:spPr>
            <a:xfrm>
              <a:off x="4455275" y="979525"/>
              <a:ext cx="372100" cy="369200"/>
            </a:xfrm>
            <a:custGeom>
              <a:rect b="b" l="l" r="r" t="t"/>
              <a:pathLst>
                <a:path extrusionOk="0" h="14768" w="14884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7"/>
            <p:cNvSpPr/>
            <p:nvPr/>
          </p:nvSpPr>
          <p:spPr>
            <a:xfrm>
              <a:off x="4448050" y="972625"/>
              <a:ext cx="374500" cy="382750"/>
            </a:xfrm>
            <a:custGeom>
              <a:rect b="b" l="l" r="r" t="t"/>
              <a:pathLst>
                <a:path extrusionOk="0" h="15310" w="1498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7"/>
            <p:cNvSpPr/>
            <p:nvPr/>
          </p:nvSpPr>
          <p:spPr>
            <a:xfrm>
              <a:off x="4414300" y="1239600"/>
              <a:ext cx="283700" cy="158775"/>
            </a:xfrm>
            <a:custGeom>
              <a:rect b="b" l="l" r="r" t="t"/>
              <a:pathLst>
                <a:path extrusionOk="0" h="6351" w="11348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4412675" y="1232975"/>
              <a:ext cx="279700" cy="172000"/>
            </a:xfrm>
            <a:custGeom>
              <a:rect b="b" l="l" r="r" t="t"/>
              <a:pathLst>
                <a:path extrusionOk="0" h="6880" w="11188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7"/>
            <p:cNvSpPr/>
            <p:nvPr/>
          </p:nvSpPr>
          <p:spPr>
            <a:xfrm>
              <a:off x="4690725" y="1282000"/>
              <a:ext cx="57900" cy="58700"/>
            </a:xfrm>
            <a:custGeom>
              <a:rect b="b" l="l" r="r" t="t"/>
              <a:pathLst>
                <a:path extrusionOk="0" h="2348" w="2316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7"/>
            <p:cNvSpPr/>
            <p:nvPr/>
          </p:nvSpPr>
          <p:spPr>
            <a:xfrm>
              <a:off x="4682700" y="1275375"/>
              <a:ext cx="73150" cy="71750"/>
            </a:xfrm>
            <a:custGeom>
              <a:rect b="b" l="l" r="r" t="t"/>
              <a:pathLst>
                <a:path extrusionOk="0" h="2870" w="2926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>
              <a:off x="4434375" y="1175925"/>
              <a:ext cx="30575" cy="68325"/>
            </a:xfrm>
            <a:custGeom>
              <a:rect b="b" l="l" r="r" t="t"/>
              <a:pathLst>
                <a:path extrusionOk="0" h="2733" w="1223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4427150" y="1168875"/>
              <a:ext cx="45825" cy="81650"/>
            </a:xfrm>
            <a:custGeom>
              <a:rect b="b" l="l" r="r" t="t"/>
              <a:pathLst>
                <a:path extrusionOk="0" h="3266" w="1833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7"/>
            <p:cNvSpPr/>
            <p:nvPr/>
          </p:nvSpPr>
          <p:spPr>
            <a:xfrm>
              <a:off x="4885200" y="1781050"/>
              <a:ext cx="310225" cy="341175"/>
            </a:xfrm>
            <a:custGeom>
              <a:rect b="b" l="l" r="r" t="t"/>
              <a:pathLst>
                <a:path extrusionOk="0" h="13647" w="12409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7"/>
            <p:cNvSpPr/>
            <p:nvPr/>
          </p:nvSpPr>
          <p:spPr>
            <a:xfrm>
              <a:off x="4890025" y="1774300"/>
              <a:ext cx="281300" cy="353925"/>
            </a:xfrm>
            <a:custGeom>
              <a:rect b="b" l="l" r="r" t="t"/>
              <a:pathLst>
                <a:path extrusionOk="0" h="14157" w="11252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7"/>
            <p:cNvSpPr/>
            <p:nvPr/>
          </p:nvSpPr>
          <p:spPr>
            <a:xfrm>
              <a:off x="5182550" y="2154725"/>
              <a:ext cx="605125" cy="595500"/>
            </a:xfrm>
            <a:custGeom>
              <a:rect b="b" l="l" r="r" t="t"/>
              <a:pathLst>
                <a:path extrusionOk="0" h="23820" w="24205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7"/>
            <p:cNvSpPr/>
            <p:nvPr/>
          </p:nvSpPr>
          <p:spPr>
            <a:xfrm>
              <a:off x="5175300" y="2147975"/>
              <a:ext cx="579425" cy="609275"/>
            </a:xfrm>
            <a:custGeom>
              <a:rect b="b" l="l" r="r" t="t"/>
              <a:pathLst>
                <a:path extrusionOk="0" h="24371" w="23177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7"/>
            <p:cNvSpPr/>
            <p:nvPr/>
          </p:nvSpPr>
          <p:spPr>
            <a:xfrm>
              <a:off x="5052350" y="1761925"/>
              <a:ext cx="615600" cy="969125"/>
            </a:xfrm>
            <a:custGeom>
              <a:rect b="b" l="l" r="r" t="t"/>
              <a:pathLst>
                <a:path extrusionOk="0" h="38765" w="24624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7"/>
            <p:cNvSpPr/>
            <p:nvPr/>
          </p:nvSpPr>
          <p:spPr>
            <a:xfrm>
              <a:off x="5052350" y="1755325"/>
              <a:ext cx="604350" cy="982050"/>
            </a:xfrm>
            <a:custGeom>
              <a:rect b="b" l="l" r="r" t="t"/>
              <a:pathLst>
                <a:path extrusionOk="0" h="39282" w="24174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5250050" y="1875925"/>
              <a:ext cx="257500" cy="356775"/>
            </a:xfrm>
            <a:custGeom>
              <a:rect b="b" l="l" r="r" t="t"/>
              <a:pathLst>
                <a:path extrusionOk="0" h="14271" w="1030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5246025" y="1869450"/>
              <a:ext cx="267625" cy="370475"/>
            </a:xfrm>
            <a:custGeom>
              <a:rect b="b" l="l" r="r" t="t"/>
              <a:pathLst>
                <a:path extrusionOk="0" h="14819" w="10705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5212275" y="1713975"/>
              <a:ext cx="317450" cy="378150"/>
            </a:xfrm>
            <a:custGeom>
              <a:rect b="b" l="l" r="r" t="t"/>
              <a:pathLst>
                <a:path extrusionOk="0" h="15126" w="12698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5209050" y="1707925"/>
              <a:ext cx="319075" cy="390575"/>
            </a:xfrm>
            <a:custGeom>
              <a:rect b="b" l="l" r="r" t="t"/>
              <a:pathLst>
                <a:path extrusionOk="0" h="15623" w="12763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5222725" y="1583375"/>
              <a:ext cx="422725" cy="376150"/>
            </a:xfrm>
            <a:custGeom>
              <a:rect b="b" l="l" r="r" t="t"/>
              <a:pathLst>
                <a:path extrusionOk="0" h="15046" w="16909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5238000" y="1576925"/>
              <a:ext cx="392975" cy="388975"/>
            </a:xfrm>
            <a:custGeom>
              <a:rect b="b" l="l" r="r" t="t"/>
              <a:pathLst>
                <a:path extrusionOk="0" h="15559" w="15719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5419600" y="1895500"/>
              <a:ext cx="86825" cy="87425"/>
            </a:xfrm>
            <a:custGeom>
              <a:rect b="b" l="l" r="r" t="t"/>
              <a:pathLst>
                <a:path extrusionOk="0" h="3497" w="3473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5411575" y="1888725"/>
              <a:ext cx="94050" cy="100475"/>
            </a:xfrm>
            <a:custGeom>
              <a:rect b="b" l="l" r="r" t="t"/>
              <a:pathLst>
                <a:path extrusionOk="0" h="4019" w="3762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5255675" y="2098475"/>
              <a:ext cx="66725" cy="99675"/>
            </a:xfrm>
            <a:custGeom>
              <a:rect b="b" l="l" r="r" t="t"/>
              <a:pathLst>
                <a:path extrusionOk="0" h="3987" w="2669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5248425" y="2091525"/>
              <a:ext cx="80400" cy="113050"/>
            </a:xfrm>
            <a:custGeom>
              <a:rect b="b" l="l" r="r" t="t"/>
              <a:pathLst>
                <a:path extrusionOk="0" h="4522" w="3216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4787175" y="3835075"/>
              <a:ext cx="1003450" cy="761950"/>
            </a:xfrm>
            <a:custGeom>
              <a:rect b="b" l="l" r="r" t="t"/>
              <a:pathLst>
                <a:path extrusionOk="0" h="30478" w="40138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4781550" y="3828650"/>
              <a:ext cx="1011750" cy="774700"/>
            </a:xfrm>
            <a:custGeom>
              <a:rect b="b" l="l" r="r" t="t"/>
              <a:pathLst>
                <a:path extrusionOk="0" h="30988" w="4047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5668725" y="3080325"/>
              <a:ext cx="325475" cy="881050"/>
            </a:xfrm>
            <a:custGeom>
              <a:rect b="b" l="l" r="r" t="t"/>
              <a:pathLst>
                <a:path extrusionOk="0" h="35242" w="13019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5664700" y="3073250"/>
              <a:ext cx="307000" cy="894450"/>
            </a:xfrm>
            <a:custGeom>
              <a:rect b="b" l="l" r="r" t="t"/>
              <a:pathLst>
                <a:path extrusionOk="0" h="35778" w="1228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4840200" y="3431675"/>
              <a:ext cx="838200" cy="676200"/>
            </a:xfrm>
            <a:custGeom>
              <a:rect b="b" l="l" r="r" t="t"/>
              <a:pathLst>
                <a:path extrusionOk="0" h="27048" w="33528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4835375" y="3425250"/>
              <a:ext cx="849450" cy="689525"/>
            </a:xfrm>
            <a:custGeom>
              <a:rect b="b" l="l" r="r" t="t"/>
              <a:pathLst>
                <a:path extrusionOk="0" h="27581" w="33978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7"/>
            <p:cNvSpPr/>
            <p:nvPr/>
          </p:nvSpPr>
          <p:spPr>
            <a:xfrm>
              <a:off x="4808050" y="3370700"/>
              <a:ext cx="836600" cy="657375"/>
            </a:xfrm>
            <a:custGeom>
              <a:rect b="b" l="l" r="r" t="t"/>
              <a:pathLst>
                <a:path extrusionOk="0" h="26295" w="33464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4800825" y="3363350"/>
              <a:ext cx="850250" cy="671050"/>
            </a:xfrm>
            <a:custGeom>
              <a:rect b="b" l="l" r="r" t="t"/>
              <a:pathLst>
                <a:path extrusionOk="0" h="26842" w="3401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2458300" y="196667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2451875" y="1960250"/>
              <a:ext cx="3020000" cy="2336925"/>
            </a:xfrm>
            <a:custGeom>
              <a:rect b="b" l="l" r="r" t="t"/>
              <a:pathLst>
                <a:path extrusionOk="0" h="93477" w="12080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2458300" y="193212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2451875" y="1924900"/>
              <a:ext cx="3020000" cy="2337725"/>
            </a:xfrm>
            <a:custGeom>
              <a:rect b="b" l="l" r="r" t="t"/>
              <a:pathLst>
                <a:path extrusionOk="0" h="93509" w="12080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4364475" y="2379750"/>
              <a:ext cx="532800" cy="452450"/>
            </a:xfrm>
            <a:custGeom>
              <a:rect b="b" l="l" r="r" t="t"/>
              <a:pathLst>
                <a:path extrusionOk="0" h="18098" w="21312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4358025" y="2373275"/>
              <a:ext cx="546500" cy="465200"/>
            </a:xfrm>
            <a:custGeom>
              <a:rect b="b" l="l" r="r" t="t"/>
              <a:pathLst>
                <a:path extrusionOk="0" h="18608" w="2186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3363175" y="2398225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3355925" y="2391725"/>
              <a:ext cx="611575" cy="512250"/>
            </a:xfrm>
            <a:custGeom>
              <a:rect b="b" l="l" r="r" t="t"/>
              <a:pathLst>
                <a:path extrusionOk="0" h="20490" w="24463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3836500" y="2737350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3829250" y="2730850"/>
              <a:ext cx="610775" cy="512650"/>
            </a:xfrm>
            <a:custGeom>
              <a:rect b="b" l="l" r="r" t="t"/>
              <a:pathLst>
                <a:path extrusionOk="0" h="20506" w="24431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3777025" y="2762250"/>
              <a:ext cx="564975" cy="483800"/>
            </a:xfrm>
            <a:custGeom>
              <a:rect b="b" l="l" r="r" t="t"/>
              <a:pathLst>
                <a:path extrusionOk="0" h="19352" w="22599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7"/>
            <p:cNvSpPr/>
            <p:nvPr/>
          </p:nvSpPr>
          <p:spPr>
            <a:xfrm>
              <a:off x="3770600" y="2755525"/>
              <a:ext cx="577825" cy="497600"/>
            </a:xfrm>
            <a:custGeom>
              <a:rect b="b" l="l" r="r" t="t"/>
              <a:pathLst>
                <a:path extrusionOk="0" h="19904" w="23113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7"/>
            <p:cNvSpPr/>
            <p:nvPr/>
          </p:nvSpPr>
          <p:spPr>
            <a:xfrm>
              <a:off x="3632675" y="2195225"/>
              <a:ext cx="140350" cy="44725"/>
            </a:xfrm>
            <a:custGeom>
              <a:rect b="b" l="l" r="r" t="t"/>
              <a:pathLst>
                <a:path extrusionOk="0" h="1789" w="5614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3641225" y="2188475"/>
              <a:ext cx="139050" cy="57900"/>
            </a:xfrm>
            <a:custGeom>
              <a:rect b="b" l="l" r="r" t="t"/>
              <a:pathLst>
                <a:path extrusionOk="0" h="2316" w="5562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7"/>
            <p:cNvSpPr/>
            <p:nvPr/>
          </p:nvSpPr>
          <p:spPr>
            <a:xfrm>
              <a:off x="3140575" y="1556850"/>
              <a:ext cx="648525" cy="757200"/>
            </a:xfrm>
            <a:custGeom>
              <a:rect b="b" l="l" r="r" t="t"/>
              <a:pathLst>
                <a:path extrusionOk="0" h="30288" w="25941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7"/>
            <p:cNvSpPr/>
            <p:nvPr/>
          </p:nvSpPr>
          <p:spPr>
            <a:xfrm>
              <a:off x="3150200" y="1550200"/>
              <a:ext cx="635700" cy="770900"/>
            </a:xfrm>
            <a:custGeom>
              <a:rect b="b" l="l" r="r" t="t"/>
              <a:pathLst>
                <a:path extrusionOk="0" h="30836" w="25428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7"/>
            <p:cNvSpPr/>
            <p:nvPr/>
          </p:nvSpPr>
          <p:spPr>
            <a:xfrm>
              <a:off x="3475675" y="2192500"/>
              <a:ext cx="313425" cy="121550"/>
            </a:xfrm>
            <a:custGeom>
              <a:rect b="b" l="l" r="r" t="t"/>
              <a:pathLst>
                <a:path extrusionOk="0" h="4862" w="12537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7"/>
            <p:cNvSpPr/>
            <p:nvPr/>
          </p:nvSpPr>
          <p:spPr>
            <a:xfrm>
              <a:off x="3469250" y="2185675"/>
              <a:ext cx="316650" cy="135425"/>
            </a:xfrm>
            <a:custGeom>
              <a:rect b="b" l="l" r="r" t="t"/>
              <a:pathLst>
                <a:path extrusionOk="0" h="5417" w="12666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7"/>
            <p:cNvSpPr/>
            <p:nvPr/>
          </p:nvSpPr>
          <p:spPr>
            <a:xfrm>
              <a:off x="2555550" y="1784050"/>
              <a:ext cx="278875" cy="381950"/>
            </a:xfrm>
            <a:custGeom>
              <a:rect b="b" l="l" r="r" t="t"/>
              <a:pathLst>
                <a:path extrusionOk="0" h="15278" w="11155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7"/>
            <p:cNvSpPr/>
            <p:nvPr/>
          </p:nvSpPr>
          <p:spPr>
            <a:xfrm>
              <a:off x="2553125" y="1777025"/>
              <a:ext cx="278875" cy="396200"/>
            </a:xfrm>
            <a:custGeom>
              <a:rect b="b" l="l" r="r" t="t"/>
              <a:pathLst>
                <a:path extrusionOk="0" h="15848" w="11155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7"/>
            <p:cNvSpPr/>
            <p:nvPr/>
          </p:nvSpPr>
          <p:spPr>
            <a:xfrm>
              <a:off x="2599750" y="1732350"/>
              <a:ext cx="225025" cy="346875"/>
            </a:xfrm>
            <a:custGeom>
              <a:rect b="b" l="l" r="r" t="t"/>
              <a:pathLst>
                <a:path extrusionOk="0" h="13875" w="9001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7"/>
            <p:cNvSpPr/>
            <p:nvPr/>
          </p:nvSpPr>
          <p:spPr>
            <a:xfrm>
              <a:off x="2598925" y="1725600"/>
              <a:ext cx="224250" cy="360350"/>
            </a:xfrm>
            <a:custGeom>
              <a:rect b="b" l="l" r="r" t="t"/>
              <a:pathLst>
                <a:path extrusionOk="0" h="14414" w="897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7"/>
            <p:cNvSpPr/>
            <p:nvPr/>
          </p:nvSpPr>
          <p:spPr>
            <a:xfrm>
              <a:off x="2517775" y="1419200"/>
              <a:ext cx="483000" cy="427600"/>
            </a:xfrm>
            <a:custGeom>
              <a:rect b="b" l="l" r="r" t="t"/>
              <a:pathLst>
                <a:path extrusionOk="0" h="17104" w="1932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7"/>
            <p:cNvSpPr/>
            <p:nvPr/>
          </p:nvSpPr>
          <p:spPr>
            <a:xfrm>
              <a:off x="2521800" y="1412200"/>
              <a:ext cx="474950" cy="441200"/>
            </a:xfrm>
            <a:custGeom>
              <a:rect b="b" l="l" r="r" t="t"/>
              <a:pathLst>
                <a:path extrusionOk="0" h="17648" w="18998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7"/>
            <p:cNvSpPr/>
            <p:nvPr/>
          </p:nvSpPr>
          <p:spPr>
            <a:xfrm>
              <a:off x="2647575" y="1608275"/>
              <a:ext cx="315425" cy="350275"/>
            </a:xfrm>
            <a:custGeom>
              <a:rect b="b" l="l" r="r" t="t"/>
              <a:pathLst>
                <a:path extrusionOk="0" h="14011" w="12617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7"/>
            <p:cNvSpPr/>
            <p:nvPr/>
          </p:nvSpPr>
          <p:spPr>
            <a:xfrm>
              <a:off x="2652775" y="1601625"/>
              <a:ext cx="312625" cy="363475"/>
            </a:xfrm>
            <a:custGeom>
              <a:rect b="b" l="l" r="r" t="t"/>
              <a:pathLst>
                <a:path extrusionOk="0" h="14539" w="12505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7"/>
            <p:cNvSpPr/>
            <p:nvPr/>
          </p:nvSpPr>
          <p:spPr>
            <a:xfrm>
              <a:off x="2962975" y="1971500"/>
              <a:ext cx="295750" cy="594125"/>
            </a:xfrm>
            <a:custGeom>
              <a:rect b="b" l="l" r="r" t="t"/>
              <a:pathLst>
                <a:path extrusionOk="0" h="23765" w="1183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7"/>
            <p:cNvSpPr/>
            <p:nvPr/>
          </p:nvSpPr>
          <p:spPr>
            <a:xfrm>
              <a:off x="2955750" y="1964925"/>
              <a:ext cx="305375" cy="607700"/>
            </a:xfrm>
            <a:custGeom>
              <a:rect b="b" l="l" r="r" t="t"/>
              <a:pathLst>
                <a:path extrusionOk="0" h="24308" w="12215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7"/>
            <p:cNvSpPr/>
            <p:nvPr/>
          </p:nvSpPr>
          <p:spPr>
            <a:xfrm>
              <a:off x="3105200" y="2303400"/>
              <a:ext cx="153525" cy="262225"/>
            </a:xfrm>
            <a:custGeom>
              <a:rect b="b" l="l" r="r" t="t"/>
              <a:pathLst>
                <a:path extrusionOk="0" h="10489" w="6141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7"/>
            <p:cNvSpPr/>
            <p:nvPr/>
          </p:nvSpPr>
          <p:spPr>
            <a:xfrm>
              <a:off x="3097975" y="2296750"/>
              <a:ext cx="163150" cy="275875"/>
            </a:xfrm>
            <a:custGeom>
              <a:rect b="b" l="l" r="r" t="t"/>
              <a:pathLst>
                <a:path extrusionOk="0" h="11035" w="6526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7"/>
            <p:cNvSpPr/>
            <p:nvPr/>
          </p:nvSpPr>
          <p:spPr>
            <a:xfrm>
              <a:off x="2323300" y="1964275"/>
              <a:ext cx="961150" cy="862825"/>
            </a:xfrm>
            <a:custGeom>
              <a:rect b="b" l="l" r="r" t="t"/>
              <a:pathLst>
                <a:path extrusionOk="0" h="34513" w="38446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7"/>
            <p:cNvSpPr/>
            <p:nvPr/>
          </p:nvSpPr>
          <p:spPr>
            <a:xfrm>
              <a:off x="2329725" y="1957850"/>
              <a:ext cx="951500" cy="875950"/>
            </a:xfrm>
            <a:custGeom>
              <a:rect b="b" l="l" r="r" t="t"/>
              <a:pathLst>
                <a:path extrusionOk="0" h="35038" w="3806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7"/>
            <p:cNvSpPr/>
            <p:nvPr/>
          </p:nvSpPr>
          <p:spPr>
            <a:xfrm>
              <a:off x="3009575" y="2539650"/>
              <a:ext cx="274875" cy="206550"/>
            </a:xfrm>
            <a:custGeom>
              <a:rect b="b" l="l" r="r" t="t"/>
              <a:pathLst>
                <a:path extrusionOk="0" h="8262" w="10995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7"/>
            <p:cNvSpPr/>
            <p:nvPr/>
          </p:nvSpPr>
          <p:spPr>
            <a:xfrm>
              <a:off x="3002350" y="2533225"/>
              <a:ext cx="278875" cy="219750"/>
            </a:xfrm>
            <a:custGeom>
              <a:rect b="b" l="l" r="r" t="t"/>
              <a:pathLst>
                <a:path extrusionOk="0" h="8790" w="11155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7"/>
            <p:cNvSpPr/>
            <p:nvPr/>
          </p:nvSpPr>
          <p:spPr>
            <a:xfrm>
              <a:off x="3041725" y="2911725"/>
              <a:ext cx="238700" cy="81200"/>
            </a:xfrm>
            <a:custGeom>
              <a:rect b="b" l="l" r="r" t="t"/>
              <a:pathLst>
                <a:path extrusionOk="0" h="3248" w="9548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7"/>
            <p:cNvSpPr/>
            <p:nvPr/>
          </p:nvSpPr>
          <p:spPr>
            <a:xfrm>
              <a:off x="3034500" y="2905300"/>
              <a:ext cx="234675" cy="94050"/>
            </a:xfrm>
            <a:custGeom>
              <a:rect b="b" l="l" r="r" t="t"/>
              <a:pathLst>
                <a:path extrusionOk="0" h="3762" w="9387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7"/>
            <p:cNvSpPr/>
            <p:nvPr/>
          </p:nvSpPr>
          <p:spPr>
            <a:xfrm>
              <a:off x="2902700" y="2851450"/>
              <a:ext cx="604350" cy="551325"/>
            </a:xfrm>
            <a:custGeom>
              <a:rect b="b" l="l" r="r" t="t"/>
              <a:pathLst>
                <a:path extrusionOk="0" h="22053" w="24174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7"/>
            <p:cNvSpPr/>
            <p:nvPr/>
          </p:nvSpPr>
          <p:spPr>
            <a:xfrm>
              <a:off x="2896275" y="2845050"/>
              <a:ext cx="618000" cy="564150"/>
            </a:xfrm>
            <a:custGeom>
              <a:rect b="b" l="l" r="r" t="t"/>
              <a:pathLst>
                <a:path extrusionOk="0" h="22566" w="2472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7"/>
            <p:cNvSpPr/>
            <p:nvPr/>
          </p:nvSpPr>
          <p:spPr>
            <a:xfrm>
              <a:off x="3048950" y="2939850"/>
              <a:ext cx="145475" cy="79925"/>
            </a:xfrm>
            <a:custGeom>
              <a:rect b="b" l="l" r="r" t="t"/>
              <a:pathLst>
                <a:path extrusionOk="0" h="3197" w="5819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7"/>
            <p:cNvSpPr/>
            <p:nvPr/>
          </p:nvSpPr>
          <p:spPr>
            <a:xfrm>
              <a:off x="3042525" y="2932825"/>
              <a:ext cx="152725" cy="93850"/>
            </a:xfrm>
            <a:custGeom>
              <a:rect b="b" l="l" r="r" t="t"/>
              <a:pathLst>
                <a:path extrusionOk="0" h="3754" w="6109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7"/>
            <p:cNvSpPr/>
            <p:nvPr/>
          </p:nvSpPr>
          <p:spPr>
            <a:xfrm>
              <a:off x="2426975" y="2793600"/>
              <a:ext cx="662175" cy="222625"/>
            </a:xfrm>
            <a:custGeom>
              <a:rect b="b" l="l" r="r" t="t"/>
              <a:pathLst>
                <a:path extrusionOk="0" h="8905" w="26487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7"/>
            <p:cNvSpPr/>
            <p:nvPr/>
          </p:nvSpPr>
          <p:spPr>
            <a:xfrm>
              <a:off x="2503300" y="2787175"/>
              <a:ext cx="592300" cy="235475"/>
            </a:xfrm>
            <a:custGeom>
              <a:rect b="b" l="l" r="r" t="t"/>
              <a:pathLst>
                <a:path extrusionOk="0" h="9419" w="23692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7"/>
            <p:cNvSpPr/>
            <p:nvPr/>
          </p:nvSpPr>
          <p:spPr>
            <a:xfrm>
              <a:off x="1989800" y="2788450"/>
              <a:ext cx="709600" cy="1210775"/>
            </a:xfrm>
            <a:custGeom>
              <a:rect b="b" l="l" r="r" t="t"/>
              <a:pathLst>
                <a:path extrusionOk="0" h="48431" w="28384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7"/>
            <p:cNvSpPr/>
            <p:nvPr/>
          </p:nvSpPr>
          <p:spPr>
            <a:xfrm>
              <a:off x="1982575" y="2781550"/>
              <a:ext cx="718450" cy="1223925"/>
            </a:xfrm>
            <a:custGeom>
              <a:rect b="b" l="l" r="r" t="t"/>
              <a:pathLst>
                <a:path extrusionOk="0" h="48957" w="28738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2331325" y="2776500"/>
              <a:ext cx="384950" cy="435925"/>
            </a:xfrm>
            <a:custGeom>
              <a:rect b="b" l="l" r="r" t="t"/>
              <a:pathLst>
                <a:path extrusionOk="0" h="17437" w="15398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7"/>
            <p:cNvSpPr/>
            <p:nvPr/>
          </p:nvSpPr>
          <p:spPr>
            <a:xfrm>
              <a:off x="2324100" y="2770300"/>
              <a:ext cx="384150" cy="449250"/>
            </a:xfrm>
            <a:custGeom>
              <a:rect b="b" l="l" r="r" t="t"/>
              <a:pathLst>
                <a:path extrusionOk="0" h="17970" w="15366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7"/>
            <p:cNvSpPr/>
            <p:nvPr/>
          </p:nvSpPr>
          <p:spPr>
            <a:xfrm>
              <a:off x="2377950" y="2807100"/>
              <a:ext cx="307800" cy="365025"/>
            </a:xfrm>
            <a:custGeom>
              <a:rect b="b" l="l" r="r" t="t"/>
              <a:pathLst>
                <a:path extrusionOk="0" h="14601" w="12312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7"/>
            <p:cNvSpPr/>
            <p:nvPr/>
          </p:nvSpPr>
          <p:spPr>
            <a:xfrm>
              <a:off x="2385175" y="2800025"/>
              <a:ext cx="279675" cy="378875"/>
            </a:xfrm>
            <a:custGeom>
              <a:rect b="b" l="l" r="r" t="t"/>
              <a:pathLst>
                <a:path extrusionOk="0" h="15155" w="11187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7"/>
            <p:cNvSpPr/>
            <p:nvPr/>
          </p:nvSpPr>
          <p:spPr>
            <a:xfrm>
              <a:off x="2394825" y="2509125"/>
              <a:ext cx="381725" cy="495850"/>
            </a:xfrm>
            <a:custGeom>
              <a:rect b="b" l="l" r="r" t="t"/>
              <a:pathLst>
                <a:path extrusionOk="0" h="19834" w="15269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2392400" y="2502175"/>
              <a:ext cx="384950" cy="509225"/>
            </a:xfrm>
            <a:custGeom>
              <a:rect b="b" l="l" r="r" t="t"/>
              <a:pathLst>
                <a:path extrusionOk="0" h="20369" w="15398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7"/>
            <p:cNvSpPr/>
            <p:nvPr/>
          </p:nvSpPr>
          <p:spPr>
            <a:xfrm>
              <a:off x="2123200" y="2738050"/>
              <a:ext cx="231475" cy="220100"/>
            </a:xfrm>
            <a:custGeom>
              <a:rect b="b" l="l" r="r" t="t"/>
              <a:pathLst>
                <a:path extrusionOk="0" h="8804" w="9259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7"/>
            <p:cNvSpPr/>
            <p:nvPr/>
          </p:nvSpPr>
          <p:spPr>
            <a:xfrm>
              <a:off x="2116775" y="2731725"/>
              <a:ext cx="244325" cy="233075"/>
            </a:xfrm>
            <a:custGeom>
              <a:rect b="b" l="l" r="r" t="t"/>
              <a:pathLst>
                <a:path extrusionOk="0" h="9323" w="9773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2243750" y="2333400"/>
              <a:ext cx="502275" cy="521250"/>
            </a:xfrm>
            <a:custGeom>
              <a:rect b="b" l="l" r="r" t="t"/>
              <a:pathLst>
                <a:path extrusionOk="0" h="20850" w="20091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2242925" y="2326700"/>
              <a:ext cx="492650" cy="534425"/>
            </a:xfrm>
            <a:custGeom>
              <a:rect b="b" l="l" r="r" t="t"/>
              <a:pathLst>
                <a:path extrusionOk="0" h="21377" w="19706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7"/>
            <p:cNvSpPr/>
            <p:nvPr/>
          </p:nvSpPr>
          <p:spPr>
            <a:xfrm>
              <a:off x="2451875" y="2703050"/>
              <a:ext cx="116550" cy="119500"/>
            </a:xfrm>
            <a:custGeom>
              <a:rect b="b" l="l" r="r" t="t"/>
              <a:pathLst>
                <a:path extrusionOk="0" h="4780" w="4662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7"/>
            <p:cNvSpPr/>
            <p:nvPr/>
          </p:nvSpPr>
          <p:spPr>
            <a:xfrm>
              <a:off x="2465525" y="2696375"/>
              <a:ext cx="110925" cy="132600"/>
            </a:xfrm>
            <a:custGeom>
              <a:rect b="b" l="l" r="r" t="t"/>
              <a:pathLst>
                <a:path extrusionOk="0" h="5304" w="4437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2691350" y="2592500"/>
              <a:ext cx="45825" cy="63900"/>
            </a:xfrm>
            <a:custGeom>
              <a:rect b="b" l="l" r="r" t="t"/>
              <a:pathLst>
                <a:path extrusionOk="0" h="2556" w="1833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2938050" y="3199600"/>
              <a:ext cx="86025" cy="149600"/>
            </a:xfrm>
            <a:custGeom>
              <a:rect b="b" l="l" r="r" t="t"/>
              <a:pathLst>
                <a:path extrusionOk="0" h="5984" w="3441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7"/>
            <p:cNvSpPr/>
            <p:nvPr/>
          </p:nvSpPr>
          <p:spPr>
            <a:xfrm>
              <a:off x="2931625" y="3193000"/>
              <a:ext cx="93250" cy="163150"/>
            </a:xfrm>
            <a:custGeom>
              <a:rect b="b" l="l" r="r" t="t"/>
              <a:pathLst>
                <a:path extrusionOk="0" h="6526" w="373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7"/>
            <p:cNvSpPr/>
            <p:nvPr/>
          </p:nvSpPr>
          <p:spPr>
            <a:xfrm>
              <a:off x="2937250" y="3178425"/>
              <a:ext cx="143875" cy="321575"/>
            </a:xfrm>
            <a:custGeom>
              <a:rect b="b" l="l" r="r" t="t"/>
              <a:pathLst>
                <a:path extrusionOk="0" h="12863" w="5755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2930025" y="3172100"/>
              <a:ext cx="149500" cy="334925"/>
            </a:xfrm>
            <a:custGeom>
              <a:rect b="b" l="l" r="r" t="t"/>
              <a:pathLst>
                <a:path extrusionOk="0" h="13397" w="598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2962175" y="3205825"/>
              <a:ext cx="55475" cy="189700"/>
            </a:xfrm>
            <a:custGeom>
              <a:rect b="b" l="l" r="r" t="t"/>
              <a:pathLst>
                <a:path extrusionOk="0" h="7588" w="2219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7"/>
            <p:cNvSpPr/>
            <p:nvPr/>
          </p:nvSpPr>
          <p:spPr>
            <a:xfrm>
              <a:off x="2955750" y="3198625"/>
              <a:ext cx="69125" cy="203325"/>
            </a:xfrm>
            <a:custGeom>
              <a:rect b="b" l="l" r="r" t="t"/>
              <a:pathLst>
                <a:path extrusionOk="0" h="8133" w="2765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7"/>
            <p:cNvSpPr/>
            <p:nvPr/>
          </p:nvSpPr>
          <p:spPr>
            <a:xfrm>
              <a:off x="2173825" y="3252475"/>
              <a:ext cx="853450" cy="753000"/>
            </a:xfrm>
            <a:custGeom>
              <a:rect b="b" l="l" r="r" t="t"/>
              <a:pathLst>
                <a:path extrusionOk="0" h="30120" w="34138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2183475" y="3245900"/>
              <a:ext cx="833350" cy="766800"/>
            </a:xfrm>
            <a:custGeom>
              <a:rect b="b" l="l" r="r" t="t"/>
              <a:pathLst>
                <a:path extrusionOk="0" h="30672" w="33334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7"/>
            <p:cNvSpPr/>
            <p:nvPr/>
          </p:nvSpPr>
          <p:spPr>
            <a:xfrm>
              <a:off x="3821225" y="1865575"/>
              <a:ext cx="186475" cy="152025"/>
            </a:xfrm>
            <a:custGeom>
              <a:rect b="b" l="l" r="r" t="t"/>
              <a:pathLst>
                <a:path extrusionOk="0" h="6081" w="7459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3822025" y="1859000"/>
              <a:ext cx="183250" cy="165575"/>
            </a:xfrm>
            <a:custGeom>
              <a:rect b="b" l="l" r="r" t="t"/>
              <a:pathLst>
                <a:path extrusionOk="0" h="6623" w="733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7"/>
            <p:cNvSpPr/>
            <p:nvPr/>
          </p:nvSpPr>
          <p:spPr>
            <a:xfrm>
              <a:off x="3668550" y="1913650"/>
              <a:ext cx="247525" cy="173600"/>
            </a:xfrm>
            <a:custGeom>
              <a:rect b="b" l="l" r="r" t="t"/>
              <a:pathLst>
                <a:path extrusionOk="0" h="6944" w="9901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3662100" y="1907225"/>
              <a:ext cx="247550" cy="186675"/>
            </a:xfrm>
            <a:custGeom>
              <a:rect b="b" l="l" r="r" t="t"/>
              <a:pathLst>
                <a:path extrusionOk="0" h="7467" w="9902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4006850" y="1760950"/>
              <a:ext cx="176825" cy="613200"/>
            </a:xfrm>
            <a:custGeom>
              <a:rect b="b" l="l" r="r" t="t"/>
              <a:pathLst>
                <a:path extrusionOk="0" h="24528" w="7073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4010875" y="1754025"/>
              <a:ext cx="160750" cy="626550"/>
            </a:xfrm>
            <a:custGeom>
              <a:rect b="b" l="l" r="r" t="t"/>
              <a:pathLst>
                <a:path extrusionOk="0" h="25062" w="643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4006850" y="2125825"/>
              <a:ext cx="149500" cy="248325"/>
            </a:xfrm>
            <a:custGeom>
              <a:rect b="b" l="l" r="r" t="t"/>
              <a:pathLst>
                <a:path extrusionOk="0" h="9933" w="598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4010875" y="2119375"/>
              <a:ext cx="151100" cy="261200"/>
            </a:xfrm>
            <a:custGeom>
              <a:rect b="b" l="l" r="r" t="t"/>
              <a:pathLst>
                <a:path extrusionOk="0" h="10448" w="6044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3981150" y="2125000"/>
              <a:ext cx="481375" cy="450850"/>
            </a:xfrm>
            <a:custGeom>
              <a:rect b="b" l="l" r="r" t="t"/>
              <a:pathLst>
                <a:path extrusionOk="0" h="18034" w="19255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3974725" y="2118525"/>
              <a:ext cx="495050" cy="464350"/>
            </a:xfrm>
            <a:custGeom>
              <a:rect b="b" l="l" r="r" t="t"/>
              <a:pathLst>
                <a:path extrusionOk="0" h="18574" w="19802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117750" y="2193300"/>
              <a:ext cx="56275" cy="160075"/>
            </a:xfrm>
            <a:custGeom>
              <a:rect b="b" l="l" r="r" t="t"/>
              <a:pathLst>
                <a:path extrusionOk="0" h="6403" w="2251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111325" y="2186875"/>
              <a:ext cx="59500" cy="172800"/>
            </a:xfrm>
            <a:custGeom>
              <a:rect b="b" l="l" r="r" t="t"/>
              <a:pathLst>
                <a:path extrusionOk="0" h="6912" w="238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4286825" y="1530325"/>
              <a:ext cx="624125" cy="906500"/>
            </a:xfrm>
            <a:custGeom>
              <a:rect b="b" l="l" r="r" t="t"/>
              <a:pathLst>
                <a:path extrusionOk="0" h="36260" w="24965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4284100" y="1523375"/>
              <a:ext cx="630875" cy="919875"/>
            </a:xfrm>
            <a:custGeom>
              <a:rect b="b" l="l" r="r" t="t"/>
              <a:pathLst>
                <a:path extrusionOk="0" h="36795" w="25235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4286825" y="2209375"/>
              <a:ext cx="250450" cy="227450"/>
            </a:xfrm>
            <a:custGeom>
              <a:rect b="b" l="l" r="r" t="t"/>
              <a:pathLst>
                <a:path extrusionOk="0" h="9098" w="10018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4284100" y="2202625"/>
              <a:ext cx="259600" cy="240625"/>
            </a:xfrm>
            <a:custGeom>
              <a:rect b="b" l="l" r="r" t="t"/>
              <a:pathLst>
                <a:path extrusionOk="0" h="9625" w="10384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4783150" y="2218225"/>
              <a:ext cx="904075" cy="420950"/>
            </a:xfrm>
            <a:custGeom>
              <a:rect b="b" l="l" r="r" t="t"/>
              <a:pathLst>
                <a:path extrusionOk="0" h="16838" w="36163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781550" y="2211775"/>
              <a:ext cx="902475" cy="433975"/>
            </a:xfrm>
            <a:custGeom>
              <a:rect b="b" l="l" r="r" t="t"/>
              <a:pathLst>
                <a:path extrusionOk="0" h="17359" w="36099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783150" y="2441025"/>
              <a:ext cx="293350" cy="117150"/>
            </a:xfrm>
            <a:custGeom>
              <a:rect b="b" l="l" r="r" t="t"/>
              <a:pathLst>
                <a:path extrusionOk="0" h="4686" w="11734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781550" y="2434375"/>
              <a:ext cx="302175" cy="131025"/>
            </a:xfrm>
            <a:custGeom>
              <a:rect b="b" l="l" r="r" t="t"/>
              <a:pathLst>
                <a:path extrusionOk="0" h="5241" w="12087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4674150" y="1969900"/>
              <a:ext cx="309925" cy="357350"/>
            </a:xfrm>
            <a:custGeom>
              <a:rect b="b" l="l" r="r" t="t"/>
              <a:pathLst>
                <a:path extrusionOk="0" h="14294" w="12397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4669025" y="1962850"/>
              <a:ext cx="309425" cy="371100"/>
            </a:xfrm>
            <a:custGeom>
              <a:rect b="b" l="l" r="r" t="t"/>
              <a:pathLst>
                <a:path extrusionOk="0" h="14844" w="12377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4536450" y="2239600"/>
              <a:ext cx="249125" cy="205200"/>
            </a:xfrm>
            <a:custGeom>
              <a:rect b="b" l="l" r="r" t="t"/>
              <a:pathLst>
                <a:path extrusionOk="0" h="8208" w="9965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4542075" y="2232675"/>
              <a:ext cx="241900" cy="219425"/>
            </a:xfrm>
            <a:custGeom>
              <a:rect b="b" l="l" r="r" t="t"/>
              <a:pathLst>
                <a:path extrusionOk="0" h="8777" w="9676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4681900" y="2220000"/>
              <a:ext cx="85200" cy="103700"/>
            </a:xfrm>
            <a:custGeom>
              <a:rect b="b" l="l" r="r" t="t"/>
              <a:pathLst>
                <a:path extrusionOk="0" h="4148" w="3408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4689125" y="2213400"/>
              <a:ext cx="84400" cy="116550"/>
            </a:xfrm>
            <a:custGeom>
              <a:rect b="b" l="l" r="r" t="t"/>
              <a:pathLst>
                <a:path extrusionOk="0" h="4662" w="3376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5131100" y="2759925"/>
              <a:ext cx="513550" cy="155050"/>
            </a:xfrm>
            <a:custGeom>
              <a:rect b="b" l="l" r="r" t="t"/>
              <a:pathLst>
                <a:path extrusionOk="0" h="6202" w="20542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5143975" y="2753425"/>
              <a:ext cx="487000" cy="167975"/>
            </a:xfrm>
            <a:custGeom>
              <a:rect b="b" l="l" r="r" t="t"/>
              <a:pathLst>
                <a:path extrusionOk="0" h="6719" w="1948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5279775" y="2826825"/>
              <a:ext cx="540850" cy="800375"/>
            </a:xfrm>
            <a:custGeom>
              <a:rect b="b" l="l" r="r" t="t"/>
              <a:pathLst>
                <a:path extrusionOk="0" h="32015" w="21634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5283000" y="2820125"/>
              <a:ext cx="533625" cy="814075"/>
            </a:xfrm>
            <a:custGeom>
              <a:rect b="b" l="l" r="r" t="t"/>
              <a:pathLst>
                <a:path extrusionOk="0" h="32563" w="21345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5438900" y="2899100"/>
              <a:ext cx="237875" cy="221725"/>
            </a:xfrm>
            <a:custGeom>
              <a:rect b="b" l="l" r="r" t="t"/>
              <a:pathLst>
                <a:path extrusionOk="0" h="8869" w="9515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5451750" y="2892450"/>
              <a:ext cx="217800" cy="234675"/>
            </a:xfrm>
            <a:custGeom>
              <a:rect b="b" l="l" r="r" t="t"/>
              <a:pathLst>
                <a:path extrusionOk="0" h="9387" w="8712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5417200" y="2584950"/>
              <a:ext cx="305400" cy="460675"/>
            </a:xfrm>
            <a:custGeom>
              <a:rect b="b" l="l" r="r" t="t"/>
              <a:pathLst>
                <a:path extrusionOk="0" h="18427" w="12216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5422825" y="2578225"/>
              <a:ext cx="266825" cy="474175"/>
            </a:xfrm>
            <a:custGeom>
              <a:rect b="b" l="l" r="r" t="t"/>
              <a:pathLst>
                <a:path extrusionOk="0" h="18967" w="10673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5456575" y="2429500"/>
              <a:ext cx="532825" cy="629075"/>
            </a:xfrm>
            <a:custGeom>
              <a:rect b="b" l="l" r="r" t="t"/>
              <a:pathLst>
                <a:path extrusionOk="0" h="25163" w="21313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5449350" y="2423125"/>
              <a:ext cx="513525" cy="642125"/>
            </a:xfrm>
            <a:custGeom>
              <a:rect b="b" l="l" r="r" t="t"/>
              <a:pathLst>
                <a:path extrusionOk="0" h="25685" w="20541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4468125" y="2857075"/>
              <a:ext cx="348000" cy="631675"/>
            </a:xfrm>
            <a:custGeom>
              <a:rect b="b" l="l" r="r" t="t"/>
              <a:pathLst>
                <a:path extrusionOk="0" h="25267" w="1392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4460900" y="2850325"/>
              <a:ext cx="362450" cy="645450"/>
            </a:xfrm>
            <a:custGeom>
              <a:rect b="b" l="l" r="r" t="t"/>
              <a:pathLst>
                <a:path extrusionOk="0" h="25818" w="14498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497875" y="2910925"/>
              <a:ext cx="289325" cy="524775"/>
            </a:xfrm>
            <a:custGeom>
              <a:rect b="b" l="l" r="r" t="t"/>
              <a:pathLst>
                <a:path extrusionOk="0" h="20991" w="11573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490625" y="2903975"/>
              <a:ext cx="303800" cy="537975"/>
            </a:xfrm>
            <a:custGeom>
              <a:rect b="b" l="l" r="r" t="t"/>
              <a:pathLst>
                <a:path extrusionOk="0" h="21519" w="12152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721275" y="3003350"/>
              <a:ext cx="440400" cy="513525"/>
            </a:xfrm>
            <a:custGeom>
              <a:rect b="b" l="l" r="r" t="t"/>
              <a:pathLst>
                <a:path extrusionOk="0" h="20541" w="17616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4714025" y="2996100"/>
              <a:ext cx="454875" cy="527350"/>
            </a:xfrm>
            <a:custGeom>
              <a:rect b="b" l="l" r="r" t="t"/>
              <a:pathLst>
                <a:path extrusionOk="0" h="21094" w="18195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918150" y="3207450"/>
              <a:ext cx="27350" cy="17725"/>
            </a:xfrm>
            <a:custGeom>
              <a:rect b="b" l="l" r="r" t="t"/>
              <a:pathLst>
                <a:path extrusionOk="0" h="709" w="1094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941450" y="3310325"/>
              <a:ext cx="38600" cy="26550"/>
            </a:xfrm>
            <a:custGeom>
              <a:rect b="b" l="l" r="r" t="t"/>
              <a:pathLst>
                <a:path extrusionOk="0" h="1062" w="1544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882800" y="3134325"/>
              <a:ext cx="34575" cy="19325"/>
            </a:xfrm>
            <a:custGeom>
              <a:rect b="b" l="l" r="r" t="t"/>
              <a:pathLst>
                <a:path extrusionOk="0" h="773" w="1383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4930200" y="3137550"/>
              <a:ext cx="26550" cy="17700"/>
            </a:xfrm>
            <a:custGeom>
              <a:rect b="b" l="l" r="r" t="t"/>
              <a:pathLst>
                <a:path extrusionOk="0" h="708" w="1062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4911725" y="3238800"/>
              <a:ext cx="28950" cy="24950"/>
            </a:xfrm>
            <a:custGeom>
              <a:rect b="b" l="l" r="r" t="t"/>
              <a:pathLst>
                <a:path extrusionOk="0" h="998" w="1158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4963150" y="3171300"/>
              <a:ext cx="40200" cy="25750"/>
            </a:xfrm>
            <a:custGeom>
              <a:rect b="b" l="l" r="r" t="t"/>
              <a:pathLst>
                <a:path extrusionOk="0" h="1030" w="1608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4895650" y="3055575"/>
              <a:ext cx="35375" cy="28950"/>
            </a:xfrm>
            <a:custGeom>
              <a:rect b="b" l="l" r="r" t="t"/>
              <a:pathLst>
                <a:path extrusionOk="0" h="1158" w="1415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4942250" y="3058000"/>
              <a:ext cx="26550" cy="28150"/>
            </a:xfrm>
            <a:custGeom>
              <a:rect b="b" l="l" r="r" t="t"/>
              <a:pathLst>
                <a:path extrusionOk="0" h="1126" w="1062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4889225" y="3098175"/>
              <a:ext cx="34575" cy="23325"/>
            </a:xfrm>
            <a:custGeom>
              <a:rect b="b" l="l" r="r" t="t"/>
              <a:pathLst>
                <a:path extrusionOk="0" h="933" w="1383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4923775" y="3169700"/>
              <a:ext cx="28150" cy="24125"/>
            </a:xfrm>
            <a:custGeom>
              <a:rect b="b" l="l" r="r" t="t"/>
              <a:pathLst>
                <a:path extrusionOk="0" h="965" w="1126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935825" y="3099775"/>
              <a:ext cx="26550" cy="24125"/>
            </a:xfrm>
            <a:custGeom>
              <a:rect b="b" l="l" r="r" t="t"/>
              <a:pathLst>
                <a:path extrusionOk="0" h="965" w="1062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952700" y="3241225"/>
              <a:ext cx="39400" cy="25725"/>
            </a:xfrm>
            <a:custGeom>
              <a:rect b="b" l="l" r="r" t="t"/>
              <a:pathLst>
                <a:path extrusionOk="0" h="1029" w="1576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817700" y="3270950"/>
              <a:ext cx="28150" cy="19300"/>
            </a:xfrm>
            <a:custGeom>
              <a:rect b="b" l="l" r="r" t="t"/>
              <a:pathLst>
                <a:path extrusionOk="0" h="772" w="1126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4811275" y="33047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4804850" y="3340050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4799225" y="33738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4823325" y="3234775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4835375" y="3165675"/>
              <a:ext cx="29775" cy="21725"/>
            </a:xfrm>
            <a:custGeom>
              <a:rect b="b" l="l" r="r" t="t"/>
              <a:pathLst>
                <a:path extrusionOk="0" h="869" w="1191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4847425" y="3095750"/>
              <a:ext cx="29775" cy="22525"/>
            </a:xfrm>
            <a:custGeom>
              <a:rect b="b" l="l" r="r" t="t"/>
              <a:pathLst>
                <a:path extrusionOk="0" h="901" w="1191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4829750" y="3201025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4841800" y="3131125"/>
              <a:ext cx="28975" cy="20100"/>
            </a:xfrm>
            <a:custGeom>
              <a:rect b="b" l="l" r="r" t="t"/>
              <a:pathLst>
                <a:path extrusionOk="0" h="804" w="1159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4974400" y="3102200"/>
              <a:ext cx="40200" cy="24925"/>
            </a:xfrm>
            <a:custGeom>
              <a:rect b="b" l="l" r="r" t="t"/>
              <a:pathLst>
                <a:path extrusionOk="0" h="997" w="1608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4791175" y="3409975"/>
              <a:ext cx="30575" cy="30550"/>
            </a:xfrm>
            <a:custGeom>
              <a:rect b="b" l="l" r="r" t="t"/>
              <a:pathLst>
                <a:path extrusionOk="0" h="1222" w="1223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4958325" y="3209875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4936625" y="3349700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4947875" y="3279775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4906100" y="3276575"/>
              <a:ext cx="28950" cy="17700"/>
            </a:xfrm>
            <a:custGeom>
              <a:rect b="b" l="l" r="r" t="t"/>
              <a:pathLst>
                <a:path extrusionOk="0" h="708" w="1158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4931000" y="3380250"/>
              <a:ext cx="37800" cy="25725"/>
            </a:xfrm>
            <a:custGeom>
              <a:rect b="b" l="l" r="r" t="t"/>
              <a:pathLst>
                <a:path extrusionOk="0" h="1029" w="1512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4923775" y="3418800"/>
              <a:ext cx="38600" cy="36200"/>
            </a:xfrm>
            <a:custGeom>
              <a:rect b="b" l="l" r="r" t="t"/>
              <a:pathLst>
                <a:path extrusionOk="0" h="1448" w="1544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4876375" y="3167275"/>
              <a:ext cx="35375" cy="23325"/>
            </a:xfrm>
            <a:custGeom>
              <a:rect b="b" l="l" r="r" t="t"/>
              <a:pathLst>
                <a:path extrusionOk="0" h="933" w="1415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4853875" y="3053975"/>
              <a:ext cx="31350" cy="28150"/>
            </a:xfrm>
            <a:custGeom>
              <a:rect b="b" l="l" r="r" t="t"/>
              <a:pathLst>
                <a:path extrusionOk="0" h="1126" w="1254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4969575" y="3139950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4980025" y="3060400"/>
              <a:ext cx="41025" cy="28150"/>
            </a:xfrm>
            <a:custGeom>
              <a:rect b="b" l="l" r="r" t="t"/>
              <a:pathLst>
                <a:path extrusionOk="0" h="1126" w="1641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4899675" y="3308725"/>
              <a:ext cx="30550" cy="24125"/>
            </a:xfrm>
            <a:custGeom>
              <a:rect b="b" l="l" r="r" t="t"/>
              <a:pathLst>
                <a:path extrusionOk="0" h="965" w="1222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4852250" y="3306300"/>
              <a:ext cx="35400" cy="24150"/>
            </a:xfrm>
            <a:custGeom>
              <a:rect b="b" l="l" r="r" t="t"/>
              <a:pathLst>
                <a:path extrusionOk="0" h="966" w="1416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4894050" y="3346475"/>
              <a:ext cx="29750" cy="17725"/>
            </a:xfrm>
            <a:custGeom>
              <a:rect b="b" l="l" r="r" t="t"/>
              <a:pathLst>
                <a:path extrusionOk="0" h="709" w="119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4887625" y="3377825"/>
              <a:ext cx="31350" cy="24950"/>
            </a:xfrm>
            <a:custGeom>
              <a:rect b="b" l="l" r="r" t="t"/>
              <a:pathLst>
                <a:path extrusionOk="0" h="998" w="1254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4839400" y="3376225"/>
              <a:ext cx="37000" cy="23325"/>
            </a:xfrm>
            <a:custGeom>
              <a:rect b="b" l="l" r="r" t="t"/>
              <a:pathLst>
                <a:path extrusionOk="0" h="933" w="148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4845825" y="3343275"/>
              <a:ext cx="35375" cy="18500"/>
            </a:xfrm>
            <a:custGeom>
              <a:rect b="b" l="l" r="r" t="t"/>
              <a:pathLst>
                <a:path extrusionOk="0" h="740" w="1415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4858675" y="3273350"/>
              <a:ext cx="34600" cy="19325"/>
            </a:xfrm>
            <a:custGeom>
              <a:rect b="b" l="l" r="r" t="t"/>
              <a:pathLst>
                <a:path extrusionOk="0" h="773" w="1384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4831375" y="3413175"/>
              <a:ext cx="37775" cy="32175"/>
            </a:xfrm>
            <a:custGeom>
              <a:rect b="b" l="l" r="r" t="t"/>
              <a:pathLst>
                <a:path extrusionOk="0" h="1287" w="1511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4879575" y="3416400"/>
              <a:ext cx="33775" cy="33775"/>
            </a:xfrm>
            <a:custGeom>
              <a:rect b="b" l="l" r="r" t="t"/>
              <a:pathLst>
                <a:path extrusionOk="0" h="1351" w="1351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4870750" y="3203450"/>
              <a:ext cx="34575" cy="20100"/>
            </a:xfrm>
            <a:custGeom>
              <a:rect b="b" l="l" r="r" t="t"/>
              <a:pathLst>
                <a:path extrusionOk="0" h="804" w="1383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4864300" y="3237200"/>
              <a:ext cx="35400" cy="23325"/>
            </a:xfrm>
            <a:custGeom>
              <a:rect b="b" l="l" r="r" t="t"/>
              <a:pathLst>
                <a:path extrusionOk="0" h="933" w="1416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4632075" y="3320775"/>
              <a:ext cx="1076050" cy="688400"/>
            </a:xfrm>
            <a:custGeom>
              <a:rect b="b" l="l" r="r" t="t"/>
              <a:pathLst>
                <a:path extrusionOk="0" h="27536" w="43042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4625650" y="3314225"/>
              <a:ext cx="1072825" cy="701700"/>
            </a:xfrm>
            <a:custGeom>
              <a:rect b="b" l="l" r="r" t="t"/>
              <a:pathLst>
                <a:path extrusionOk="0" h="28068" w="42913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4632075" y="3436975"/>
              <a:ext cx="252350" cy="170700"/>
            </a:xfrm>
            <a:custGeom>
              <a:rect b="b" l="l" r="r" t="t"/>
              <a:pathLst>
                <a:path extrusionOk="0" h="6828" w="10094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4625650" y="3430050"/>
              <a:ext cx="265200" cy="184275"/>
            </a:xfrm>
            <a:custGeom>
              <a:rect b="b" l="l" r="r" t="t"/>
              <a:pathLst>
                <a:path extrusionOk="0" h="7371" w="10608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7" name="Google Shape;2667;p37"/>
          <p:cNvSpPr txBox="1"/>
          <p:nvPr>
            <p:ph type="title"/>
          </p:nvPr>
        </p:nvSpPr>
        <p:spPr>
          <a:xfrm>
            <a:off x="1442475" y="109728"/>
            <a:ext cx="549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</a:t>
            </a:r>
            <a:r>
              <a:rPr lang="en"/>
              <a:t>- Contexto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38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 atualmente na UFPE</a:t>
            </a:r>
            <a:endParaRPr/>
          </a:p>
        </p:txBody>
      </p:sp>
      <p:grpSp>
        <p:nvGrpSpPr>
          <p:cNvPr id="2673" name="Google Shape;2673;p38"/>
          <p:cNvGrpSpPr/>
          <p:nvPr/>
        </p:nvGrpSpPr>
        <p:grpSpPr>
          <a:xfrm>
            <a:off x="1446610" y="1419930"/>
            <a:ext cx="5170608" cy="3216769"/>
            <a:chOff x="4967783" y="2151471"/>
            <a:chExt cx="3920692" cy="2702940"/>
          </a:xfrm>
        </p:grpSpPr>
        <p:grpSp>
          <p:nvGrpSpPr>
            <p:cNvPr id="2674" name="Google Shape;2674;p38"/>
            <p:cNvGrpSpPr/>
            <p:nvPr/>
          </p:nvGrpSpPr>
          <p:grpSpPr>
            <a:xfrm>
              <a:off x="5045709" y="2252109"/>
              <a:ext cx="3761071" cy="2501708"/>
              <a:chOff x="2691784" y="1805334"/>
              <a:chExt cx="3761071" cy="2501708"/>
            </a:xfrm>
          </p:grpSpPr>
          <p:sp>
            <p:nvSpPr>
              <p:cNvPr id="2675" name="Google Shape;2675;p38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8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rect b="b" l="l" r="r" t="t"/>
                <a:pathLst>
                  <a:path extrusionOk="0" h="36518" w="128485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8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rect b="b" l="l" r="r" t="t"/>
                <a:pathLst>
                  <a:path extrusionOk="0" h="35489" w="50609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8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rect b="b" l="l" r="r" t="t"/>
                <a:pathLst>
                  <a:path extrusionOk="0" h="36518" w="18710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8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rect b="b" l="l" r="r" t="t"/>
                <a:pathLst>
                  <a:path extrusionOk="0" h="34353" w="86774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8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rect b="b" l="l" r="r" t="t"/>
                <a:pathLst>
                  <a:path extrusionOk="0" h="2706" w="143713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8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2" name="Google Shape;2682;p38"/>
            <p:cNvGrpSpPr/>
            <p:nvPr/>
          </p:nvGrpSpPr>
          <p:grpSpPr>
            <a:xfrm>
              <a:off x="4967783" y="2151471"/>
              <a:ext cx="3920692" cy="2702940"/>
              <a:chOff x="2613858" y="1704696"/>
              <a:chExt cx="3920692" cy="2702940"/>
            </a:xfrm>
          </p:grpSpPr>
          <p:sp>
            <p:nvSpPr>
              <p:cNvPr id="2683" name="Google Shape;2683;p38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8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8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8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8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688" name="Google Shape;26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86" y="1182475"/>
            <a:ext cx="718075" cy="8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38"/>
          <p:cNvSpPr txBox="1"/>
          <p:nvPr>
            <p:ph idx="3" type="subTitle"/>
          </p:nvPr>
        </p:nvSpPr>
        <p:spPr>
          <a:xfrm>
            <a:off x="427314" y="832118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38"/>
          <p:cNvSpPr txBox="1"/>
          <p:nvPr/>
        </p:nvSpPr>
        <p:spPr>
          <a:xfrm>
            <a:off x="4142025" y="1817275"/>
            <a:ext cx="122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SIGA gera lista de alunos.</a:t>
            </a:r>
            <a:endParaRPr sz="1200"/>
          </a:p>
        </p:txBody>
      </p:sp>
      <p:grpSp>
        <p:nvGrpSpPr>
          <p:cNvPr id="2691" name="Google Shape;2691;p38"/>
          <p:cNvGrpSpPr/>
          <p:nvPr/>
        </p:nvGrpSpPr>
        <p:grpSpPr>
          <a:xfrm>
            <a:off x="7226904" y="1419930"/>
            <a:ext cx="601081" cy="692476"/>
            <a:chOff x="-54826975" y="1903275"/>
            <a:chExt cx="297300" cy="319025"/>
          </a:xfrm>
        </p:grpSpPr>
        <p:sp>
          <p:nvSpPr>
            <p:cNvPr id="2692" name="Google Shape;2692;p38"/>
            <p:cNvSpPr/>
            <p:nvPr/>
          </p:nvSpPr>
          <p:spPr>
            <a:xfrm>
              <a:off x="-54712850" y="2135825"/>
              <a:ext cx="73275" cy="28975"/>
            </a:xfrm>
            <a:custGeom>
              <a:rect b="b" l="l" r="r" t="t"/>
              <a:pathLst>
                <a:path extrusionOk="0" h="1159" w="2931">
                  <a:moveTo>
                    <a:pt x="414" y="1"/>
                  </a:moveTo>
                  <a:cubicBezTo>
                    <a:pt x="316" y="1"/>
                    <a:pt x="222" y="40"/>
                    <a:pt x="159" y="119"/>
                  </a:cubicBezTo>
                  <a:cubicBezTo>
                    <a:pt x="1" y="276"/>
                    <a:pt x="1" y="497"/>
                    <a:pt x="159" y="623"/>
                  </a:cubicBezTo>
                  <a:cubicBezTo>
                    <a:pt x="537" y="970"/>
                    <a:pt x="1009" y="1159"/>
                    <a:pt x="1482" y="1159"/>
                  </a:cubicBezTo>
                  <a:cubicBezTo>
                    <a:pt x="1986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5" y="40"/>
                    <a:pt x="2592" y="1"/>
                    <a:pt x="2498" y="1"/>
                  </a:cubicBezTo>
                  <a:cubicBezTo>
                    <a:pt x="2403" y="1"/>
                    <a:pt x="2317" y="40"/>
                    <a:pt x="2269" y="119"/>
                  </a:cubicBezTo>
                  <a:cubicBezTo>
                    <a:pt x="2049" y="308"/>
                    <a:pt x="1734" y="434"/>
                    <a:pt x="1482" y="434"/>
                  </a:cubicBezTo>
                  <a:cubicBezTo>
                    <a:pt x="1167" y="434"/>
                    <a:pt x="883" y="308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8"/>
            <p:cNvSpPr/>
            <p:nvPr/>
          </p:nvSpPr>
          <p:spPr>
            <a:xfrm>
              <a:off x="-54826975" y="1903275"/>
              <a:ext cx="297300" cy="319025"/>
            </a:xfrm>
            <a:custGeom>
              <a:rect b="b" l="l" r="r" t="t"/>
              <a:pathLst>
                <a:path extrusionOk="0" h="12761" w="11892">
                  <a:moveTo>
                    <a:pt x="3400" y="694"/>
                  </a:moveTo>
                  <a:cubicBezTo>
                    <a:pt x="3715" y="694"/>
                    <a:pt x="3999" y="915"/>
                    <a:pt x="4093" y="1167"/>
                  </a:cubicBezTo>
                  <a:cubicBezTo>
                    <a:pt x="2928" y="1797"/>
                    <a:pt x="2046" y="3025"/>
                    <a:pt x="1951" y="4443"/>
                  </a:cubicBezTo>
                  <a:cubicBezTo>
                    <a:pt x="1932" y="4444"/>
                    <a:pt x="1914" y="4445"/>
                    <a:pt x="1895" y="4445"/>
                  </a:cubicBezTo>
                  <a:cubicBezTo>
                    <a:pt x="1481" y="4445"/>
                    <a:pt x="1163" y="4112"/>
                    <a:pt x="1163" y="3750"/>
                  </a:cubicBezTo>
                  <a:cubicBezTo>
                    <a:pt x="1163" y="3498"/>
                    <a:pt x="1258" y="3340"/>
                    <a:pt x="1352" y="3214"/>
                  </a:cubicBezTo>
                  <a:cubicBezTo>
                    <a:pt x="1478" y="3057"/>
                    <a:pt x="1478" y="2868"/>
                    <a:pt x="1352" y="2710"/>
                  </a:cubicBezTo>
                  <a:cubicBezTo>
                    <a:pt x="1258" y="2584"/>
                    <a:pt x="1163" y="2427"/>
                    <a:pt x="1163" y="2206"/>
                  </a:cubicBezTo>
                  <a:cubicBezTo>
                    <a:pt x="1163" y="1797"/>
                    <a:pt x="1478" y="1450"/>
                    <a:pt x="1888" y="1450"/>
                  </a:cubicBezTo>
                  <a:cubicBezTo>
                    <a:pt x="1983" y="1450"/>
                    <a:pt x="2109" y="1450"/>
                    <a:pt x="2172" y="1482"/>
                  </a:cubicBezTo>
                  <a:cubicBezTo>
                    <a:pt x="2216" y="1504"/>
                    <a:pt x="2263" y="1514"/>
                    <a:pt x="2311" y="1514"/>
                  </a:cubicBezTo>
                  <a:cubicBezTo>
                    <a:pt x="2468" y="1514"/>
                    <a:pt x="2627" y="1406"/>
                    <a:pt x="2676" y="1261"/>
                  </a:cubicBezTo>
                  <a:cubicBezTo>
                    <a:pt x="2770" y="946"/>
                    <a:pt x="3085" y="694"/>
                    <a:pt x="3400" y="694"/>
                  </a:cubicBezTo>
                  <a:close/>
                  <a:moveTo>
                    <a:pt x="8504" y="757"/>
                  </a:moveTo>
                  <a:cubicBezTo>
                    <a:pt x="8819" y="757"/>
                    <a:pt x="9166" y="978"/>
                    <a:pt x="9229" y="1293"/>
                  </a:cubicBezTo>
                  <a:cubicBezTo>
                    <a:pt x="9255" y="1448"/>
                    <a:pt x="9430" y="1561"/>
                    <a:pt x="9614" y="1561"/>
                  </a:cubicBezTo>
                  <a:cubicBezTo>
                    <a:pt x="9654" y="1561"/>
                    <a:pt x="9694" y="1556"/>
                    <a:pt x="9733" y="1545"/>
                  </a:cubicBezTo>
                  <a:cubicBezTo>
                    <a:pt x="9827" y="1482"/>
                    <a:pt x="9953" y="1482"/>
                    <a:pt x="10016" y="1482"/>
                  </a:cubicBezTo>
                  <a:cubicBezTo>
                    <a:pt x="10394" y="1482"/>
                    <a:pt x="10772" y="1797"/>
                    <a:pt x="10772" y="2238"/>
                  </a:cubicBezTo>
                  <a:cubicBezTo>
                    <a:pt x="10772" y="2490"/>
                    <a:pt x="10646" y="2647"/>
                    <a:pt x="10552" y="2742"/>
                  </a:cubicBezTo>
                  <a:cubicBezTo>
                    <a:pt x="10457" y="2899"/>
                    <a:pt x="10457" y="3120"/>
                    <a:pt x="10552" y="3277"/>
                  </a:cubicBezTo>
                  <a:cubicBezTo>
                    <a:pt x="10646" y="3372"/>
                    <a:pt x="10772" y="3529"/>
                    <a:pt x="10772" y="3782"/>
                  </a:cubicBezTo>
                  <a:cubicBezTo>
                    <a:pt x="10772" y="4160"/>
                    <a:pt x="10489" y="4475"/>
                    <a:pt x="10079" y="4538"/>
                  </a:cubicBezTo>
                  <a:cubicBezTo>
                    <a:pt x="9985" y="3057"/>
                    <a:pt x="9071" y="1860"/>
                    <a:pt x="7842" y="1230"/>
                  </a:cubicBezTo>
                  <a:cubicBezTo>
                    <a:pt x="7969" y="915"/>
                    <a:pt x="8252" y="757"/>
                    <a:pt x="8504" y="757"/>
                  </a:cubicBezTo>
                  <a:close/>
                  <a:moveTo>
                    <a:pt x="6078" y="1482"/>
                  </a:moveTo>
                  <a:cubicBezTo>
                    <a:pt x="7874" y="1482"/>
                    <a:pt x="9386" y="2994"/>
                    <a:pt x="9386" y="4853"/>
                  </a:cubicBezTo>
                  <a:lnTo>
                    <a:pt x="9386" y="5640"/>
                  </a:lnTo>
                  <a:cubicBezTo>
                    <a:pt x="9071" y="5388"/>
                    <a:pt x="8662" y="5262"/>
                    <a:pt x="8284" y="5262"/>
                  </a:cubicBezTo>
                  <a:cubicBezTo>
                    <a:pt x="7370" y="5262"/>
                    <a:pt x="6614" y="5892"/>
                    <a:pt x="6456" y="6774"/>
                  </a:cubicBezTo>
                  <a:lnTo>
                    <a:pt x="5637" y="6774"/>
                  </a:lnTo>
                  <a:cubicBezTo>
                    <a:pt x="5480" y="5892"/>
                    <a:pt x="4692" y="5262"/>
                    <a:pt x="3841" y="5262"/>
                  </a:cubicBezTo>
                  <a:cubicBezTo>
                    <a:pt x="3400" y="5262"/>
                    <a:pt x="3054" y="5420"/>
                    <a:pt x="2739" y="5640"/>
                  </a:cubicBezTo>
                  <a:lnTo>
                    <a:pt x="2739" y="4853"/>
                  </a:lnTo>
                  <a:cubicBezTo>
                    <a:pt x="2739" y="2994"/>
                    <a:pt x="4219" y="1482"/>
                    <a:pt x="6078" y="1482"/>
                  </a:cubicBezTo>
                  <a:close/>
                  <a:moveTo>
                    <a:pt x="1888" y="6743"/>
                  </a:moveTo>
                  <a:lnTo>
                    <a:pt x="1888" y="7058"/>
                  </a:lnTo>
                  <a:lnTo>
                    <a:pt x="1857" y="7216"/>
                  </a:lnTo>
                  <a:cubicBezTo>
                    <a:pt x="1794" y="7531"/>
                    <a:pt x="1731" y="7877"/>
                    <a:pt x="1699" y="8192"/>
                  </a:cubicBezTo>
                  <a:cubicBezTo>
                    <a:pt x="1384" y="8098"/>
                    <a:pt x="1163" y="7783"/>
                    <a:pt x="1163" y="7468"/>
                  </a:cubicBezTo>
                  <a:cubicBezTo>
                    <a:pt x="1163" y="7090"/>
                    <a:pt x="1478" y="6743"/>
                    <a:pt x="1888" y="6743"/>
                  </a:cubicBezTo>
                  <a:close/>
                  <a:moveTo>
                    <a:pt x="3778" y="5987"/>
                  </a:moveTo>
                  <a:cubicBezTo>
                    <a:pt x="4440" y="5987"/>
                    <a:pt x="4881" y="6491"/>
                    <a:pt x="4881" y="7090"/>
                  </a:cubicBezTo>
                  <a:cubicBezTo>
                    <a:pt x="4881" y="7688"/>
                    <a:pt x="4377" y="8192"/>
                    <a:pt x="3778" y="8192"/>
                  </a:cubicBezTo>
                  <a:cubicBezTo>
                    <a:pt x="3211" y="8192"/>
                    <a:pt x="2676" y="7688"/>
                    <a:pt x="2676" y="7090"/>
                  </a:cubicBezTo>
                  <a:cubicBezTo>
                    <a:pt x="2676" y="6491"/>
                    <a:pt x="3148" y="5987"/>
                    <a:pt x="3778" y="5987"/>
                  </a:cubicBezTo>
                  <a:close/>
                  <a:moveTo>
                    <a:pt x="10142" y="6743"/>
                  </a:moveTo>
                  <a:cubicBezTo>
                    <a:pt x="10520" y="6743"/>
                    <a:pt x="10867" y="7058"/>
                    <a:pt x="10867" y="7468"/>
                  </a:cubicBezTo>
                  <a:cubicBezTo>
                    <a:pt x="10867" y="7846"/>
                    <a:pt x="10646" y="8098"/>
                    <a:pt x="10331" y="8192"/>
                  </a:cubicBezTo>
                  <a:cubicBezTo>
                    <a:pt x="10331" y="7877"/>
                    <a:pt x="10237" y="7531"/>
                    <a:pt x="10174" y="7216"/>
                  </a:cubicBezTo>
                  <a:lnTo>
                    <a:pt x="10142" y="7058"/>
                  </a:lnTo>
                  <a:lnTo>
                    <a:pt x="10142" y="6743"/>
                  </a:lnTo>
                  <a:close/>
                  <a:moveTo>
                    <a:pt x="8337" y="6017"/>
                  </a:moveTo>
                  <a:cubicBezTo>
                    <a:pt x="8912" y="6017"/>
                    <a:pt x="9386" y="6510"/>
                    <a:pt x="9386" y="7121"/>
                  </a:cubicBezTo>
                  <a:cubicBezTo>
                    <a:pt x="9386" y="7751"/>
                    <a:pt x="8882" y="8224"/>
                    <a:pt x="8284" y="8224"/>
                  </a:cubicBezTo>
                  <a:cubicBezTo>
                    <a:pt x="7653" y="8224"/>
                    <a:pt x="7181" y="7720"/>
                    <a:pt x="7181" y="7121"/>
                  </a:cubicBezTo>
                  <a:cubicBezTo>
                    <a:pt x="7181" y="6522"/>
                    <a:pt x="7685" y="6018"/>
                    <a:pt x="8284" y="6018"/>
                  </a:cubicBezTo>
                  <a:cubicBezTo>
                    <a:pt x="8301" y="6017"/>
                    <a:pt x="8319" y="6017"/>
                    <a:pt x="8337" y="6017"/>
                  </a:cubicBezTo>
                  <a:close/>
                  <a:moveTo>
                    <a:pt x="6456" y="7436"/>
                  </a:moveTo>
                  <a:cubicBezTo>
                    <a:pt x="6614" y="8318"/>
                    <a:pt x="7401" y="8948"/>
                    <a:pt x="8284" y="8948"/>
                  </a:cubicBezTo>
                  <a:cubicBezTo>
                    <a:pt x="8788" y="8948"/>
                    <a:pt x="9260" y="8728"/>
                    <a:pt x="9607" y="8381"/>
                  </a:cubicBezTo>
                  <a:lnTo>
                    <a:pt x="9607" y="8381"/>
                  </a:lnTo>
                  <a:cubicBezTo>
                    <a:pt x="9575" y="8476"/>
                    <a:pt x="9575" y="8507"/>
                    <a:pt x="9575" y="8539"/>
                  </a:cubicBezTo>
                  <a:lnTo>
                    <a:pt x="9575" y="8570"/>
                  </a:lnTo>
                  <a:cubicBezTo>
                    <a:pt x="9449" y="10398"/>
                    <a:pt x="7969" y="11973"/>
                    <a:pt x="6047" y="11973"/>
                  </a:cubicBezTo>
                  <a:cubicBezTo>
                    <a:pt x="4062" y="11973"/>
                    <a:pt x="2581" y="10398"/>
                    <a:pt x="2487" y="8570"/>
                  </a:cubicBezTo>
                  <a:lnTo>
                    <a:pt x="2487" y="8539"/>
                  </a:lnTo>
                  <a:lnTo>
                    <a:pt x="2487" y="8381"/>
                  </a:lnTo>
                  <a:cubicBezTo>
                    <a:pt x="2833" y="8728"/>
                    <a:pt x="3306" y="8948"/>
                    <a:pt x="3841" y="8948"/>
                  </a:cubicBezTo>
                  <a:cubicBezTo>
                    <a:pt x="4724" y="8948"/>
                    <a:pt x="5480" y="8318"/>
                    <a:pt x="5637" y="7436"/>
                  </a:cubicBezTo>
                  <a:close/>
                  <a:moveTo>
                    <a:pt x="3400" y="1"/>
                  </a:moveTo>
                  <a:cubicBezTo>
                    <a:pt x="2833" y="1"/>
                    <a:pt x="2361" y="316"/>
                    <a:pt x="2109" y="726"/>
                  </a:cubicBezTo>
                  <a:cubicBezTo>
                    <a:pt x="2041" y="717"/>
                    <a:pt x="1974" y="713"/>
                    <a:pt x="1909" y="713"/>
                  </a:cubicBezTo>
                  <a:cubicBezTo>
                    <a:pt x="784" y="713"/>
                    <a:pt x="1" y="1948"/>
                    <a:pt x="596" y="2931"/>
                  </a:cubicBezTo>
                  <a:cubicBezTo>
                    <a:pt x="470" y="3183"/>
                    <a:pt x="407" y="3403"/>
                    <a:pt x="407" y="3687"/>
                  </a:cubicBezTo>
                  <a:cubicBezTo>
                    <a:pt x="407" y="4506"/>
                    <a:pt x="1069" y="5199"/>
                    <a:pt x="1888" y="5199"/>
                  </a:cubicBezTo>
                  <a:lnTo>
                    <a:pt x="1888" y="5987"/>
                  </a:lnTo>
                  <a:cubicBezTo>
                    <a:pt x="1069" y="5987"/>
                    <a:pt x="407" y="6648"/>
                    <a:pt x="407" y="7468"/>
                  </a:cubicBezTo>
                  <a:cubicBezTo>
                    <a:pt x="407" y="8224"/>
                    <a:pt x="1006" y="8854"/>
                    <a:pt x="1699" y="8980"/>
                  </a:cubicBezTo>
                  <a:cubicBezTo>
                    <a:pt x="1983" y="11028"/>
                    <a:pt x="3715" y="12760"/>
                    <a:pt x="5984" y="12760"/>
                  </a:cubicBezTo>
                  <a:cubicBezTo>
                    <a:pt x="8252" y="12760"/>
                    <a:pt x="10016" y="11028"/>
                    <a:pt x="10300" y="8980"/>
                  </a:cubicBezTo>
                  <a:cubicBezTo>
                    <a:pt x="11024" y="8885"/>
                    <a:pt x="11592" y="8255"/>
                    <a:pt x="11592" y="7468"/>
                  </a:cubicBezTo>
                  <a:cubicBezTo>
                    <a:pt x="11623" y="6648"/>
                    <a:pt x="10961" y="5987"/>
                    <a:pt x="10142" y="5987"/>
                  </a:cubicBezTo>
                  <a:lnTo>
                    <a:pt x="10142" y="5199"/>
                  </a:lnTo>
                  <a:cubicBezTo>
                    <a:pt x="10930" y="5168"/>
                    <a:pt x="11497" y="4475"/>
                    <a:pt x="11497" y="3687"/>
                  </a:cubicBezTo>
                  <a:cubicBezTo>
                    <a:pt x="11497" y="3435"/>
                    <a:pt x="11434" y="3183"/>
                    <a:pt x="11308" y="2962"/>
                  </a:cubicBezTo>
                  <a:cubicBezTo>
                    <a:pt x="11892" y="1970"/>
                    <a:pt x="11150" y="733"/>
                    <a:pt x="10085" y="733"/>
                  </a:cubicBezTo>
                  <a:cubicBezTo>
                    <a:pt x="10001" y="733"/>
                    <a:pt x="9915" y="741"/>
                    <a:pt x="9827" y="757"/>
                  </a:cubicBezTo>
                  <a:cubicBezTo>
                    <a:pt x="9544" y="284"/>
                    <a:pt x="9071" y="1"/>
                    <a:pt x="8504" y="1"/>
                  </a:cubicBezTo>
                  <a:cubicBezTo>
                    <a:pt x="8126" y="1"/>
                    <a:pt x="7779" y="158"/>
                    <a:pt x="7496" y="379"/>
                  </a:cubicBezTo>
                  <a:cubicBezTo>
                    <a:pt x="7338" y="537"/>
                    <a:pt x="7212" y="694"/>
                    <a:pt x="7149" y="915"/>
                  </a:cubicBezTo>
                  <a:cubicBezTo>
                    <a:pt x="6771" y="789"/>
                    <a:pt x="6393" y="726"/>
                    <a:pt x="5984" y="726"/>
                  </a:cubicBezTo>
                  <a:cubicBezTo>
                    <a:pt x="5574" y="726"/>
                    <a:pt x="5165" y="820"/>
                    <a:pt x="4787" y="946"/>
                  </a:cubicBezTo>
                  <a:cubicBezTo>
                    <a:pt x="4534" y="379"/>
                    <a:pt x="4030" y="1"/>
                    <a:pt x="34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8"/>
            <p:cNvSpPr/>
            <p:nvPr/>
          </p:nvSpPr>
          <p:spPr>
            <a:xfrm>
              <a:off x="-54722300" y="1997800"/>
              <a:ext cx="92175" cy="17350"/>
            </a:xfrm>
            <a:custGeom>
              <a:rect b="b" l="l" r="r" t="t"/>
              <a:pathLst>
                <a:path extrusionOk="0" h="694" w="368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340" y="694"/>
                  </a:lnTo>
                  <a:cubicBezTo>
                    <a:pt x="3529" y="694"/>
                    <a:pt x="3687" y="536"/>
                    <a:pt x="3687" y="347"/>
                  </a:cubicBezTo>
                  <a:cubicBezTo>
                    <a:pt x="3687" y="158"/>
                    <a:pt x="3529" y="1"/>
                    <a:pt x="3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5" name="Google Shape;2695;p38"/>
          <p:cNvSpPr txBox="1"/>
          <p:nvPr>
            <p:ph idx="3" type="subTitle"/>
          </p:nvPr>
        </p:nvSpPr>
        <p:spPr>
          <a:xfrm>
            <a:off x="6590425" y="932624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38"/>
          <p:cNvSpPr txBox="1"/>
          <p:nvPr/>
        </p:nvSpPr>
        <p:spPr>
          <a:xfrm>
            <a:off x="6720450" y="2121200"/>
            <a:ext cx="180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Professor cria sala de aula virtual.</a:t>
            </a:r>
            <a:endParaRPr sz="1200"/>
          </a:p>
        </p:txBody>
      </p:sp>
      <p:sp>
        <p:nvSpPr>
          <p:cNvPr id="2697" name="Google Shape;2697;p38"/>
          <p:cNvSpPr txBox="1"/>
          <p:nvPr/>
        </p:nvSpPr>
        <p:spPr>
          <a:xfrm>
            <a:off x="1930225" y="2208625"/>
            <a:ext cx="180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Professor convida os alunos Para a sala.</a:t>
            </a:r>
            <a:endParaRPr sz="1200"/>
          </a:p>
        </p:txBody>
      </p:sp>
      <p:sp>
        <p:nvSpPr>
          <p:cNvPr id="2698" name="Google Shape;2698;p38"/>
          <p:cNvSpPr txBox="1"/>
          <p:nvPr/>
        </p:nvSpPr>
        <p:spPr>
          <a:xfrm>
            <a:off x="1843650" y="3592600"/>
            <a:ext cx="150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Aluno entra na sala de aula.</a:t>
            </a:r>
            <a:endParaRPr sz="1200"/>
          </a:p>
        </p:txBody>
      </p:sp>
      <p:grpSp>
        <p:nvGrpSpPr>
          <p:cNvPr id="2699" name="Google Shape;2699;p38"/>
          <p:cNvGrpSpPr/>
          <p:nvPr/>
        </p:nvGrpSpPr>
        <p:grpSpPr>
          <a:xfrm>
            <a:off x="640145" y="4047855"/>
            <a:ext cx="666067" cy="692489"/>
            <a:chOff x="-56774050" y="1904075"/>
            <a:chExt cx="279625" cy="318225"/>
          </a:xfrm>
        </p:grpSpPr>
        <p:sp>
          <p:nvSpPr>
            <p:cNvPr id="2700" name="Google Shape;2700;p38"/>
            <p:cNvSpPr/>
            <p:nvPr/>
          </p:nvSpPr>
          <p:spPr>
            <a:xfrm>
              <a:off x="-5667165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8"/>
            <p:cNvSpPr/>
            <p:nvPr/>
          </p:nvSpPr>
          <p:spPr>
            <a:xfrm>
              <a:off x="-56774050" y="19040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2" name="Google Shape;2702;p38"/>
          <p:cNvSpPr txBox="1"/>
          <p:nvPr>
            <p:ph idx="3" type="subTitle"/>
          </p:nvPr>
        </p:nvSpPr>
        <p:spPr>
          <a:xfrm>
            <a:off x="46314" y="3575318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38"/>
          <p:cNvSpPr txBox="1"/>
          <p:nvPr/>
        </p:nvSpPr>
        <p:spPr>
          <a:xfrm>
            <a:off x="4282050" y="3745000"/>
            <a:ext cx="150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Fim do Processo de ensalamento.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39"/>
          <p:cNvSpPr txBox="1"/>
          <p:nvPr>
            <p:ph type="title"/>
          </p:nvPr>
        </p:nvSpPr>
        <p:spPr>
          <a:xfrm>
            <a:off x="1719072" y="1097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Entendendo o problema através do diagrama I*</a:t>
            </a:r>
            <a:endParaRPr sz="2100"/>
          </a:p>
        </p:txBody>
      </p:sp>
      <p:pic>
        <p:nvPicPr>
          <p:cNvPr id="2709" name="Google Shape;27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775" y="721375"/>
            <a:ext cx="4512476" cy="442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4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2 -Entendendo o problema</a:t>
            </a:r>
            <a:endParaRPr/>
          </a:p>
        </p:txBody>
      </p:sp>
      <p:sp>
        <p:nvSpPr>
          <p:cNvPr id="2715" name="Google Shape;2715;p40"/>
          <p:cNvSpPr txBox="1"/>
          <p:nvPr>
            <p:ph idx="1" type="subTitle"/>
          </p:nvPr>
        </p:nvSpPr>
        <p:spPr>
          <a:xfrm>
            <a:off x="6039950" y="232797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Pessoas</a:t>
            </a:r>
            <a:endParaRPr/>
          </a:p>
        </p:txBody>
      </p:sp>
      <p:sp>
        <p:nvSpPr>
          <p:cNvPr id="2716" name="Google Shape;2716;p40"/>
          <p:cNvSpPr txBox="1"/>
          <p:nvPr>
            <p:ph idx="2" type="subTitle"/>
          </p:nvPr>
        </p:nvSpPr>
        <p:spPr>
          <a:xfrm>
            <a:off x="1985703" y="23279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Procedimentos</a:t>
            </a:r>
            <a:endParaRPr/>
          </a:p>
        </p:txBody>
      </p:sp>
      <p:sp>
        <p:nvSpPr>
          <p:cNvPr id="2717" name="Google Shape;2717;p40"/>
          <p:cNvSpPr txBox="1"/>
          <p:nvPr>
            <p:ph idx="4" type="subTitle"/>
          </p:nvPr>
        </p:nvSpPr>
        <p:spPr>
          <a:xfrm>
            <a:off x="5475550" y="2813500"/>
            <a:ext cx="30006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800"/>
              <a:t>Pouca habilidade dos professores com ferramentas digitais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718" name="Google Shape;2718;p40"/>
          <p:cNvSpPr txBox="1"/>
          <p:nvPr>
            <p:ph idx="5" type="subTitle"/>
          </p:nvPr>
        </p:nvSpPr>
        <p:spPr>
          <a:xfrm>
            <a:off x="1367850" y="2743050"/>
            <a:ext cx="30006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Não há padrão de processos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Trabalho manual para realizar o ensalamento</a:t>
            </a:r>
            <a:endParaRPr sz="1800"/>
          </a:p>
        </p:txBody>
      </p:sp>
      <p:grpSp>
        <p:nvGrpSpPr>
          <p:cNvPr id="2719" name="Google Shape;2719;p40"/>
          <p:cNvGrpSpPr/>
          <p:nvPr/>
        </p:nvGrpSpPr>
        <p:grpSpPr>
          <a:xfrm>
            <a:off x="2585816" y="1796591"/>
            <a:ext cx="458415" cy="445286"/>
            <a:chOff x="1049375" y="2318350"/>
            <a:chExt cx="298525" cy="295400"/>
          </a:xfrm>
        </p:grpSpPr>
        <p:sp>
          <p:nvSpPr>
            <p:cNvPr id="2720" name="Google Shape;2720;p40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3B55"/>
                </a:solidFill>
              </a:endParaRPr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3B55"/>
                </a:solidFill>
              </a:endParaRPr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3B55"/>
                </a:solidFill>
              </a:endParaRPr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3B55"/>
                </a:solidFill>
              </a:endParaRPr>
            </a:p>
          </p:txBody>
        </p:sp>
      </p:grpSp>
      <p:grpSp>
        <p:nvGrpSpPr>
          <p:cNvPr id="2724" name="Google Shape;2724;p40"/>
          <p:cNvGrpSpPr/>
          <p:nvPr/>
        </p:nvGrpSpPr>
        <p:grpSpPr>
          <a:xfrm>
            <a:off x="6663349" y="1838985"/>
            <a:ext cx="518122" cy="488991"/>
            <a:chOff x="6679825" y="2693700"/>
            <a:chExt cx="257875" cy="258575"/>
          </a:xfrm>
        </p:grpSpPr>
        <p:sp>
          <p:nvSpPr>
            <p:cNvPr id="2725" name="Google Shape;2725;p40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41"/>
          <p:cNvSpPr txBox="1"/>
          <p:nvPr>
            <p:ph idx="4294967295" type="title"/>
          </p:nvPr>
        </p:nvSpPr>
        <p:spPr>
          <a:xfrm>
            <a:off x="1568850" y="44192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Ishikawa</a:t>
            </a:r>
            <a:endParaRPr/>
          </a:p>
        </p:txBody>
      </p:sp>
      <p:pic>
        <p:nvPicPr>
          <p:cNvPr id="2732" name="Google Shape;27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163" y="1147700"/>
            <a:ext cx="5025686" cy="380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3" name="Google Shape;27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800" y="1822599"/>
            <a:ext cx="2208424" cy="22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