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Dosis"/>
      <p:regular r:id="rId25"/>
      <p:bold r:id="rId26"/>
    </p:embeddedFont>
    <p:embeddedFont>
      <p:font typeface="Staatliches"/>
      <p:regular r:id="rId27"/>
    </p:embeddedFont>
    <p:embeddedFont>
      <p:font typeface="Anaheim"/>
      <p:regular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Abel"/>
      <p:regular r:id="rId33"/>
    </p:embeddedFont>
    <p:embeddedFont>
      <p:font typeface="Squada One"/>
      <p:regular r:id="rId34"/>
    </p:embeddedFont>
    <p:embeddedFont>
      <p:font typeface="Josefin Sans"/>
      <p:regular r:id="rId35"/>
      <p:bold r:id="rId36"/>
      <p:italic r:id="rId37"/>
      <p:boldItalic r:id="rId38"/>
    </p:embeddedFont>
    <p:embeddedFont>
      <p:font typeface="Dosis ExtraLight"/>
      <p:regular r:id="rId39"/>
      <p:bold r:id="rId40"/>
    </p:embeddedFont>
    <p:embeddedFont>
      <p:font typeface="Merriweather"/>
      <p:regular r:id="rId41"/>
      <p:bold r:id="rId42"/>
      <p:italic r:id="rId43"/>
      <p:boldItalic r:id="rId44"/>
    </p:embeddedFont>
    <p:embeddedFont>
      <p:font typeface="Fira Sans Condensed ExtraLight"/>
      <p:regular r:id="rId45"/>
      <p:bold r:id="rId46"/>
      <p:italic r:id="rId47"/>
      <p:boldItalic r:id="rId48"/>
    </p:embeddedFont>
    <p:embeddedFont>
      <p:font typeface="Source Sans Pr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osisExtraLight-bold.fntdata"/><Relationship Id="rId42" Type="http://schemas.openxmlformats.org/officeDocument/2006/relationships/font" Target="fonts/Merriweather-bold.fntdata"/><Relationship Id="rId41" Type="http://schemas.openxmlformats.org/officeDocument/2006/relationships/font" Target="fonts/Merriweather-regular.fntdata"/><Relationship Id="rId44" Type="http://schemas.openxmlformats.org/officeDocument/2006/relationships/font" Target="fonts/Merriweather-boldItalic.fntdata"/><Relationship Id="rId43" Type="http://schemas.openxmlformats.org/officeDocument/2006/relationships/font" Target="fonts/Merriweather-italic.fntdata"/><Relationship Id="rId46" Type="http://schemas.openxmlformats.org/officeDocument/2006/relationships/font" Target="fonts/FiraSansCondensedExtraLight-bold.fntdata"/><Relationship Id="rId45" Type="http://schemas.openxmlformats.org/officeDocument/2006/relationships/font" Target="fonts/FiraSansCondensed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CondensedExtraLight-boldItalic.fntdata"/><Relationship Id="rId47" Type="http://schemas.openxmlformats.org/officeDocument/2006/relationships/font" Target="fonts/FiraSansCondensedExtraLight-italic.fntdata"/><Relationship Id="rId49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33" Type="http://schemas.openxmlformats.org/officeDocument/2006/relationships/font" Target="fonts/Abel-regular.fntdata"/><Relationship Id="rId32" Type="http://schemas.openxmlformats.org/officeDocument/2006/relationships/font" Target="fonts/FiraSansExtraCondensedMedium-boldItalic.fntdata"/><Relationship Id="rId35" Type="http://schemas.openxmlformats.org/officeDocument/2006/relationships/font" Target="fonts/JosefinSans-regular.fntdata"/><Relationship Id="rId34" Type="http://schemas.openxmlformats.org/officeDocument/2006/relationships/font" Target="fonts/SquadaOne-regular.fntdata"/><Relationship Id="rId37" Type="http://schemas.openxmlformats.org/officeDocument/2006/relationships/font" Target="fonts/JosefinSans-italic.fntdata"/><Relationship Id="rId36" Type="http://schemas.openxmlformats.org/officeDocument/2006/relationships/font" Target="fonts/JosefinSans-bold.fntdata"/><Relationship Id="rId39" Type="http://schemas.openxmlformats.org/officeDocument/2006/relationships/font" Target="fonts/DosisExtraLight-regular.fntdata"/><Relationship Id="rId38" Type="http://schemas.openxmlformats.org/officeDocument/2006/relationships/font" Target="fonts/Josefi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Dosis-bold.fntdata"/><Relationship Id="rId25" Type="http://schemas.openxmlformats.org/officeDocument/2006/relationships/font" Target="fonts/Dosis-regular.fntdata"/><Relationship Id="rId28" Type="http://schemas.openxmlformats.org/officeDocument/2006/relationships/font" Target="fonts/Anaheim-regular.fntdata"/><Relationship Id="rId27" Type="http://schemas.openxmlformats.org/officeDocument/2006/relationships/font" Target="fonts/Staatliches-regular.fntdata"/><Relationship Id="rId29" Type="http://schemas.openxmlformats.org/officeDocument/2006/relationships/font" Target="fonts/FiraSansExtraCondensedMedium-regular.fntdata"/><Relationship Id="rId51" Type="http://schemas.openxmlformats.org/officeDocument/2006/relationships/font" Target="fonts/SourceSansPro-italic.fntdata"/><Relationship Id="rId50" Type="http://schemas.openxmlformats.org/officeDocument/2006/relationships/font" Target="fonts/SourceSansPro-bold.fntdata"/><Relationship Id="rId52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c6f358b042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c6f358b042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c6f358b042_1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c6f358b042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c6f358b042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c6f358b042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5465e7bc0b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5465e7bc0b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9" name="Google Shape;1709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c6f358b042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8" name="Google Shape;1878;gc6f358b042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571f33f51b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571f33f51b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c6f358b042_6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c6f358b042_6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6e399dc0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6e399dc0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c6e399d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c6e399d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dfce81f1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dfce81f1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6f358b042_5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6f358b042_5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6f358b042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c6f358b042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6f358b04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6f358b04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6f358b042_5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6f358b042_5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c6f358b04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c6f358b04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c6f358b0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c6f358b0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c6f358b042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c6f358b042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●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ExtraLight"/>
              <a:buChar char="○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ExtraLight"/>
              <a:buChar char="■"/>
              <a:defRPr sz="1100">
                <a:solidFill>
                  <a:srgbClr val="EFEFEF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5302425" y="3289200"/>
            <a:ext cx="2298300" cy="16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André Carneiro</a:t>
            </a:r>
            <a:endParaRPr sz="1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     Fábio Eduardo</a:t>
            </a:r>
            <a:endParaRPr sz="1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Márcio Wendell</a:t>
            </a:r>
            <a:endParaRPr sz="1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Pablo Timoteo </a:t>
            </a:r>
            <a:endParaRPr sz="1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Victor  Neves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9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ENSALAMENTO</a:t>
            </a:r>
            <a:r>
              <a:rPr lang="en" sz="4800"/>
              <a:t> AUTOMÁTICO</a:t>
            </a:r>
            <a:endParaRPr sz="4800"/>
          </a:p>
        </p:txBody>
      </p:sp>
      <p:sp>
        <p:nvSpPr>
          <p:cNvPr id="113" name="Google Shape;113;p19"/>
          <p:cNvSpPr txBox="1"/>
          <p:nvPr/>
        </p:nvSpPr>
        <p:spPr>
          <a:xfrm rot="-1799666">
            <a:off x="1481656" y="1621076"/>
            <a:ext cx="1119188" cy="62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STATUS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REPORT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557691" y="928166"/>
            <a:ext cx="3856961" cy="3149503"/>
            <a:chOff x="366675" y="580995"/>
            <a:chExt cx="4653108" cy="3799617"/>
          </a:xfrm>
        </p:grpSpPr>
        <p:sp>
          <p:nvSpPr>
            <p:cNvPr id="115" name="Google Shape;115;p19"/>
            <p:cNvSpPr/>
            <p:nvPr/>
          </p:nvSpPr>
          <p:spPr>
            <a:xfrm>
              <a:off x="1706803" y="3406751"/>
              <a:ext cx="1797718" cy="973861"/>
            </a:xfrm>
            <a:custGeom>
              <a:rect b="b" l="l" r="r" t="t"/>
              <a:pathLst>
                <a:path extrusionOk="0" h="20061" w="37032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2346698" y="2136151"/>
              <a:ext cx="2467882" cy="1420621"/>
            </a:xfrm>
            <a:custGeom>
              <a:rect b="b" l="l" r="r" t="t"/>
              <a:pathLst>
                <a:path extrusionOk="0" h="29264" w="50837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700506" y="2863463"/>
              <a:ext cx="1990733" cy="1141341"/>
            </a:xfrm>
            <a:custGeom>
              <a:rect b="b" l="l" r="r" t="t"/>
              <a:pathLst>
                <a:path extrusionOk="0" h="23511" w="41008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434852" y="3645303"/>
              <a:ext cx="473552" cy="235792"/>
            </a:xfrm>
            <a:custGeom>
              <a:rect b="b" l="l" r="r" t="t"/>
              <a:pathLst>
                <a:path extrusionOk="0" h="9587" w="19254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636944" y="3274415"/>
              <a:ext cx="368311" cy="421079"/>
            </a:xfrm>
            <a:custGeom>
              <a:rect b="b" l="l" r="r" t="t"/>
              <a:pathLst>
                <a:path extrusionOk="0" h="8674" w="7587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623352" y="3309948"/>
              <a:ext cx="301416" cy="339961"/>
            </a:xfrm>
            <a:custGeom>
              <a:rect b="b" l="l" r="r" t="t"/>
              <a:pathLst>
                <a:path extrusionOk="0" h="7003" w="6209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636944" y="3493827"/>
              <a:ext cx="312678" cy="270881"/>
            </a:xfrm>
            <a:custGeom>
              <a:rect b="b" l="l" r="r" t="t"/>
              <a:pathLst>
                <a:path extrusionOk="0" h="5580" w="6441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630294" y="3530573"/>
              <a:ext cx="250735" cy="202675"/>
            </a:xfrm>
            <a:custGeom>
              <a:rect b="b" l="l" r="r" t="t"/>
              <a:pathLst>
                <a:path extrusionOk="0" h="4175" w="5165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366675" y="3174718"/>
              <a:ext cx="380787" cy="349621"/>
            </a:xfrm>
            <a:custGeom>
              <a:rect b="b" l="l" r="r" t="t"/>
              <a:pathLst>
                <a:path extrusionOk="0" h="7202" w="7844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53470" y="3206756"/>
              <a:ext cx="277386" cy="271269"/>
            </a:xfrm>
            <a:custGeom>
              <a:rect b="b" l="l" r="r" t="t"/>
              <a:pathLst>
                <a:path extrusionOk="0" h="5588" w="5714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93811" y="3379567"/>
              <a:ext cx="390933" cy="387389"/>
            </a:xfrm>
            <a:custGeom>
              <a:rect b="b" l="l" r="r" t="t"/>
              <a:pathLst>
                <a:path extrusionOk="0" h="7980" w="8053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36092" y="3433838"/>
              <a:ext cx="351466" cy="254910"/>
            </a:xfrm>
            <a:custGeom>
              <a:rect b="b" l="l" r="r" t="t"/>
              <a:pathLst>
                <a:path extrusionOk="0" h="5251" w="724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19780" y="3520729"/>
              <a:ext cx="170199" cy="55681"/>
            </a:xfrm>
            <a:custGeom>
              <a:rect b="b" l="l" r="r" t="t"/>
              <a:pathLst>
                <a:path extrusionOk="0" h="1147" w="3506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397183" y="2005523"/>
              <a:ext cx="2384725" cy="1372707"/>
            </a:xfrm>
            <a:custGeom>
              <a:rect b="b" l="l" r="r" t="t"/>
              <a:pathLst>
                <a:path extrusionOk="0" h="28277" w="49124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4199781" y="3044527"/>
              <a:ext cx="144518" cy="75973"/>
            </a:xfrm>
            <a:custGeom>
              <a:rect b="b" l="l" r="r" t="t"/>
              <a:pathLst>
                <a:path extrusionOk="0" h="1565" w="2977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897406" y="2853270"/>
              <a:ext cx="899345" cy="633658"/>
            </a:xfrm>
            <a:custGeom>
              <a:rect b="b" l="l" r="r" t="t"/>
              <a:pathLst>
                <a:path extrusionOk="0" h="13053" w="18526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382280" y="2498909"/>
              <a:ext cx="1515235" cy="988036"/>
            </a:xfrm>
            <a:custGeom>
              <a:rect b="b" l="l" r="r" t="t"/>
              <a:pathLst>
                <a:path extrusionOk="0" h="20353" w="31213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2579753" y="2115521"/>
              <a:ext cx="2008452" cy="1158575"/>
            </a:xfrm>
            <a:custGeom>
              <a:rect b="b" l="l" r="r" t="t"/>
              <a:pathLst>
                <a:path extrusionOk="0" h="23866" w="41373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2698247" y="2179160"/>
              <a:ext cx="1113574" cy="639046"/>
            </a:xfrm>
            <a:custGeom>
              <a:rect b="b" l="l" r="r" t="t"/>
              <a:pathLst>
                <a:path extrusionOk="0" h="13164" w="22939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2922613" y="2471337"/>
              <a:ext cx="395496" cy="222288"/>
            </a:xfrm>
            <a:custGeom>
              <a:rect b="b" l="l" r="r" t="t"/>
              <a:pathLst>
                <a:path extrusionOk="0" h="4579" w="8147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3192415" y="2245178"/>
              <a:ext cx="249958" cy="141557"/>
            </a:xfrm>
            <a:custGeom>
              <a:rect b="b" l="l" r="r" t="t"/>
              <a:pathLst>
                <a:path extrusionOk="0" h="2916" w="5149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3244502" y="227532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296492" y="2305322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348481" y="2335467"/>
              <a:ext cx="249958" cy="141460"/>
            </a:xfrm>
            <a:custGeom>
              <a:rect b="b" l="l" r="r" t="t"/>
              <a:pathLst>
                <a:path extrusionOk="0" h="2914" w="5149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400568" y="2365466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3452558" y="2395611"/>
              <a:ext cx="249910" cy="141412"/>
            </a:xfrm>
            <a:custGeom>
              <a:rect b="b" l="l" r="r" t="t"/>
              <a:pathLst>
                <a:path extrusionOk="0" h="2913" w="5148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3166930" y="2613130"/>
              <a:ext cx="459964" cy="263211"/>
            </a:xfrm>
            <a:custGeom>
              <a:rect b="b" l="l" r="r" t="t"/>
              <a:pathLst>
                <a:path extrusionOk="0" h="5422" w="9475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687652" y="2449105"/>
              <a:ext cx="223404" cy="126508"/>
            </a:xfrm>
            <a:custGeom>
              <a:rect b="b" l="l" r="r" t="t"/>
              <a:pathLst>
                <a:path extrusionOk="0" h="2606" w="4602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266686" y="2507210"/>
              <a:ext cx="1113574" cy="639095"/>
            </a:xfrm>
            <a:custGeom>
              <a:rect b="b" l="l" r="r" t="t"/>
              <a:pathLst>
                <a:path extrusionOk="0" h="13165" w="22939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491004" y="2799387"/>
              <a:ext cx="395690" cy="222288"/>
            </a:xfrm>
            <a:custGeom>
              <a:rect b="b" l="l" r="r" t="t"/>
              <a:pathLst>
                <a:path extrusionOk="0" h="4579" w="8151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760855" y="2573373"/>
              <a:ext cx="249958" cy="141412"/>
            </a:xfrm>
            <a:custGeom>
              <a:rect b="b" l="l" r="r" t="t"/>
              <a:pathLst>
                <a:path extrusionOk="0" h="2913" w="5149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812942" y="2603373"/>
              <a:ext cx="249861" cy="141557"/>
            </a:xfrm>
            <a:custGeom>
              <a:rect b="b" l="l" r="r" t="t"/>
              <a:pathLst>
                <a:path extrusionOk="0" h="2916" w="5147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864931" y="2633518"/>
              <a:ext cx="249910" cy="141363"/>
            </a:xfrm>
            <a:custGeom>
              <a:rect b="b" l="l" r="r" t="t"/>
              <a:pathLst>
                <a:path extrusionOk="0" h="2912" w="5148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3916921" y="2663517"/>
              <a:ext cx="249958" cy="141509"/>
            </a:xfrm>
            <a:custGeom>
              <a:rect b="b" l="l" r="r" t="t"/>
              <a:pathLst>
                <a:path extrusionOk="0" h="2915" w="5149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969007" y="2693516"/>
              <a:ext cx="249861" cy="141509"/>
            </a:xfrm>
            <a:custGeom>
              <a:rect b="b" l="l" r="r" t="t"/>
              <a:pathLst>
                <a:path extrusionOk="0" h="2915" w="5147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020997" y="2723661"/>
              <a:ext cx="249910" cy="141509"/>
            </a:xfrm>
            <a:custGeom>
              <a:rect b="b" l="l" r="r" t="t"/>
              <a:pathLst>
                <a:path extrusionOk="0" h="2915" w="5148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3735370" y="2941229"/>
              <a:ext cx="459964" cy="263162"/>
            </a:xfrm>
            <a:custGeom>
              <a:rect b="b" l="l" r="r" t="t"/>
              <a:pathLst>
                <a:path extrusionOk="0" h="5421" w="9475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56285" y="2777301"/>
              <a:ext cx="223210" cy="126363"/>
            </a:xfrm>
            <a:custGeom>
              <a:rect b="b" l="l" r="r" t="t"/>
              <a:pathLst>
                <a:path extrusionOk="0" h="2603" w="4598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876157" y="2276099"/>
              <a:ext cx="31846" cy="16797"/>
            </a:xfrm>
            <a:custGeom>
              <a:rect b="b" l="l" r="r" t="t"/>
              <a:pathLst>
                <a:path extrusionOk="0" h="346" w="656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817178" y="2354884"/>
              <a:ext cx="63691" cy="33593"/>
            </a:xfrm>
            <a:custGeom>
              <a:rect b="b" l="l" r="r" t="t"/>
              <a:pathLst>
                <a:path extrusionOk="0" h="692" w="1312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890914" y="2244304"/>
              <a:ext cx="179325" cy="101119"/>
            </a:xfrm>
            <a:custGeom>
              <a:rect b="b" l="l" r="r" t="t"/>
              <a:pathLst>
                <a:path extrusionOk="0" h="2083" w="3694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772592" y="1042343"/>
              <a:ext cx="1799175" cy="2857990"/>
            </a:xfrm>
            <a:custGeom>
              <a:rect b="b" l="l" r="r" t="t"/>
              <a:pathLst>
                <a:path extrusionOk="0" h="58873" w="37062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867300" y="1097002"/>
              <a:ext cx="1562469" cy="2681043"/>
            </a:xfrm>
            <a:custGeom>
              <a:rect b="b" l="l" r="r" t="t"/>
              <a:pathLst>
                <a:path extrusionOk="0" h="55228" w="32186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725360" y="1917079"/>
              <a:ext cx="386078" cy="2042919"/>
            </a:xfrm>
            <a:custGeom>
              <a:rect b="b" l="l" r="r" t="t"/>
              <a:pathLst>
                <a:path extrusionOk="0" h="42083" w="7953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819970" y="1972223"/>
              <a:ext cx="196899" cy="1866847"/>
            </a:xfrm>
            <a:custGeom>
              <a:rect b="b" l="l" r="r" t="t"/>
              <a:pathLst>
                <a:path extrusionOk="0" h="38456" w="4056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732641" y="1019043"/>
              <a:ext cx="1595286" cy="925462"/>
            </a:xfrm>
            <a:custGeom>
              <a:rect b="b" l="l" r="r" t="t"/>
              <a:pathLst>
                <a:path extrusionOk="0" h="19064" w="32862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1064142" y="1210300"/>
              <a:ext cx="1595092" cy="925559"/>
            </a:xfrm>
            <a:custGeom>
              <a:rect b="b" l="l" r="r" t="t"/>
              <a:pathLst>
                <a:path extrusionOk="0" h="19066" w="32858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828222" y="1073653"/>
              <a:ext cx="1594461" cy="925510"/>
            </a:xfrm>
            <a:custGeom>
              <a:rect b="b" l="l" r="r" t="t"/>
              <a:pathLst>
                <a:path extrusionOk="0" h="19065" w="32845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969386" y="1155738"/>
              <a:ext cx="1595431" cy="925462"/>
            </a:xfrm>
            <a:custGeom>
              <a:rect b="b" l="l" r="r" t="t"/>
              <a:pathLst>
                <a:path extrusionOk="0" h="19064" w="32865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041812" y="1233649"/>
              <a:ext cx="1624558" cy="2714928"/>
            </a:xfrm>
            <a:custGeom>
              <a:rect b="b" l="l" r="r" t="t"/>
              <a:pathLst>
                <a:path extrusionOk="0" h="55926" w="33465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246081" y="2005960"/>
              <a:ext cx="284037" cy="524432"/>
            </a:xfrm>
            <a:custGeom>
              <a:rect b="b" l="l" r="r" t="t"/>
              <a:pathLst>
                <a:path extrusionOk="0" h="10803" w="5851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246081" y="1912759"/>
              <a:ext cx="1278287" cy="792691"/>
            </a:xfrm>
            <a:custGeom>
              <a:rect b="b" l="l" r="r" t="t"/>
              <a:pathLst>
                <a:path extrusionOk="0" h="16329" w="26332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246081" y="1912759"/>
              <a:ext cx="1278287" cy="792691"/>
            </a:xfrm>
            <a:custGeom>
              <a:rect b="b" l="l" r="r" t="t"/>
              <a:pathLst>
                <a:path extrusionOk="0" h="16329" w="26332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246081" y="2657401"/>
              <a:ext cx="284037" cy="697397"/>
            </a:xfrm>
            <a:custGeom>
              <a:rect b="b" l="l" r="r" t="t"/>
              <a:pathLst>
                <a:path extrusionOk="0" h="14366" w="5851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246081" y="3258794"/>
              <a:ext cx="284037" cy="575210"/>
            </a:xfrm>
            <a:custGeom>
              <a:rect b="b" l="l" r="r" t="t"/>
              <a:pathLst>
                <a:path extrusionOk="0" h="11849" w="5851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577436" y="2466046"/>
              <a:ext cx="284182" cy="861431"/>
            </a:xfrm>
            <a:custGeom>
              <a:rect b="b" l="l" r="r" t="t"/>
              <a:pathLst>
                <a:path extrusionOk="0" h="17745" w="5854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908937" y="2274789"/>
              <a:ext cx="284037" cy="697446"/>
            </a:xfrm>
            <a:custGeom>
              <a:rect b="b" l="l" r="r" t="t"/>
              <a:pathLst>
                <a:path extrusionOk="0" h="14367" w="5851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2240340" y="2083483"/>
              <a:ext cx="283988" cy="861382"/>
            </a:xfrm>
            <a:custGeom>
              <a:rect b="b" l="l" r="r" t="t"/>
              <a:pathLst>
                <a:path extrusionOk="0" h="17744" w="585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1577436" y="3231464"/>
              <a:ext cx="284182" cy="411176"/>
            </a:xfrm>
            <a:custGeom>
              <a:rect b="b" l="l" r="r" t="t"/>
              <a:pathLst>
                <a:path extrusionOk="0" h="8470" w="5854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908937" y="2876133"/>
              <a:ext cx="284037" cy="575307"/>
            </a:xfrm>
            <a:custGeom>
              <a:rect b="b" l="l" r="r" t="t"/>
              <a:pathLst>
                <a:path extrusionOk="0" h="11851" w="5851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2240340" y="2848755"/>
              <a:ext cx="283988" cy="411370"/>
            </a:xfrm>
            <a:custGeom>
              <a:rect b="b" l="l" r="r" t="t"/>
              <a:pathLst>
                <a:path extrusionOk="0" h="8474" w="585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1624814" y="3313647"/>
              <a:ext cx="189423" cy="260007"/>
            </a:xfrm>
            <a:custGeom>
              <a:rect b="b" l="l" r="r" t="t"/>
              <a:pathLst>
                <a:path extrusionOk="0" h="5356" w="3902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287670" y="2930938"/>
              <a:ext cx="189471" cy="260056"/>
            </a:xfrm>
            <a:custGeom>
              <a:rect b="b" l="l" r="r" t="t"/>
              <a:pathLst>
                <a:path extrusionOk="0" h="5357" w="3903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1293459" y="273943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293459" y="2928559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293459" y="298326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1293459" y="3037828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293459" y="309253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1293459" y="3147194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1624814" y="2548083"/>
              <a:ext cx="189423" cy="260104"/>
            </a:xfrm>
            <a:custGeom>
              <a:rect b="b" l="l" r="r" t="t"/>
              <a:pathLst>
                <a:path extrusionOk="0" h="5358" w="3902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1624814" y="273720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24814" y="279191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1624814" y="284657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624814" y="290123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1624814" y="295584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624814" y="301059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624814" y="306520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1624814" y="3119865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293459" y="334083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1293459" y="3530001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293459" y="3584562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293459" y="363927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956169" y="2356777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1956169" y="2545947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1956169" y="2600606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956169" y="2655216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956169" y="2709875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956169" y="2764534"/>
              <a:ext cx="189423" cy="127868"/>
            </a:xfrm>
            <a:custGeom>
              <a:rect b="b" l="l" r="r" t="t"/>
              <a:pathLst>
                <a:path extrusionOk="0" h="2634" w="3902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287670" y="2165519"/>
              <a:ext cx="189471" cy="259958"/>
            </a:xfrm>
            <a:custGeom>
              <a:rect b="b" l="l" r="r" t="t"/>
              <a:pathLst>
                <a:path extrusionOk="0" h="5355" w="3903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2287670" y="2354592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2287670" y="2409251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2287670" y="246391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2287670" y="2518520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2287670" y="2573179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2287670" y="2627887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2287670" y="2682546"/>
              <a:ext cx="189471" cy="127819"/>
            </a:xfrm>
            <a:custGeom>
              <a:rect b="b" l="l" r="r" t="t"/>
              <a:pathLst>
                <a:path extrusionOk="0" h="2633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2287670" y="2737204"/>
              <a:ext cx="189471" cy="127868"/>
            </a:xfrm>
            <a:custGeom>
              <a:rect b="b" l="l" r="r" t="t"/>
              <a:pathLst>
                <a:path extrusionOk="0" h="2634" w="3903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956169" y="2958170"/>
              <a:ext cx="189423" cy="260056"/>
            </a:xfrm>
            <a:custGeom>
              <a:rect b="b" l="l" r="r" t="t"/>
              <a:pathLst>
                <a:path extrusionOk="0" h="5357" w="3902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1956169" y="3147340"/>
              <a:ext cx="189423" cy="127770"/>
            </a:xfrm>
            <a:custGeom>
              <a:rect b="b" l="l" r="r" t="t"/>
              <a:pathLst>
                <a:path extrusionOk="0" h="2632" w="3902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1956169" y="3201950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956169" y="3256609"/>
              <a:ext cx="189423" cy="127819"/>
            </a:xfrm>
            <a:custGeom>
              <a:rect b="b" l="l" r="r" t="t"/>
              <a:pathLst>
                <a:path extrusionOk="0" h="2633" w="3902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092368" y="751331"/>
              <a:ext cx="710165" cy="1752620"/>
            </a:xfrm>
            <a:custGeom>
              <a:rect b="b" l="l" r="r" t="t"/>
              <a:pathLst>
                <a:path extrusionOk="0" h="36103" w="14629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108921" y="752544"/>
              <a:ext cx="683659" cy="363214"/>
            </a:xfrm>
            <a:custGeom>
              <a:rect b="b" l="l" r="r" t="t"/>
              <a:pathLst>
                <a:path extrusionOk="0" h="7482" w="14083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101640" y="751379"/>
              <a:ext cx="690941" cy="402147"/>
            </a:xfrm>
            <a:custGeom>
              <a:rect b="b" l="l" r="r" t="t"/>
              <a:pathLst>
                <a:path extrusionOk="0" h="8284" w="14233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336103" y="2475755"/>
              <a:ext cx="46943" cy="27185"/>
            </a:xfrm>
            <a:custGeom>
              <a:rect b="b" l="l" r="r" t="t"/>
              <a:pathLst>
                <a:path extrusionOk="0" h="560" w="967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329113" y="2323283"/>
              <a:ext cx="53739" cy="179519"/>
            </a:xfrm>
            <a:custGeom>
              <a:rect b="b" l="l" r="r" t="t"/>
              <a:pathLst>
                <a:path extrusionOk="0" h="3698" w="1107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098388" y="2414931"/>
              <a:ext cx="3010" cy="2379"/>
            </a:xfrm>
            <a:custGeom>
              <a:rect b="b" l="l" r="r" t="t"/>
              <a:pathLst>
                <a:path extrusionOk="0" h="49" w="62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092368" y="1126127"/>
              <a:ext cx="56749" cy="1318725"/>
            </a:xfrm>
            <a:custGeom>
              <a:rect b="b" l="l" r="r" t="t"/>
              <a:pathLst>
                <a:path extrusionOk="0" h="27165" w="1169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234405" y="940501"/>
              <a:ext cx="473556" cy="579870"/>
            </a:xfrm>
            <a:custGeom>
              <a:rect b="b" l="l" r="r" t="t"/>
              <a:pathLst>
                <a:path extrusionOk="0" h="11945" w="9755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234405" y="1323016"/>
              <a:ext cx="473556" cy="306173"/>
            </a:xfrm>
            <a:custGeom>
              <a:rect b="b" l="l" r="r" t="t"/>
              <a:pathLst>
                <a:path extrusionOk="0" h="6307" w="9755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234405" y="1432285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3234405" y="1541603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234405" y="1650969"/>
              <a:ext cx="473556" cy="306222"/>
            </a:xfrm>
            <a:custGeom>
              <a:rect b="b" l="l" r="r" t="t"/>
              <a:pathLst>
                <a:path extrusionOk="0" h="6308" w="9755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3234405" y="1978971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393238" y="1760287"/>
              <a:ext cx="314717" cy="214763"/>
            </a:xfrm>
            <a:custGeom>
              <a:rect b="b" l="l" r="r" t="t"/>
              <a:pathLst>
                <a:path extrusionOk="0" h="4424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234405" y="2088288"/>
              <a:ext cx="94760" cy="87575"/>
            </a:xfrm>
            <a:custGeom>
              <a:rect b="b" l="l" r="r" t="t"/>
              <a:pathLst>
                <a:path extrusionOk="0" h="1804" w="1952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3393238" y="1869653"/>
              <a:ext cx="314717" cy="214715"/>
            </a:xfrm>
            <a:custGeom>
              <a:rect b="b" l="l" r="r" t="t"/>
              <a:pathLst>
                <a:path extrusionOk="0" h="4423" w="6483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234405" y="2197606"/>
              <a:ext cx="94760" cy="87527"/>
            </a:xfrm>
            <a:custGeom>
              <a:rect b="b" l="l" r="r" t="t"/>
              <a:pathLst>
                <a:path extrusionOk="0" h="1803" w="1952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393238" y="1978971"/>
              <a:ext cx="314717" cy="214666"/>
            </a:xfrm>
            <a:custGeom>
              <a:rect b="b" l="l" r="r" t="t"/>
              <a:pathLst>
                <a:path extrusionOk="0" h="4422" w="6483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660856" y="1078556"/>
              <a:ext cx="710116" cy="1752620"/>
            </a:xfrm>
            <a:custGeom>
              <a:rect b="b" l="l" r="r" t="t"/>
              <a:pathLst>
                <a:path extrusionOk="0" h="36103" w="14628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312935" y="1079721"/>
              <a:ext cx="48108" cy="27719"/>
            </a:xfrm>
            <a:custGeom>
              <a:rect b="b" l="l" r="r" t="t"/>
              <a:pathLst>
                <a:path extrusionOk="0" h="571" w="991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687166" y="1432188"/>
              <a:ext cx="2330" cy="1651"/>
            </a:xfrm>
            <a:custGeom>
              <a:rect b="b" l="l" r="r" t="t"/>
              <a:pathLst>
                <a:path extrusionOk="0" h="34" w="48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677361" y="1433790"/>
              <a:ext cx="10000" cy="9175"/>
            </a:xfrm>
            <a:custGeom>
              <a:rect b="b" l="l" r="r" t="t"/>
              <a:pathLst>
                <a:path extrusionOk="0" h="189" w="206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670079" y="1078604"/>
              <a:ext cx="690990" cy="402147"/>
            </a:xfrm>
            <a:custGeom>
              <a:rect b="b" l="l" r="r" t="t"/>
              <a:pathLst>
                <a:path extrusionOk="0" h="8284" w="14234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904542" y="2803125"/>
              <a:ext cx="46749" cy="27040"/>
            </a:xfrm>
            <a:custGeom>
              <a:rect b="b" l="l" r="r" t="t"/>
              <a:pathLst>
                <a:path extrusionOk="0" h="557" w="963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897601" y="2650702"/>
              <a:ext cx="53545" cy="179277"/>
            </a:xfrm>
            <a:custGeom>
              <a:rect b="b" l="l" r="r" t="t"/>
              <a:pathLst>
                <a:path extrusionOk="0" h="3693" w="1103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669594" y="2744437"/>
              <a:ext cx="47283" cy="27379"/>
            </a:xfrm>
            <a:custGeom>
              <a:rect b="b" l="l" r="r" t="t"/>
              <a:pathLst>
                <a:path extrusionOk="0" h="564" w="974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660856" y="1453352"/>
              <a:ext cx="56506" cy="1318725"/>
            </a:xfrm>
            <a:custGeom>
              <a:rect b="b" l="l" r="r" t="t"/>
              <a:pathLst>
                <a:path extrusionOk="0" h="27165" w="1164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802796" y="1267774"/>
              <a:ext cx="473411" cy="579870"/>
            </a:xfrm>
            <a:custGeom>
              <a:rect b="b" l="l" r="r" t="t"/>
              <a:pathLst>
                <a:path extrusionOk="0" h="11945" w="9752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802796" y="1650289"/>
              <a:ext cx="473411" cy="306125"/>
            </a:xfrm>
            <a:custGeom>
              <a:rect b="b" l="l" r="r" t="t"/>
              <a:pathLst>
                <a:path extrusionOk="0" h="6306" w="9752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802796" y="1759558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802796" y="1868925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802796" y="1978242"/>
              <a:ext cx="473411" cy="306222"/>
            </a:xfrm>
            <a:custGeom>
              <a:rect b="b" l="l" r="r" t="t"/>
              <a:pathLst>
                <a:path extrusionOk="0" h="6308" w="9752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802796" y="2306196"/>
              <a:ext cx="94663" cy="87624"/>
            </a:xfrm>
            <a:custGeom>
              <a:rect b="b" l="l" r="r" t="t"/>
              <a:pathLst>
                <a:path extrusionOk="0" h="1805" w="195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961677" y="2087609"/>
              <a:ext cx="314523" cy="214666"/>
            </a:xfrm>
            <a:custGeom>
              <a:rect b="b" l="l" r="r" t="t"/>
              <a:pathLst>
                <a:path extrusionOk="0" h="4422" w="6479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802796" y="2415562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961677" y="2196878"/>
              <a:ext cx="314523" cy="214715"/>
            </a:xfrm>
            <a:custGeom>
              <a:rect b="b" l="l" r="r" t="t"/>
              <a:pathLst>
                <a:path extrusionOk="0" h="4423" w="6479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802796" y="2524928"/>
              <a:ext cx="94663" cy="87478"/>
            </a:xfrm>
            <a:custGeom>
              <a:rect b="b" l="l" r="r" t="t"/>
              <a:pathLst>
                <a:path extrusionOk="0" h="1802" w="195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961677" y="2306196"/>
              <a:ext cx="314523" cy="214763"/>
            </a:xfrm>
            <a:custGeom>
              <a:rect b="b" l="l" r="r" t="t"/>
              <a:pathLst>
                <a:path extrusionOk="0" h="4424" w="6479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4654678" y="580995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4654678" y="705992"/>
              <a:ext cx="272823" cy="292144"/>
            </a:xfrm>
            <a:custGeom>
              <a:rect b="b" l="l" r="r" t="t"/>
              <a:pathLst>
                <a:path extrusionOk="0" h="6018" w="562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4705600" y="580995"/>
              <a:ext cx="272580" cy="253114"/>
            </a:xfrm>
            <a:custGeom>
              <a:rect b="b" l="l" r="r" t="t"/>
              <a:pathLst>
                <a:path extrusionOk="0" h="5214" w="5615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713852" y="614878"/>
              <a:ext cx="305931" cy="395011"/>
            </a:xfrm>
            <a:custGeom>
              <a:rect b="b" l="l" r="r" t="t"/>
              <a:pathLst>
                <a:path extrusionOk="0" h="8137" w="6302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4819239" y="694002"/>
              <a:ext cx="95148" cy="236754"/>
            </a:xfrm>
            <a:custGeom>
              <a:rect b="b" l="l" r="r" t="t"/>
              <a:pathLst>
                <a:path extrusionOk="0" h="4877" w="196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4654678" y="1721501"/>
              <a:ext cx="323504" cy="417147"/>
            </a:xfrm>
            <a:custGeom>
              <a:rect b="b" l="l" r="r" t="t"/>
              <a:pathLst>
                <a:path extrusionOk="0" h="8593" w="6664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4654678" y="1846304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705600" y="1721501"/>
              <a:ext cx="272580" cy="252919"/>
            </a:xfrm>
            <a:custGeom>
              <a:rect b="b" l="l" r="r" t="t"/>
              <a:pathLst>
                <a:path extrusionOk="0" h="5210" w="5615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713852" y="1755287"/>
              <a:ext cx="305931" cy="395108"/>
            </a:xfrm>
            <a:custGeom>
              <a:rect b="b" l="l" r="r" t="t"/>
              <a:pathLst>
                <a:path extrusionOk="0" h="8139" w="6302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785745" y="1839217"/>
              <a:ext cx="162092" cy="238696"/>
            </a:xfrm>
            <a:custGeom>
              <a:rect b="b" l="l" r="r" t="t"/>
              <a:pathLst>
                <a:path extrusionOk="0" h="4917" w="3339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4832831" y="1839362"/>
              <a:ext cx="67963" cy="72284"/>
            </a:xfrm>
            <a:custGeom>
              <a:rect b="b" l="l" r="r" t="t"/>
              <a:pathLst>
                <a:path extrusionOk="0" h="1489" w="140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832831" y="1827761"/>
              <a:ext cx="67963" cy="57866"/>
            </a:xfrm>
            <a:custGeom>
              <a:rect b="b" l="l" r="r" t="t"/>
              <a:pathLst>
                <a:path extrusionOk="0" h="1192" w="140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4842103" y="1919943"/>
              <a:ext cx="49419" cy="41991"/>
            </a:xfrm>
            <a:custGeom>
              <a:rect b="b" l="l" r="r" t="t"/>
              <a:pathLst>
                <a:path extrusionOk="0" h="865" w="1018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4654678" y="1151224"/>
              <a:ext cx="323504" cy="417196"/>
            </a:xfrm>
            <a:custGeom>
              <a:rect b="b" l="l" r="r" t="t"/>
              <a:pathLst>
                <a:path extrusionOk="0" h="8594" w="6664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4654678" y="1276075"/>
              <a:ext cx="272823" cy="292338"/>
            </a:xfrm>
            <a:custGeom>
              <a:rect b="b" l="l" r="r" t="t"/>
              <a:pathLst>
                <a:path extrusionOk="0" h="6022" w="562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4705600" y="1151224"/>
              <a:ext cx="272580" cy="252968"/>
            </a:xfrm>
            <a:custGeom>
              <a:rect b="b" l="l" r="r" t="t"/>
              <a:pathLst>
                <a:path extrusionOk="0" h="5211" w="5615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4713852" y="1185107"/>
              <a:ext cx="305931" cy="395059"/>
            </a:xfrm>
            <a:custGeom>
              <a:rect b="b" l="l" r="r" t="t"/>
              <a:pathLst>
                <a:path extrusionOk="0" h="8138" w="6302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4810744" y="1303162"/>
              <a:ext cx="52283" cy="85973"/>
            </a:xfrm>
            <a:custGeom>
              <a:rect b="b" l="l" r="r" t="t"/>
              <a:pathLst>
                <a:path extrusionOk="0" h="1771" w="1077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4787249" y="1385636"/>
              <a:ext cx="95973" cy="142965"/>
            </a:xfrm>
            <a:custGeom>
              <a:rect b="b" l="l" r="r" t="t"/>
              <a:pathLst>
                <a:path extrusionOk="0" h="2945" w="1977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4873753" y="1236707"/>
              <a:ext cx="52234" cy="85876"/>
            </a:xfrm>
            <a:custGeom>
              <a:rect b="b" l="l" r="r" t="t"/>
              <a:pathLst>
                <a:path extrusionOk="0" h="1769" w="1076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860307" y="1319084"/>
              <a:ext cx="86070" cy="121557"/>
            </a:xfrm>
            <a:custGeom>
              <a:rect b="b" l="l" r="r" t="t"/>
              <a:pathLst>
                <a:path extrusionOk="0" h="2504" w="1773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404125" y="3297385"/>
              <a:ext cx="978619" cy="698077"/>
            </a:xfrm>
            <a:custGeom>
              <a:rect b="b" l="l" r="r" t="t"/>
              <a:pathLst>
                <a:path extrusionOk="0" h="14380" w="20159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404319" y="3380150"/>
              <a:ext cx="143208" cy="192578"/>
            </a:xfrm>
            <a:custGeom>
              <a:rect b="b" l="l" r="r" t="t"/>
              <a:pathLst>
                <a:path extrusionOk="0" h="3967" w="295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893439" y="3646357"/>
              <a:ext cx="422973" cy="168597"/>
            </a:xfrm>
            <a:custGeom>
              <a:rect b="b" l="l" r="r" t="t"/>
              <a:pathLst>
                <a:path extrusionOk="0" h="3473" w="8713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386940" y="3297288"/>
              <a:ext cx="1043523" cy="565015"/>
            </a:xfrm>
            <a:custGeom>
              <a:rect b="b" l="l" r="r" t="t"/>
              <a:pathLst>
                <a:path extrusionOk="0" h="11639" w="21496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451357" y="3344714"/>
              <a:ext cx="884150" cy="301707"/>
            </a:xfrm>
            <a:custGeom>
              <a:rect b="b" l="l" r="r" t="t"/>
              <a:pathLst>
                <a:path extrusionOk="0" h="6215" w="18213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470580" y="3477720"/>
              <a:ext cx="845702" cy="337242"/>
            </a:xfrm>
            <a:custGeom>
              <a:rect b="b" l="l" r="r" t="t"/>
              <a:pathLst>
                <a:path extrusionOk="0" h="6947" w="17421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503929" y="3688637"/>
              <a:ext cx="67283" cy="49904"/>
            </a:xfrm>
            <a:custGeom>
              <a:rect b="b" l="l" r="r" t="t"/>
              <a:pathLst>
                <a:path extrusionOk="0" h="1028" w="1386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559414" y="3731549"/>
              <a:ext cx="2379" cy="1505"/>
            </a:xfrm>
            <a:custGeom>
              <a:rect b="b" l="l" r="r" t="t"/>
              <a:pathLst>
                <a:path extrusionOk="0" h="31" w="49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3225231" y="3732860"/>
              <a:ext cx="49" cy="49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561890" y="3733005"/>
              <a:ext cx="8010" cy="4854"/>
            </a:xfrm>
            <a:custGeom>
              <a:rect b="b" l="l" r="r" t="t"/>
              <a:pathLst>
                <a:path extrusionOk="0" h="100" w="165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217124" y="3733005"/>
              <a:ext cx="7864" cy="4854"/>
            </a:xfrm>
            <a:custGeom>
              <a:rect b="b" l="l" r="r" t="t"/>
              <a:pathLst>
                <a:path extrusionOk="0" h="100" w="162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2569851" y="3737811"/>
              <a:ext cx="340" cy="243"/>
            </a:xfrm>
            <a:custGeom>
              <a:rect b="b" l="l" r="r" t="t"/>
              <a:pathLst>
                <a:path extrusionOk="0" h="5" w="7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216638" y="3737811"/>
              <a:ext cx="388" cy="243"/>
            </a:xfrm>
            <a:custGeom>
              <a:rect b="b" l="l" r="r" t="t"/>
              <a:pathLst>
                <a:path extrusionOk="0" h="5" w="8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570142" y="3738005"/>
              <a:ext cx="583" cy="388"/>
            </a:xfrm>
            <a:custGeom>
              <a:rect b="b" l="l" r="r" t="t"/>
              <a:pathLst>
                <a:path extrusionOk="0" h="8" w="12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3216299" y="3738005"/>
              <a:ext cx="388" cy="388"/>
            </a:xfrm>
            <a:custGeom>
              <a:rect b="b" l="l" r="r" t="t"/>
              <a:pathLst>
                <a:path extrusionOk="0" h="8" w="8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570676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3215668" y="3738345"/>
              <a:ext cx="534" cy="194"/>
            </a:xfrm>
            <a:custGeom>
              <a:rect b="b" l="l" r="r" t="t"/>
              <a:pathLst>
                <a:path extrusionOk="0" h="4" w="11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455338" y="3404955"/>
              <a:ext cx="876189" cy="241463"/>
            </a:xfrm>
            <a:custGeom>
              <a:rect b="b" l="l" r="r" t="t"/>
              <a:pathLst>
                <a:path extrusionOk="0" h="4974" w="18049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2404125" y="3572669"/>
              <a:ext cx="243" cy="10146"/>
            </a:xfrm>
            <a:custGeom>
              <a:rect b="b" l="l" r="r" t="t"/>
              <a:pathLst>
                <a:path extrusionOk="0" h="209" w="5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2404125" y="3591407"/>
              <a:ext cx="272143" cy="374816"/>
            </a:xfrm>
            <a:custGeom>
              <a:rect b="b" l="l" r="r" t="t"/>
              <a:pathLst>
                <a:path extrusionOk="0" h="7721" w="5606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04125" y="3582766"/>
              <a:ext cx="374039" cy="404817"/>
            </a:xfrm>
            <a:custGeom>
              <a:rect b="b" l="l" r="r" t="t"/>
              <a:pathLst>
                <a:path extrusionOk="0" h="8339" w="7705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04125" y="3548641"/>
              <a:ext cx="3058" cy="34176"/>
            </a:xfrm>
            <a:custGeom>
              <a:rect b="b" l="l" r="r" t="t"/>
              <a:pathLst>
                <a:path extrusionOk="0" h="704" w="63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386940" y="3536214"/>
              <a:ext cx="160587" cy="243405"/>
            </a:xfrm>
            <a:custGeom>
              <a:rect b="b" l="l" r="r" t="t"/>
              <a:pathLst>
                <a:path extrusionOk="0" h="5014" w="3308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328786" y="3800091"/>
              <a:ext cx="233307" cy="182723"/>
            </a:xfrm>
            <a:custGeom>
              <a:rect b="b" l="l" r="r" t="t"/>
              <a:pathLst>
                <a:path extrusionOk="0" h="3764" w="4806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343883" y="3838585"/>
              <a:ext cx="218210" cy="144227"/>
            </a:xfrm>
            <a:custGeom>
              <a:rect b="b" l="l" r="r" t="t"/>
              <a:pathLst>
                <a:path extrusionOk="0" h="2971" w="4495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768599" y="3893924"/>
              <a:ext cx="622201" cy="438556"/>
            </a:xfrm>
            <a:custGeom>
              <a:rect b="b" l="l" r="r" t="t"/>
              <a:pathLst>
                <a:path extrusionOk="0" h="9034" w="12817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90727" y="3976737"/>
              <a:ext cx="49" cy="728"/>
            </a:xfrm>
            <a:custGeom>
              <a:rect b="b" l="l" r="r" t="t"/>
              <a:pathLst>
                <a:path extrusionOk="0" h="15" w="1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849277" y="3930525"/>
              <a:ext cx="541519" cy="400836"/>
            </a:xfrm>
            <a:custGeom>
              <a:rect b="b" l="l" r="r" t="t"/>
              <a:pathLst>
                <a:path extrusionOk="0" h="8257" w="11155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9"/>
          <p:cNvSpPr txBox="1"/>
          <p:nvPr/>
        </p:nvSpPr>
        <p:spPr>
          <a:xfrm rot="-1799855">
            <a:off x="1484417" y="1679703"/>
            <a:ext cx="1113682" cy="612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STATUS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REPORT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8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371" name="Google Shape;1371;p28"/>
          <p:cNvSpPr txBox="1"/>
          <p:nvPr>
            <p:ph type="ctrTitle"/>
          </p:nvPr>
        </p:nvSpPr>
        <p:spPr>
          <a:xfrm>
            <a:off x="2667000" y="1577850"/>
            <a:ext cx="38100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GANHOS ESPERADOS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9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Ganhos esperados</a:t>
            </a:r>
            <a:endParaRPr/>
          </a:p>
        </p:txBody>
      </p:sp>
      <p:sp>
        <p:nvSpPr>
          <p:cNvPr id="1377" name="Google Shape;1377;p29"/>
          <p:cNvSpPr txBox="1"/>
          <p:nvPr>
            <p:ph idx="1" type="subTitle"/>
          </p:nvPr>
        </p:nvSpPr>
        <p:spPr>
          <a:xfrm>
            <a:off x="4736030" y="154305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para enviar os convites, esperar pela entrada dos alunos nas salas.</a:t>
            </a:r>
            <a:endParaRPr/>
          </a:p>
        </p:txBody>
      </p:sp>
      <p:sp>
        <p:nvSpPr>
          <p:cNvPr id="1378" name="Google Shape;1378;p29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poupado</a:t>
            </a:r>
            <a:endParaRPr/>
          </a:p>
        </p:txBody>
      </p:sp>
      <p:sp>
        <p:nvSpPr>
          <p:cNvPr id="1379" name="Google Shape;1379;p29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não precisar quase nada da participação humana, o processo se torna muito mais ágil.</a:t>
            </a:r>
            <a:endParaRPr/>
          </a:p>
        </p:txBody>
      </p:sp>
      <p:sp>
        <p:nvSpPr>
          <p:cNvPr id="1380" name="Google Shape;1380;p29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Agilidade no processo</a:t>
            </a:r>
            <a:endParaRPr/>
          </a:p>
        </p:txBody>
      </p:sp>
      <p:sp>
        <p:nvSpPr>
          <p:cNvPr id="1381" name="Google Shape;1381;p29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repetitivo, tanto de monitores, quanto de professores que adicionam aluno a aluno(quando o fazem dessa forma).</a:t>
            </a:r>
            <a:endParaRPr/>
          </a:p>
        </p:txBody>
      </p:sp>
      <p:sp>
        <p:nvSpPr>
          <p:cNvPr id="1382" name="Google Shape;1382;p29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desnecessário evitado</a:t>
            </a:r>
            <a:endParaRPr/>
          </a:p>
        </p:txBody>
      </p:sp>
      <p:grpSp>
        <p:nvGrpSpPr>
          <p:cNvPr id="1383" name="Google Shape;1383;p29"/>
          <p:cNvGrpSpPr/>
          <p:nvPr/>
        </p:nvGrpSpPr>
        <p:grpSpPr>
          <a:xfrm>
            <a:off x="505203" y="1656400"/>
            <a:ext cx="3026714" cy="2853903"/>
            <a:chOff x="4002200" y="2278875"/>
            <a:chExt cx="1936725" cy="1688700"/>
          </a:xfrm>
        </p:grpSpPr>
        <p:sp>
          <p:nvSpPr>
            <p:cNvPr id="1384" name="Google Shape;1384;p29"/>
            <p:cNvSpPr/>
            <p:nvPr/>
          </p:nvSpPr>
          <p:spPr>
            <a:xfrm>
              <a:off x="4512375" y="3258625"/>
              <a:ext cx="1232625" cy="708950"/>
            </a:xfrm>
            <a:custGeom>
              <a:rect b="b" l="l" r="r" t="t"/>
              <a:pathLst>
                <a:path extrusionOk="0" h="28358" w="49305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5715175" y="3173825"/>
              <a:ext cx="165400" cy="173800"/>
            </a:xfrm>
            <a:custGeom>
              <a:rect b="b" l="l" r="r" t="t"/>
              <a:pathLst>
                <a:path extrusionOk="0" h="6952" w="6616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5719375" y="3173800"/>
              <a:ext cx="151225" cy="173825"/>
            </a:xfrm>
            <a:custGeom>
              <a:rect b="b" l="l" r="r" t="t"/>
              <a:pathLst>
                <a:path extrusionOk="0" h="6953" w="6049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5730025" y="3185750"/>
              <a:ext cx="109075" cy="138500"/>
            </a:xfrm>
            <a:custGeom>
              <a:rect b="b" l="l" r="r" t="t"/>
              <a:pathLst>
                <a:path extrusionOk="0" h="5540" w="4363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5720050" y="3268975"/>
              <a:ext cx="218875" cy="227200"/>
            </a:xfrm>
            <a:custGeom>
              <a:rect b="b" l="l" r="r" t="t"/>
              <a:pathLst>
                <a:path extrusionOk="0" h="9088" w="8755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5723375" y="3284775"/>
              <a:ext cx="164625" cy="139900"/>
            </a:xfrm>
            <a:custGeom>
              <a:rect b="b" l="l" r="r" t="t"/>
              <a:pathLst>
                <a:path extrusionOk="0" h="5596" w="6585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5738575" y="3319075"/>
              <a:ext cx="13925" cy="64900"/>
            </a:xfrm>
            <a:custGeom>
              <a:rect b="b" l="l" r="r" t="t"/>
              <a:pathLst>
                <a:path extrusionOk="0" h="2596" w="557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5729775" y="3398700"/>
              <a:ext cx="71200" cy="11300"/>
            </a:xfrm>
            <a:custGeom>
              <a:rect b="b" l="l" r="r" t="t"/>
              <a:pathLst>
                <a:path extrusionOk="0" h="452" w="2848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4446675" y="3190600"/>
              <a:ext cx="40475" cy="35025"/>
            </a:xfrm>
            <a:custGeom>
              <a:rect b="b" l="l" r="r" t="t"/>
              <a:pathLst>
                <a:path extrusionOk="0" h="1401" w="1619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4022425" y="3202300"/>
              <a:ext cx="222225" cy="165450"/>
            </a:xfrm>
            <a:custGeom>
              <a:rect b="b" l="l" r="r" t="t"/>
              <a:pathLst>
                <a:path extrusionOk="0" h="6618" w="8889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4002200" y="2910650"/>
              <a:ext cx="222325" cy="431600"/>
            </a:xfrm>
            <a:custGeom>
              <a:rect b="b" l="l" r="r" t="t"/>
              <a:pathLst>
                <a:path extrusionOk="0" h="17264" w="8893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4224500" y="2863975"/>
              <a:ext cx="302975" cy="478275"/>
            </a:xfrm>
            <a:custGeom>
              <a:rect b="b" l="l" r="r" t="t"/>
              <a:pathLst>
                <a:path extrusionOk="0" h="19131" w="12119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4002200" y="2735675"/>
              <a:ext cx="525275" cy="303325"/>
            </a:xfrm>
            <a:custGeom>
              <a:rect b="b" l="l" r="r" t="t"/>
              <a:pathLst>
                <a:path extrusionOk="0" h="12133" w="21011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4244625" y="2898975"/>
              <a:ext cx="262725" cy="221700"/>
            </a:xfrm>
            <a:custGeom>
              <a:rect b="b" l="l" r="r" t="t"/>
              <a:pathLst>
                <a:path extrusionOk="0" h="8868" w="10509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4345625" y="2945650"/>
              <a:ext cx="80925" cy="53850"/>
            </a:xfrm>
            <a:custGeom>
              <a:rect b="b" l="l" r="r" t="t"/>
              <a:pathLst>
                <a:path extrusionOk="0" h="2154" w="3237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4244625" y="2992325"/>
              <a:ext cx="262725" cy="221600"/>
            </a:xfrm>
            <a:custGeom>
              <a:rect b="b" l="l" r="r" t="t"/>
              <a:pathLst>
                <a:path extrusionOk="0" h="8864" w="10509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4345625" y="3080200"/>
              <a:ext cx="9425" cy="5475"/>
            </a:xfrm>
            <a:custGeom>
              <a:rect b="b" l="l" r="r" t="t"/>
              <a:pathLst>
                <a:path extrusionOk="0" h="219" w="377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4345625" y="3038975"/>
              <a:ext cx="80925" cy="53800"/>
            </a:xfrm>
            <a:custGeom>
              <a:rect b="b" l="l" r="r" t="t"/>
              <a:pathLst>
                <a:path extrusionOk="0" h="2152" w="3237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4244625" y="3085650"/>
              <a:ext cx="262725" cy="221625"/>
            </a:xfrm>
            <a:custGeom>
              <a:rect b="b" l="l" r="r" t="t"/>
              <a:pathLst>
                <a:path extrusionOk="0" h="8865" w="10509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4345625" y="3177300"/>
              <a:ext cx="2950" cy="1625"/>
            </a:xfrm>
            <a:custGeom>
              <a:rect b="b" l="l" r="r" t="t"/>
              <a:pathLst>
                <a:path extrusionOk="0" h="65" w="118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4345625" y="3132325"/>
              <a:ext cx="80925" cy="53775"/>
            </a:xfrm>
            <a:custGeom>
              <a:rect b="b" l="l" r="r" t="t"/>
              <a:pathLst>
                <a:path extrusionOk="0" h="2151" w="3237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4244625" y="3318950"/>
              <a:ext cx="20225" cy="48800"/>
            </a:xfrm>
            <a:custGeom>
              <a:rect b="b" l="l" r="r" t="t"/>
              <a:pathLst>
                <a:path extrusionOk="0" h="1952" w="809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4487125" y="3178900"/>
              <a:ext cx="20225" cy="46725"/>
            </a:xfrm>
            <a:custGeom>
              <a:rect b="b" l="l" r="r" t="t"/>
              <a:pathLst>
                <a:path extrusionOk="0" h="1869" w="809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4039325" y="2843600"/>
              <a:ext cx="298850" cy="171175"/>
            </a:xfrm>
            <a:custGeom>
              <a:rect b="b" l="l" r="r" t="t"/>
              <a:pathLst>
                <a:path extrusionOk="0" h="6847" w="11954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4039250" y="2825975"/>
              <a:ext cx="299000" cy="188750"/>
            </a:xfrm>
            <a:custGeom>
              <a:rect b="b" l="l" r="r" t="t"/>
              <a:pathLst>
                <a:path extrusionOk="0" h="7550" w="1196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4319100" y="2562700"/>
              <a:ext cx="158825" cy="292600"/>
            </a:xfrm>
            <a:custGeom>
              <a:rect b="b" l="l" r="r" t="t"/>
              <a:pathLst>
                <a:path extrusionOk="0" h="11704" w="6353">
                  <a:moveTo>
                    <a:pt x="163" y="0"/>
                  </a:moveTo>
                  <a:cubicBezTo>
                    <a:pt x="148" y="0"/>
                    <a:pt x="135" y="4"/>
                    <a:pt x="123" y="11"/>
                  </a:cubicBezTo>
                  <a:cubicBezTo>
                    <a:pt x="96" y="28"/>
                    <a:pt x="0" y="83"/>
                    <a:pt x="0" y="83"/>
                  </a:cubicBezTo>
                  <a:lnTo>
                    <a:pt x="79" y="7898"/>
                  </a:lnTo>
                  <a:cubicBezTo>
                    <a:pt x="79" y="7997"/>
                    <a:pt x="148" y="8120"/>
                    <a:pt x="236" y="8172"/>
                  </a:cubicBezTo>
                  <a:lnTo>
                    <a:pt x="6353" y="11704"/>
                  </a:lnTo>
                  <a:lnTo>
                    <a:pt x="6353" y="3553"/>
                  </a:lnTo>
                  <a:lnTo>
                    <a:pt x="236" y="21"/>
                  </a:lnTo>
                  <a:cubicBezTo>
                    <a:pt x="210" y="7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4319100" y="2562700"/>
              <a:ext cx="156425" cy="89200"/>
            </a:xfrm>
            <a:custGeom>
              <a:rect b="b" l="l" r="r" t="t"/>
              <a:pathLst>
                <a:path extrusionOk="0" h="3568" w="6257">
                  <a:moveTo>
                    <a:pt x="16" y="74"/>
                  </a:moveTo>
                  <a:lnTo>
                    <a:pt x="16" y="74"/>
                  </a:lnTo>
                  <a:cubicBezTo>
                    <a:pt x="11" y="76"/>
                    <a:pt x="6" y="79"/>
                    <a:pt x="0" y="83"/>
                  </a:cubicBezTo>
                  <a:cubicBezTo>
                    <a:pt x="0" y="83"/>
                    <a:pt x="7" y="79"/>
                    <a:pt x="16" y="74"/>
                  </a:cubicBezTo>
                  <a:close/>
                  <a:moveTo>
                    <a:pt x="164" y="1"/>
                  </a:moveTo>
                  <a:cubicBezTo>
                    <a:pt x="151" y="1"/>
                    <a:pt x="137" y="4"/>
                    <a:pt x="123" y="11"/>
                  </a:cubicBezTo>
                  <a:cubicBezTo>
                    <a:pt x="103" y="23"/>
                    <a:pt x="45" y="57"/>
                    <a:pt x="16" y="74"/>
                  </a:cubicBezTo>
                  <a:lnTo>
                    <a:pt x="16" y="74"/>
                  </a:lnTo>
                  <a:cubicBezTo>
                    <a:pt x="25" y="70"/>
                    <a:pt x="35" y="69"/>
                    <a:pt x="45" y="69"/>
                  </a:cubicBezTo>
                  <a:cubicBezTo>
                    <a:pt x="69" y="69"/>
                    <a:pt x="93" y="75"/>
                    <a:pt x="117" y="89"/>
                  </a:cubicBezTo>
                  <a:lnTo>
                    <a:pt x="6137" y="3567"/>
                  </a:lnTo>
                  <a:lnTo>
                    <a:pt x="6257" y="3499"/>
                  </a:lnTo>
                  <a:lnTo>
                    <a:pt x="236" y="21"/>
                  </a:lnTo>
                  <a:cubicBezTo>
                    <a:pt x="209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4318075" y="2564425"/>
              <a:ext cx="156950" cy="292600"/>
            </a:xfrm>
            <a:custGeom>
              <a:rect b="b" l="l" r="r" t="t"/>
              <a:pathLst>
                <a:path extrusionOk="0" h="11704" w="6278">
                  <a:moveTo>
                    <a:pt x="89" y="1"/>
                  </a:moveTo>
                  <a:cubicBezTo>
                    <a:pt x="36" y="1"/>
                    <a:pt x="0" y="42"/>
                    <a:pt x="0" y="113"/>
                  </a:cubicBezTo>
                  <a:lnTo>
                    <a:pt x="0" y="7898"/>
                  </a:lnTo>
                  <a:cubicBezTo>
                    <a:pt x="0" y="7997"/>
                    <a:pt x="69" y="8120"/>
                    <a:pt x="158" y="8170"/>
                  </a:cubicBezTo>
                  <a:lnTo>
                    <a:pt x="6277" y="11703"/>
                  </a:lnTo>
                  <a:lnTo>
                    <a:pt x="6274" y="3553"/>
                  </a:lnTo>
                  <a:lnTo>
                    <a:pt x="158" y="20"/>
                  </a:lnTo>
                  <a:cubicBezTo>
                    <a:pt x="133" y="7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4318075" y="2564400"/>
              <a:ext cx="154475" cy="98250"/>
            </a:xfrm>
            <a:custGeom>
              <a:rect b="b" l="l" r="r" t="t"/>
              <a:pathLst>
                <a:path extrusionOk="0" h="3930" w="6179">
                  <a:moveTo>
                    <a:pt x="86" y="1"/>
                  </a:moveTo>
                  <a:cubicBezTo>
                    <a:pt x="35" y="1"/>
                    <a:pt x="0" y="42"/>
                    <a:pt x="0" y="114"/>
                  </a:cubicBezTo>
                  <a:lnTo>
                    <a:pt x="0" y="247"/>
                  </a:lnTo>
                  <a:lnTo>
                    <a:pt x="96" y="188"/>
                  </a:lnTo>
                  <a:lnTo>
                    <a:pt x="110" y="196"/>
                  </a:lnTo>
                  <a:cubicBezTo>
                    <a:pt x="123" y="175"/>
                    <a:pt x="148" y="161"/>
                    <a:pt x="178" y="161"/>
                  </a:cubicBezTo>
                  <a:cubicBezTo>
                    <a:pt x="195" y="161"/>
                    <a:pt x="219" y="168"/>
                    <a:pt x="243" y="182"/>
                  </a:cubicBezTo>
                  <a:lnTo>
                    <a:pt x="5431" y="3175"/>
                  </a:lnTo>
                  <a:lnTo>
                    <a:pt x="5431" y="3540"/>
                  </a:lnTo>
                  <a:cubicBezTo>
                    <a:pt x="5444" y="3547"/>
                    <a:pt x="5458" y="3554"/>
                    <a:pt x="5472" y="3564"/>
                  </a:cubicBezTo>
                  <a:cubicBezTo>
                    <a:pt x="5547" y="3605"/>
                    <a:pt x="5602" y="3660"/>
                    <a:pt x="5636" y="3721"/>
                  </a:cubicBezTo>
                  <a:lnTo>
                    <a:pt x="5639" y="3721"/>
                  </a:lnTo>
                  <a:cubicBezTo>
                    <a:pt x="5652" y="3745"/>
                    <a:pt x="5663" y="3769"/>
                    <a:pt x="5670" y="3792"/>
                  </a:cubicBezTo>
                  <a:lnTo>
                    <a:pt x="6178" y="3499"/>
                  </a:lnTo>
                  <a:lnTo>
                    <a:pt x="158" y="21"/>
                  </a:lnTo>
                  <a:cubicBezTo>
                    <a:pt x="134" y="7"/>
                    <a:pt x="110" y="1"/>
                    <a:pt x="86" y="1"/>
                  </a:cubicBezTo>
                  <a:close/>
                  <a:moveTo>
                    <a:pt x="5431" y="3643"/>
                  </a:moveTo>
                  <a:lnTo>
                    <a:pt x="5431" y="3929"/>
                  </a:lnTo>
                  <a:lnTo>
                    <a:pt x="5584" y="3841"/>
                  </a:lnTo>
                  <a:cubicBezTo>
                    <a:pt x="5575" y="3769"/>
                    <a:pt x="5523" y="3701"/>
                    <a:pt x="5431" y="3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4305375" y="2568400"/>
              <a:ext cx="148500" cy="288700"/>
            </a:xfrm>
            <a:custGeom>
              <a:rect b="b" l="l" r="r" t="t"/>
              <a:pathLst>
                <a:path extrusionOk="0" h="11548" w="5940">
                  <a:moveTo>
                    <a:pt x="684" y="1"/>
                  </a:moveTo>
                  <a:cubicBezTo>
                    <a:pt x="657" y="1"/>
                    <a:pt x="634" y="14"/>
                    <a:pt x="618" y="36"/>
                  </a:cubicBezTo>
                  <a:lnTo>
                    <a:pt x="604" y="28"/>
                  </a:lnTo>
                  <a:lnTo>
                    <a:pt x="1" y="380"/>
                  </a:lnTo>
                  <a:lnTo>
                    <a:pt x="594" y="718"/>
                  </a:lnTo>
                  <a:lnTo>
                    <a:pt x="594" y="7895"/>
                  </a:lnTo>
                  <a:cubicBezTo>
                    <a:pt x="594" y="7998"/>
                    <a:pt x="666" y="8120"/>
                    <a:pt x="751" y="8172"/>
                  </a:cubicBezTo>
                  <a:lnTo>
                    <a:pt x="5280" y="10787"/>
                  </a:lnTo>
                  <a:lnTo>
                    <a:pt x="5280" y="11548"/>
                  </a:lnTo>
                  <a:lnTo>
                    <a:pt x="5939" y="11168"/>
                  </a:lnTo>
                  <a:lnTo>
                    <a:pt x="5939" y="3015"/>
                  </a:lnTo>
                  <a:lnTo>
                    <a:pt x="751" y="22"/>
                  </a:lnTo>
                  <a:cubicBezTo>
                    <a:pt x="727" y="7"/>
                    <a:pt x="704" y="1"/>
                    <a:pt x="6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4303650" y="2577925"/>
              <a:ext cx="133725" cy="279175"/>
            </a:xfrm>
            <a:custGeom>
              <a:rect b="b" l="l" r="r" t="t"/>
              <a:pathLst>
                <a:path extrusionOk="0" h="11167" w="5349">
                  <a:moveTo>
                    <a:pt x="89" y="1"/>
                  </a:moveTo>
                  <a:cubicBezTo>
                    <a:pt x="37" y="1"/>
                    <a:pt x="1" y="42"/>
                    <a:pt x="1" y="112"/>
                  </a:cubicBezTo>
                  <a:lnTo>
                    <a:pt x="4" y="7897"/>
                  </a:lnTo>
                  <a:cubicBezTo>
                    <a:pt x="4" y="7996"/>
                    <a:pt x="73" y="8119"/>
                    <a:pt x="161" y="8169"/>
                  </a:cubicBezTo>
                  <a:lnTo>
                    <a:pt x="5349" y="11167"/>
                  </a:lnTo>
                  <a:lnTo>
                    <a:pt x="5346" y="3016"/>
                  </a:lnTo>
                  <a:lnTo>
                    <a:pt x="161" y="23"/>
                  </a:lnTo>
                  <a:cubicBezTo>
                    <a:pt x="135" y="8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4437275" y="2643750"/>
              <a:ext cx="16600" cy="213350"/>
            </a:xfrm>
            <a:custGeom>
              <a:rect b="b" l="l" r="r" t="t"/>
              <a:pathLst>
                <a:path extrusionOk="0" h="8534" w="664">
                  <a:moveTo>
                    <a:pt x="663" y="1"/>
                  </a:moveTo>
                  <a:lnTo>
                    <a:pt x="1" y="383"/>
                  </a:lnTo>
                  <a:lnTo>
                    <a:pt x="4" y="8534"/>
                  </a:lnTo>
                  <a:lnTo>
                    <a:pt x="663" y="815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4427725" y="2654600"/>
              <a:ext cx="4200" cy="6125"/>
            </a:xfrm>
            <a:custGeom>
              <a:rect b="b" l="l" r="r" t="t"/>
              <a:pathLst>
                <a:path extrusionOk="0" h="245" w="168">
                  <a:moveTo>
                    <a:pt x="50" y="0"/>
                  </a:moveTo>
                  <a:cubicBezTo>
                    <a:pt x="21" y="0"/>
                    <a:pt x="1" y="28"/>
                    <a:pt x="1" y="76"/>
                  </a:cubicBezTo>
                  <a:cubicBezTo>
                    <a:pt x="1" y="99"/>
                    <a:pt x="7" y="130"/>
                    <a:pt x="21" y="157"/>
                  </a:cubicBezTo>
                  <a:cubicBezTo>
                    <a:pt x="34" y="192"/>
                    <a:pt x="58" y="219"/>
                    <a:pt x="86" y="236"/>
                  </a:cubicBezTo>
                  <a:cubicBezTo>
                    <a:pt x="89" y="236"/>
                    <a:pt x="89" y="239"/>
                    <a:pt x="96" y="239"/>
                  </a:cubicBezTo>
                  <a:cubicBezTo>
                    <a:pt x="104" y="243"/>
                    <a:pt x="112" y="244"/>
                    <a:pt x="119" y="244"/>
                  </a:cubicBezTo>
                  <a:cubicBezTo>
                    <a:pt x="148" y="244"/>
                    <a:pt x="168" y="217"/>
                    <a:pt x="168" y="171"/>
                  </a:cubicBezTo>
                  <a:cubicBezTo>
                    <a:pt x="168" y="151"/>
                    <a:pt x="165" y="130"/>
                    <a:pt x="157" y="110"/>
                  </a:cubicBezTo>
                  <a:cubicBezTo>
                    <a:pt x="147" y="79"/>
                    <a:pt x="130" y="49"/>
                    <a:pt x="106" y="31"/>
                  </a:cubicBezTo>
                  <a:cubicBezTo>
                    <a:pt x="99" y="21"/>
                    <a:pt x="93" y="17"/>
                    <a:pt x="83" y="11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4427475" y="2652900"/>
              <a:ext cx="32875" cy="18500"/>
            </a:xfrm>
            <a:custGeom>
              <a:rect b="b" l="l" r="r" t="t"/>
              <a:pathLst>
                <a:path extrusionOk="0" h="740" w="1315">
                  <a:moveTo>
                    <a:pt x="1055" y="0"/>
                  </a:moveTo>
                  <a:lnTo>
                    <a:pt x="1055" y="103"/>
                  </a:lnTo>
                  <a:cubicBezTo>
                    <a:pt x="1267" y="229"/>
                    <a:pt x="1263" y="430"/>
                    <a:pt x="1048" y="553"/>
                  </a:cubicBezTo>
                  <a:cubicBezTo>
                    <a:pt x="941" y="616"/>
                    <a:pt x="799" y="648"/>
                    <a:pt x="657" y="648"/>
                  </a:cubicBezTo>
                  <a:cubicBezTo>
                    <a:pt x="516" y="648"/>
                    <a:pt x="374" y="616"/>
                    <a:pt x="266" y="553"/>
                  </a:cubicBezTo>
                  <a:cubicBezTo>
                    <a:pt x="147" y="488"/>
                    <a:pt x="93" y="396"/>
                    <a:pt x="106" y="307"/>
                  </a:cubicBezTo>
                  <a:cubicBezTo>
                    <a:pt x="106" y="263"/>
                    <a:pt x="130" y="219"/>
                    <a:pt x="167" y="178"/>
                  </a:cubicBezTo>
                  <a:cubicBezTo>
                    <a:pt x="157" y="147"/>
                    <a:pt x="140" y="117"/>
                    <a:pt x="116" y="99"/>
                  </a:cubicBezTo>
                  <a:cubicBezTo>
                    <a:pt x="76" y="137"/>
                    <a:pt x="48" y="181"/>
                    <a:pt x="31" y="225"/>
                  </a:cubicBezTo>
                  <a:cubicBezTo>
                    <a:pt x="0" y="307"/>
                    <a:pt x="3" y="393"/>
                    <a:pt x="52" y="474"/>
                  </a:cubicBezTo>
                  <a:cubicBezTo>
                    <a:pt x="89" y="536"/>
                    <a:pt x="144" y="588"/>
                    <a:pt x="219" y="632"/>
                  </a:cubicBezTo>
                  <a:cubicBezTo>
                    <a:pt x="342" y="703"/>
                    <a:pt x="500" y="739"/>
                    <a:pt x="657" y="739"/>
                  </a:cubicBezTo>
                  <a:cubicBezTo>
                    <a:pt x="814" y="739"/>
                    <a:pt x="971" y="703"/>
                    <a:pt x="1092" y="632"/>
                  </a:cubicBezTo>
                  <a:cubicBezTo>
                    <a:pt x="1188" y="580"/>
                    <a:pt x="1253" y="512"/>
                    <a:pt x="1284" y="430"/>
                  </a:cubicBezTo>
                  <a:cubicBezTo>
                    <a:pt x="1314" y="348"/>
                    <a:pt x="1307" y="260"/>
                    <a:pt x="1263" y="181"/>
                  </a:cubicBezTo>
                  <a:lnTo>
                    <a:pt x="1260" y="181"/>
                  </a:lnTo>
                  <a:cubicBezTo>
                    <a:pt x="1226" y="120"/>
                    <a:pt x="1171" y="65"/>
                    <a:pt x="1096" y="24"/>
                  </a:cubicBezTo>
                  <a:cubicBezTo>
                    <a:pt x="1082" y="14"/>
                    <a:pt x="1068" y="7"/>
                    <a:pt x="1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4295825" y="2576450"/>
              <a:ext cx="143525" cy="96350"/>
            </a:xfrm>
            <a:custGeom>
              <a:rect b="b" l="l" r="r" t="t"/>
              <a:pathLst>
                <a:path extrusionOk="0" h="3854" w="5741">
                  <a:moveTo>
                    <a:pt x="166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lnTo>
                    <a:pt x="5621" y="3854"/>
                  </a:lnTo>
                  <a:lnTo>
                    <a:pt x="5740" y="3785"/>
                  </a:lnTo>
                  <a:lnTo>
                    <a:pt x="246" y="21"/>
                  </a:lnTo>
                  <a:cubicBezTo>
                    <a:pt x="224" y="7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4295825" y="2576450"/>
              <a:ext cx="143525" cy="96275"/>
            </a:xfrm>
            <a:custGeom>
              <a:rect b="b" l="l" r="r" t="t"/>
              <a:pathLst>
                <a:path extrusionOk="0" h="3851" w="5741">
                  <a:moveTo>
                    <a:pt x="167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cubicBezTo>
                    <a:pt x="14" y="62"/>
                    <a:pt x="27" y="58"/>
                    <a:pt x="41" y="58"/>
                  </a:cubicBezTo>
                  <a:cubicBezTo>
                    <a:pt x="65" y="58"/>
                    <a:pt x="89" y="65"/>
                    <a:pt x="112" y="82"/>
                  </a:cubicBezTo>
                  <a:lnTo>
                    <a:pt x="5625" y="3850"/>
                  </a:lnTo>
                  <a:lnTo>
                    <a:pt x="5740" y="3785"/>
                  </a:lnTo>
                  <a:lnTo>
                    <a:pt x="5734" y="3781"/>
                  </a:lnTo>
                  <a:lnTo>
                    <a:pt x="5293" y="3478"/>
                  </a:lnTo>
                  <a:lnTo>
                    <a:pt x="342" y="86"/>
                  </a:lnTo>
                  <a:lnTo>
                    <a:pt x="246" y="21"/>
                  </a:lnTo>
                  <a:cubicBezTo>
                    <a:pt x="225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4294700" y="2577925"/>
              <a:ext cx="144050" cy="299975"/>
            </a:xfrm>
            <a:custGeom>
              <a:rect b="b" l="l" r="r" t="t"/>
              <a:pathLst>
                <a:path extrusionOk="0" h="11999" w="5762">
                  <a:moveTo>
                    <a:pt x="86" y="1"/>
                  </a:moveTo>
                  <a:cubicBezTo>
                    <a:pt x="35" y="1"/>
                    <a:pt x="1" y="42"/>
                    <a:pt x="1" y="112"/>
                  </a:cubicBezTo>
                  <a:lnTo>
                    <a:pt x="1" y="7897"/>
                  </a:lnTo>
                  <a:cubicBezTo>
                    <a:pt x="1" y="7999"/>
                    <a:pt x="69" y="8122"/>
                    <a:pt x="157" y="8169"/>
                  </a:cubicBezTo>
                  <a:lnTo>
                    <a:pt x="5762" y="11999"/>
                  </a:lnTo>
                  <a:lnTo>
                    <a:pt x="5758" y="3849"/>
                  </a:lnTo>
                  <a:lnTo>
                    <a:pt x="157" y="23"/>
                  </a:lnTo>
                  <a:cubicBezTo>
                    <a:pt x="131" y="8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4438650" y="2651525"/>
              <a:ext cx="39275" cy="226475"/>
            </a:xfrm>
            <a:custGeom>
              <a:rect b="b" l="l" r="r" t="t"/>
              <a:pathLst>
                <a:path extrusionOk="0" h="9059" w="1571">
                  <a:moveTo>
                    <a:pt x="1571" y="0"/>
                  </a:move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4438650" y="2651525"/>
              <a:ext cx="39275" cy="226475"/>
            </a:xfrm>
            <a:custGeom>
              <a:rect b="b" l="l" r="r" t="t"/>
              <a:pathLst>
                <a:path extrusionOk="0" h="9059" w="1571">
                  <a:moveTo>
                    <a:pt x="1571" y="0"/>
                  </a:moveTo>
                  <a:lnTo>
                    <a:pt x="854" y="413"/>
                  </a:lnTo>
                  <a:lnTo>
                    <a:pt x="738" y="479"/>
                  </a:lnTo>
                  <a:lnTo>
                    <a:pt x="608" y="553"/>
                  </a:lnTo>
                  <a:lnTo>
                    <a:pt x="379" y="687"/>
                  </a:ln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4447275" y="2692550"/>
              <a:ext cx="24150" cy="29900"/>
            </a:xfrm>
            <a:custGeom>
              <a:rect b="b" l="l" r="r" t="t"/>
              <a:pathLst>
                <a:path extrusionOk="0" h="1196" w="966">
                  <a:moveTo>
                    <a:pt x="654" y="1"/>
                  </a:moveTo>
                  <a:cubicBezTo>
                    <a:pt x="584" y="1"/>
                    <a:pt x="511" y="23"/>
                    <a:pt x="437" y="66"/>
                  </a:cubicBezTo>
                  <a:cubicBezTo>
                    <a:pt x="191" y="206"/>
                    <a:pt x="0" y="541"/>
                    <a:pt x="0" y="824"/>
                  </a:cubicBezTo>
                  <a:cubicBezTo>
                    <a:pt x="0" y="913"/>
                    <a:pt x="17" y="988"/>
                    <a:pt x="51" y="1049"/>
                  </a:cubicBezTo>
                  <a:cubicBezTo>
                    <a:pt x="107" y="1146"/>
                    <a:pt x="199" y="1195"/>
                    <a:pt x="306" y="1195"/>
                  </a:cubicBezTo>
                  <a:cubicBezTo>
                    <a:pt x="376" y="1195"/>
                    <a:pt x="452" y="1174"/>
                    <a:pt x="529" y="1131"/>
                  </a:cubicBezTo>
                  <a:cubicBezTo>
                    <a:pt x="775" y="988"/>
                    <a:pt x="966" y="653"/>
                    <a:pt x="966" y="369"/>
                  </a:cubicBezTo>
                  <a:cubicBezTo>
                    <a:pt x="966" y="284"/>
                    <a:pt x="949" y="210"/>
                    <a:pt x="911" y="148"/>
                  </a:cubicBezTo>
                  <a:cubicBezTo>
                    <a:pt x="867" y="66"/>
                    <a:pt x="792" y="15"/>
                    <a:pt x="706" y="5"/>
                  </a:cubicBezTo>
                  <a:cubicBezTo>
                    <a:pt x="689" y="2"/>
                    <a:pt x="672" y="1"/>
                    <a:pt x="6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4449475" y="2694800"/>
              <a:ext cx="19650" cy="25350"/>
            </a:xfrm>
            <a:custGeom>
              <a:rect b="b" l="l" r="r" t="t"/>
              <a:pathLst>
                <a:path extrusionOk="0" h="1014" w="786">
                  <a:moveTo>
                    <a:pt x="569" y="0"/>
                  </a:moveTo>
                  <a:cubicBezTo>
                    <a:pt x="517" y="0"/>
                    <a:pt x="457" y="17"/>
                    <a:pt x="393" y="54"/>
                  </a:cubicBezTo>
                  <a:cubicBezTo>
                    <a:pt x="178" y="181"/>
                    <a:pt x="4" y="484"/>
                    <a:pt x="1" y="734"/>
                  </a:cubicBezTo>
                  <a:cubicBezTo>
                    <a:pt x="1" y="911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2" y="836"/>
                    <a:pt x="785" y="533"/>
                    <a:pt x="785" y="279"/>
                  </a:cubicBezTo>
                  <a:cubicBezTo>
                    <a:pt x="785" y="103"/>
                    <a:pt x="698" y="0"/>
                    <a:pt x="5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4446675" y="2735150"/>
              <a:ext cx="24500" cy="117875"/>
            </a:xfrm>
            <a:custGeom>
              <a:rect b="b" l="l" r="r" t="t"/>
              <a:pathLst>
                <a:path extrusionOk="0" h="4715" w="980">
                  <a:moveTo>
                    <a:pt x="739" y="0"/>
                  </a:moveTo>
                  <a:cubicBezTo>
                    <a:pt x="682" y="0"/>
                    <a:pt x="617" y="19"/>
                    <a:pt x="549" y="58"/>
                  </a:cubicBezTo>
                  <a:lnTo>
                    <a:pt x="431" y="130"/>
                  </a:lnTo>
                  <a:cubicBezTo>
                    <a:pt x="191" y="267"/>
                    <a:pt x="0" y="601"/>
                    <a:pt x="0" y="874"/>
                  </a:cubicBezTo>
                  <a:lnTo>
                    <a:pt x="0" y="4407"/>
                  </a:lnTo>
                  <a:cubicBezTo>
                    <a:pt x="0" y="4602"/>
                    <a:pt x="96" y="4714"/>
                    <a:pt x="237" y="4714"/>
                  </a:cubicBezTo>
                  <a:cubicBezTo>
                    <a:pt x="295" y="4714"/>
                    <a:pt x="361" y="4695"/>
                    <a:pt x="431" y="4656"/>
                  </a:cubicBezTo>
                  <a:lnTo>
                    <a:pt x="549" y="4588"/>
                  </a:lnTo>
                  <a:cubicBezTo>
                    <a:pt x="785" y="4451"/>
                    <a:pt x="979" y="4117"/>
                    <a:pt x="979" y="3840"/>
                  </a:cubicBezTo>
                  <a:lnTo>
                    <a:pt x="979" y="308"/>
                  </a:lnTo>
                  <a:cubicBezTo>
                    <a:pt x="979" y="113"/>
                    <a:pt x="881" y="0"/>
                    <a:pt x="73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4436425" y="2650175"/>
              <a:ext cx="41500" cy="23975"/>
            </a:xfrm>
            <a:custGeom>
              <a:rect b="b" l="l" r="r" t="t"/>
              <a:pathLst>
                <a:path extrusionOk="0" h="959" w="1660">
                  <a:moveTo>
                    <a:pt x="1564" y="0"/>
                  </a:move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4436425" y="2650175"/>
              <a:ext cx="41500" cy="23975"/>
            </a:xfrm>
            <a:custGeom>
              <a:rect b="b" l="l" r="r" t="t"/>
              <a:pathLst>
                <a:path extrusionOk="0" h="959" w="1660">
                  <a:moveTo>
                    <a:pt x="1564" y="0"/>
                  </a:moveTo>
                  <a:lnTo>
                    <a:pt x="936" y="361"/>
                  </a:lnTo>
                  <a:lnTo>
                    <a:pt x="850" y="410"/>
                  </a:lnTo>
                  <a:lnTo>
                    <a:pt x="253" y="754"/>
                  </a:lnTo>
                  <a:lnTo>
                    <a:pt x="120" y="832"/>
                  </a:ln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4280625" y="2580700"/>
              <a:ext cx="150275" cy="301050"/>
            </a:xfrm>
            <a:custGeom>
              <a:rect b="b" l="l" r="r" t="t"/>
              <a:pathLst>
                <a:path extrusionOk="0" h="12042" w="6011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5823" y="12025"/>
                  </a:lnTo>
                  <a:cubicBezTo>
                    <a:pt x="5843" y="12036"/>
                    <a:pt x="5869" y="12042"/>
                    <a:pt x="5895" y="12042"/>
                  </a:cubicBezTo>
                  <a:cubicBezTo>
                    <a:pt x="5916" y="12042"/>
                    <a:pt x="5937" y="12037"/>
                    <a:pt x="5953" y="12028"/>
                  </a:cubicBezTo>
                  <a:cubicBezTo>
                    <a:pt x="5983" y="12011"/>
                    <a:pt x="6011" y="11960"/>
                    <a:pt x="6011" y="11916"/>
                  </a:cubicBezTo>
                  <a:lnTo>
                    <a:pt x="6008" y="3922"/>
                  </a:lnTo>
                  <a:cubicBezTo>
                    <a:pt x="6008" y="3878"/>
                    <a:pt x="5977" y="3827"/>
                    <a:pt x="5939" y="3803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430800" y="2872600"/>
              <a:ext cx="100" cy="6850"/>
            </a:xfrm>
            <a:custGeom>
              <a:rect b="b" l="l" r="r" t="t"/>
              <a:pathLst>
                <a:path extrusionOk="0" h="274" w="4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430800" y="2678650"/>
              <a:ext cx="100" cy="193975"/>
            </a:xfrm>
            <a:custGeom>
              <a:rect b="b" l="l" r="r" t="t"/>
              <a:pathLst>
                <a:path extrusionOk="0" h="7759" w="4">
                  <a:moveTo>
                    <a:pt x="1" y="1"/>
                  </a:moveTo>
                  <a:lnTo>
                    <a:pt x="1" y="4"/>
                  </a:lnTo>
                  <a:lnTo>
                    <a:pt x="4" y="7759"/>
                  </a:lnTo>
                  <a:lnTo>
                    <a:pt x="4" y="7759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426200" y="2881300"/>
              <a:ext cx="625" cy="300"/>
            </a:xfrm>
            <a:custGeom>
              <a:rect b="b" l="l" r="r" t="t"/>
              <a:pathLst>
                <a:path extrusionOk="0" h="12" w="25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426350" y="2677025"/>
              <a:ext cx="4550" cy="204725"/>
            </a:xfrm>
            <a:custGeom>
              <a:rect b="b" l="l" r="r" t="t"/>
              <a:pathLst>
                <a:path extrusionOk="0" h="8189" w="182">
                  <a:moveTo>
                    <a:pt x="158" y="1"/>
                  </a:moveTo>
                  <a:lnTo>
                    <a:pt x="39" y="69"/>
                  </a:lnTo>
                  <a:cubicBezTo>
                    <a:pt x="52" y="93"/>
                    <a:pt x="62" y="114"/>
                    <a:pt x="62" y="138"/>
                  </a:cubicBezTo>
                  <a:lnTo>
                    <a:pt x="62" y="8131"/>
                  </a:lnTo>
                  <a:cubicBezTo>
                    <a:pt x="62" y="8162"/>
                    <a:pt x="45" y="8178"/>
                    <a:pt x="25" y="8178"/>
                  </a:cubicBezTo>
                  <a:lnTo>
                    <a:pt x="21" y="8178"/>
                  </a:lnTo>
                  <a:cubicBezTo>
                    <a:pt x="15" y="8178"/>
                    <a:pt x="7" y="8178"/>
                    <a:pt x="1" y="8175"/>
                  </a:cubicBezTo>
                  <a:lnTo>
                    <a:pt x="1" y="8175"/>
                  </a:lnTo>
                  <a:cubicBezTo>
                    <a:pt x="7" y="8178"/>
                    <a:pt x="11" y="8178"/>
                    <a:pt x="18" y="8182"/>
                  </a:cubicBezTo>
                  <a:cubicBezTo>
                    <a:pt x="31" y="8186"/>
                    <a:pt x="48" y="8189"/>
                    <a:pt x="66" y="8189"/>
                  </a:cubicBezTo>
                  <a:lnTo>
                    <a:pt x="80" y="8189"/>
                  </a:lnTo>
                  <a:cubicBezTo>
                    <a:pt x="97" y="8186"/>
                    <a:pt x="110" y="8182"/>
                    <a:pt x="124" y="8175"/>
                  </a:cubicBezTo>
                  <a:cubicBezTo>
                    <a:pt x="134" y="8168"/>
                    <a:pt x="148" y="8154"/>
                    <a:pt x="158" y="8141"/>
                  </a:cubicBezTo>
                  <a:cubicBezTo>
                    <a:pt x="165" y="8127"/>
                    <a:pt x="171" y="8113"/>
                    <a:pt x="179" y="8096"/>
                  </a:cubicBezTo>
                  <a:cubicBezTo>
                    <a:pt x="182" y="8086"/>
                    <a:pt x="182" y="8073"/>
                    <a:pt x="182" y="8063"/>
                  </a:cubicBezTo>
                  <a:lnTo>
                    <a:pt x="182" y="7824"/>
                  </a:lnTo>
                  <a:lnTo>
                    <a:pt x="179" y="69"/>
                  </a:lnTo>
                  <a:lnTo>
                    <a:pt x="179" y="66"/>
                  </a:lnTo>
                  <a:cubicBezTo>
                    <a:pt x="179" y="45"/>
                    <a:pt x="171" y="25"/>
                    <a:pt x="1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426200" y="2881300"/>
              <a:ext cx="175" cy="100"/>
            </a:xfrm>
            <a:custGeom>
              <a:rect b="b" l="l" r="r" t="t"/>
              <a:pathLst>
                <a:path extrusionOk="0" h="4" w="7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283025" y="2583950"/>
              <a:ext cx="144900" cy="297550"/>
            </a:xfrm>
            <a:custGeom>
              <a:rect b="b" l="l" r="r" t="t"/>
              <a:pathLst>
                <a:path extrusionOk="0" h="11902" w="5796">
                  <a:moveTo>
                    <a:pt x="0" y="0"/>
                  </a:moveTo>
                  <a:lnTo>
                    <a:pt x="0" y="597"/>
                  </a:lnTo>
                  <a:cubicBezTo>
                    <a:pt x="44" y="591"/>
                    <a:pt x="89" y="591"/>
                    <a:pt x="130" y="591"/>
                  </a:cubicBezTo>
                  <a:cubicBezTo>
                    <a:pt x="317" y="591"/>
                    <a:pt x="492" y="628"/>
                    <a:pt x="618" y="700"/>
                  </a:cubicBezTo>
                  <a:cubicBezTo>
                    <a:pt x="690" y="741"/>
                    <a:pt x="744" y="792"/>
                    <a:pt x="775" y="850"/>
                  </a:cubicBezTo>
                  <a:cubicBezTo>
                    <a:pt x="802" y="895"/>
                    <a:pt x="816" y="945"/>
                    <a:pt x="816" y="1000"/>
                  </a:cubicBezTo>
                  <a:lnTo>
                    <a:pt x="816" y="1007"/>
                  </a:lnTo>
                  <a:lnTo>
                    <a:pt x="686" y="936"/>
                  </a:lnTo>
                  <a:cubicBezTo>
                    <a:pt x="662" y="874"/>
                    <a:pt x="608" y="830"/>
                    <a:pt x="560" y="802"/>
                  </a:cubicBezTo>
                  <a:cubicBezTo>
                    <a:pt x="451" y="737"/>
                    <a:pt x="297" y="707"/>
                    <a:pt x="133" y="707"/>
                  </a:cubicBezTo>
                  <a:cubicBezTo>
                    <a:pt x="89" y="707"/>
                    <a:pt x="44" y="710"/>
                    <a:pt x="0" y="714"/>
                  </a:cubicBezTo>
                  <a:lnTo>
                    <a:pt x="0" y="956"/>
                  </a:lnTo>
                  <a:lnTo>
                    <a:pt x="362" y="745"/>
                  </a:lnTo>
                  <a:lnTo>
                    <a:pt x="5454" y="3878"/>
                  </a:lnTo>
                  <a:cubicBezTo>
                    <a:pt x="5491" y="3898"/>
                    <a:pt x="5523" y="3943"/>
                    <a:pt x="5536" y="3987"/>
                  </a:cubicBezTo>
                  <a:cubicBezTo>
                    <a:pt x="5539" y="4001"/>
                    <a:pt x="5543" y="4014"/>
                    <a:pt x="5543" y="4028"/>
                  </a:cubicBezTo>
                  <a:lnTo>
                    <a:pt x="5543" y="11775"/>
                  </a:lnTo>
                  <a:lnTo>
                    <a:pt x="5727" y="11895"/>
                  </a:lnTo>
                  <a:cubicBezTo>
                    <a:pt x="5731" y="11895"/>
                    <a:pt x="5731" y="11898"/>
                    <a:pt x="5734" y="11898"/>
                  </a:cubicBezTo>
                  <a:cubicBezTo>
                    <a:pt x="5740" y="11901"/>
                    <a:pt x="5748" y="11901"/>
                    <a:pt x="5754" y="11901"/>
                  </a:cubicBezTo>
                  <a:lnTo>
                    <a:pt x="5758" y="11901"/>
                  </a:lnTo>
                  <a:cubicBezTo>
                    <a:pt x="5778" y="11901"/>
                    <a:pt x="5795" y="11885"/>
                    <a:pt x="5795" y="11854"/>
                  </a:cubicBezTo>
                  <a:lnTo>
                    <a:pt x="5795" y="3861"/>
                  </a:lnTo>
                  <a:cubicBezTo>
                    <a:pt x="5795" y="3837"/>
                    <a:pt x="5785" y="3816"/>
                    <a:pt x="5772" y="3792"/>
                  </a:cubicBezTo>
                  <a:cubicBezTo>
                    <a:pt x="5761" y="3771"/>
                    <a:pt x="5744" y="3751"/>
                    <a:pt x="5723" y="3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426200" y="2881300"/>
              <a:ext cx="175" cy="100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426350" y="2678725"/>
              <a:ext cx="1575" cy="202775"/>
            </a:xfrm>
            <a:custGeom>
              <a:rect b="b" l="l" r="r" t="t"/>
              <a:pathLst>
                <a:path extrusionOk="0" h="8111" w="63">
                  <a:moveTo>
                    <a:pt x="25" y="8110"/>
                  </a:moveTo>
                  <a:lnTo>
                    <a:pt x="25" y="8110"/>
                  </a:lnTo>
                  <a:lnTo>
                    <a:pt x="25" y="8110"/>
                  </a:lnTo>
                  <a:lnTo>
                    <a:pt x="25" y="8110"/>
                  </a:lnTo>
                  <a:close/>
                  <a:moveTo>
                    <a:pt x="1" y="8107"/>
                  </a:moveTo>
                  <a:lnTo>
                    <a:pt x="1" y="8107"/>
                  </a:lnTo>
                  <a:cubicBezTo>
                    <a:pt x="7" y="8110"/>
                    <a:pt x="15" y="8110"/>
                    <a:pt x="21" y="8110"/>
                  </a:cubicBezTo>
                  <a:cubicBezTo>
                    <a:pt x="15" y="8110"/>
                    <a:pt x="7" y="8110"/>
                    <a:pt x="1" y="8107"/>
                  </a:cubicBezTo>
                  <a:close/>
                  <a:moveTo>
                    <a:pt x="62" y="70"/>
                  </a:moveTo>
                  <a:lnTo>
                    <a:pt x="62" y="70"/>
                  </a:lnTo>
                  <a:lnTo>
                    <a:pt x="62" y="8063"/>
                  </a:lnTo>
                  <a:lnTo>
                    <a:pt x="62" y="8063"/>
                  </a:lnTo>
                  <a:lnTo>
                    <a:pt x="62" y="70"/>
                  </a:lnTo>
                  <a:close/>
                  <a:moveTo>
                    <a:pt x="39" y="1"/>
                  </a:moveTo>
                  <a:lnTo>
                    <a:pt x="39" y="1"/>
                  </a:lnTo>
                  <a:cubicBezTo>
                    <a:pt x="52" y="25"/>
                    <a:pt x="62" y="46"/>
                    <a:pt x="62" y="70"/>
                  </a:cubicBezTo>
                  <a:cubicBezTo>
                    <a:pt x="62" y="46"/>
                    <a:pt x="52" y="25"/>
                    <a:pt x="39" y="1"/>
                  </a:cubicBezTo>
                  <a:close/>
                </a:path>
              </a:pathLst>
            </a:custGeom>
            <a:solidFill>
              <a:srgbClr val="116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280625" y="2580700"/>
              <a:ext cx="14100" cy="7200"/>
            </a:xfrm>
            <a:custGeom>
              <a:rect b="b" l="l" r="r" t="t"/>
              <a:pathLst>
                <a:path extrusionOk="0" h="288" w="564">
                  <a:moveTo>
                    <a:pt x="120" y="1"/>
                  </a:moveTo>
                  <a:lnTo>
                    <a:pt x="0" y="69"/>
                  </a:lnTo>
                  <a:lnTo>
                    <a:pt x="120" y="1"/>
                  </a:lnTo>
                  <a:lnTo>
                    <a:pt x="564" y="287"/>
                  </a:lnTo>
                  <a:lnTo>
                    <a:pt x="564" y="2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9"/>
            <p:cNvSpPr/>
            <p:nvPr/>
          </p:nvSpPr>
          <p:spPr>
            <a:xfrm>
              <a:off x="4429075" y="267577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1" y="0"/>
                  </a:moveTo>
                  <a:cubicBezTo>
                    <a:pt x="12" y="7"/>
                    <a:pt x="18" y="10"/>
                    <a:pt x="25" y="21"/>
                  </a:cubicBezTo>
                  <a:cubicBezTo>
                    <a:pt x="18" y="10"/>
                    <a:pt x="12" y="3"/>
                    <a:pt x="1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9"/>
            <p:cNvSpPr/>
            <p:nvPr/>
          </p:nvSpPr>
          <p:spPr>
            <a:xfrm>
              <a:off x="4280625" y="2580700"/>
              <a:ext cx="149700" cy="98050"/>
            </a:xfrm>
            <a:custGeom>
              <a:rect b="b" l="l" r="r" t="t"/>
              <a:pathLst>
                <a:path extrusionOk="0" h="3922" w="5988">
                  <a:moveTo>
                    <a:pt x="120" y="1"/>
                  </a:moveTo>
                  <a:lnTo>
                    <a:pt x="0" y="69"/>
                  </a:lnTo>
                  <a:lnTo>
                    <a:pt x="96" y="124"/>
                  </a:lnTo>
                  <a:lnTo>
                    <a:pt x="96" y="130"/>
                  </a:lnTo>
                  <a:lnTo>
                    <a:pt x="5819" y="3871"/>
                  </a:lnTo>
                  <a:cubicBezTo>
                    <a:pt x="5840" y="3881"/>
                    <a:pt x="5857" y="3901"/>
                    <a:pt x="5868" y="3922"/>
                  </a:cubicBezTo>
                  <a:lnTo>
                    <a:pt x="5987" y="3854"/>
                  </a:lnTo>
                  <a:cubicBezTo>
                    <a:pt x="5980" y="3844"/>
                    <a:pt x="5973" y="3833"/>
                    <a:pt x="5963" y="3824"/>
                  </a:cubicBezTo>
                  <a:cubicBezTo>
                    <a:pt x="5956" y="3813"/>
                    <a:pt x="5950" y="3810"/>
                    <a:pt x="5939" y="3803"/>
                  </a:cubicBezTo>
                  <a:lnTo>
                    <a:pt x="564" y="28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4243750" y="2583775"/>
              <a:ext cx="39300" cy="226475"/>
            </a:xfrm>
            <a:custGeom>
              <a:rect b="b" l="l" r="r" t="t"/>
              <a:pathLst>
                <a:path extrusionOk="0" h="9059" w="1572">
                  <a:moveTo>
                    <a:pt x="1571" y="1"/>
                  </a:moveTo>
                  <a:lnTo>
                    <a:pt x="18" y="895"/>
                  </a:lnTo>
                  <a:lnTo>
                    <a:pt x="1" y="9058"/>
                  </a:lnTo>
                  <a:lnTo>
                    <a:pt x="1" y="9058"/>
                  </a:lnTo>
                  <a:lnTo>
                    <a:pt x="1571" y="8151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4246925" y="2583775"/>
              <a:ext cx="36125" cy="28350"/>
            </a:xfrm>
            <a:custGeom>
              <a:rect b="b" l="l" r="r" t="t"/>
              <a:pathLst>
                <a:path extrusionOk="0" h="1134" w="1445">
                  <a:moveTo>
                    <a:pt x="1444" y="1"/>
                  </a:moveTo>
                  <a:lnTo>
                    <a:pt x="1438" y="4"/>
                  </a:lnTo>
                  <a:lnTo>
                    <a:pt x="1348" y="56"/>
                  </a:lnTo>
                  <a:lnTo>
                    <a:pt x="0" y="834"/>
                  </a:lnTo>
                  <a:lnTo>
                    <a:pt x="557" y="1134"/>
                  </a:lnTo>
                  <a:cubicBezTo>
                    <a:pt x="584" y="998"/>
                    <a:pt x="700" y="864"/>
                    <a:pt x="888" y="765"/>
                  </a:cubicBezTo>
                  <a:cubicBezTo>
                    <a:pt x="1055" y="676"/>
                    <a:pt x="1253" y="622"/>
                    <a:pt x="1444" y="604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4263550" y="2601775"/>
              <a:ext cx="19500" cy="18975"/>
            </a:xfrm>
            <a:custGeom>
              <a:rect b="b" l="l" r="r" t="t"/>
              <a:pathLst>
                <a:path extrusionOk="0" h="759" w="780">
                  <a:moveTo>
                    <a:pt x="779" y="1"/>
                  </a:moveTo>
                  <a:cubicBezTo>
                    <a:pt x="605" y="18"/>
                    <a:pt x="428" y="69"/>
                    <a:pt x="281" y="147"/>
                  </a:cubicBezTo>
                  <a:cubicBezTo>
                    <a:pt x="107" y="240"/>
                    <a:pt x="4" y="359"/>
                    <a:pt x="1" y="472"/>
                  </a:cubicBezTo>
                  <a:lnTo>
                    <a:pt x="1" y="475"/>
                  </a:lnTo>
                  <a:lnTo>
                    <a:pt x="523" y="758"/>
                  </a:lnTo>
                  <a:lnTo>
                    <a:pt x="650" y="758"/>
                  </a:lnTo>
                  <a:lnTo>
                    <a:pt x="650" y="314"/>
                  </a:lnTo>
                  <a:lnTo>
                    <a:pt x="779" y="243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4279775" y="2602550"/>
              <a:ext cx="141850" cy="289700"/>
            </a:xfrm>
            <a:custGeom>
              <a:rect b="b" l="l" r="r" t="t"/>
              <a:pathLst>
                <a:path extrusionOk="0" h="11588" w="5674">
                  <a:moveTo>
                    <a:pt x="492" y="1"/>
                  </a:moveTo>
                  <a:lnTo>
                    <a:pt x="1" y="283"/>
                  </a:lnTo>
                  <a:lnTo>
                    <a:pt x="1" y="8434"/>
                  </a:lnTo>
                  <a:lnTo>
                    <a:pt x="5096" y="11567"/>
                  </a:lnTo>
                  <a:cubicBezTo>
                    <a:pt x="5120" y="11581"/>
                    <a:pt x="5152" y="11588"/>
                    <a:pt x="5183" y="11588"/>
                  </a:cubicBezTo>
                  <a:cubicBezTo>
                    <a:pt x="5215" y="11588"/>
                    <a:pt x="5246" y="11581"/>
                    <a:pt x="5270" y="11567"/>
                  </a:cubicBezTo>
                  <a:lnTo>
                    <a:pt x="5587" y="11387"/>
                  </a:lnTo>
                  <a:cubicBezTo>
                    <a:pt x="5635" y="11359"/>
                    <a:pt x="5673" y="11291"/>
                    <a:pt x="5673" y="11236"/>
                  </a:cubicBezTo>
                  <a:lnTo>
                    <a:pt x="5669" y="3284"/>
                  </a:lnTo>
                  <a:cubicBezTo>
                    <a:pt x="5669" y="3229"/>
                    <a:pt x="5632" y="3161"/>
                    <a:pt x="5584" y="3134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4279775" y="2609625"/>
              <a:ext cx="129625" cy="282425"/>
            </a:xfrm>
            <a:custGeom>
              <a:rect b="b" l="l" r="r" t="t"/>
              <a:pathLst>
                <a:path extrusionOk="0" h="11297" w="5185">
                  <a:moveTo>
                    <a:pt x="1" y="0"/>
                  </a:moveTo>
                  <a:lnTo>
                    <a:pt x="1" y="8151"/>
                  </a:lnTo>
                  <a:lnTo>
                    <a:pt x="5096" y="11284"/>
                  </a:lnTo>
                  <a:cubicBezTo>
                    <a:pt x="5110" y="11292"/>
                    <a:pt x="5124" y="11296"/>
                    <a:pt x="5136" y="11296"/>
                  </a:cubicBezTo>
                  <a:cubicBezTo>
                    <a:pt x="5165" y="11296"/>
                    <a:pt x="5185" y="11275"/>
                    <a:pt x="5185" y="11236"/>
                  </a:cubicBezTo>
                  <a:lnTo>
                    <a:pt x="5182" y="3284"/>
                  </a:lnTo>
                  <a:cubicBezTo>
                    <a:pt x="5182" y="3229"/>
                    <a:pt x="5144" y="3161"/>
                    <a:pt x="5096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4284975" y="2619300"/>
              <a:ext cx="4200" cy="6175"/>
            </a:xfrm>
            <a:custGeom>
              <a:rect b="b" l="l" r="r" t="t"/>
              <a:pathLst>
                <a:path extrusionOk="0" h="247" w="168">
                  <a:moveTo>
                    <a:pt x="49" y="1"/>
                  </a:moveTo>
                  <a:cubicBezTo>
                    <a:pt x="21" y="1"/>
                    <a:pt x="1" y="30"/>
                    <a:pt x="1" y="75"/>
                  </a:cubicBezTo>
                  <a:cubicBezTo>
                    <a:pt x="1" y="102"/>
                    <a:pt x="7" y="133"/>
                    <a:pt x="21" y="160"/>
                  </a:cubicBezTo>
                  <a:cubicBezTo>
                    <a:pt x="34" y="191"/>
                    <a:pt x="59" y="221"/>
                    <a:pt x="86" y="235"/>
                  </a:cubicBezTo>
                  <a:cubicBezTo>
                    <a:pt x="89" y="238"/>
                    <a:pt x="92" y="242"/>
                    <a:pt x="96" y="242"/>
                  </a:cubicBezTo>
                  <a:cubicBezTo>
                    <a:pt x="104" y="245"/>
                    <a:pt x="112" y="247"/>
                    <a:pt x="119" y="247"/>
                  </a:cubicBezTo>
                  <a:cubicBezTo>
                    <a:pt x="148" y="247"/>
                    <a:pt x="168" y="220"/>
                    <a:pt x="168" y="174"/>
                  </a:cubicBezTo>
                  <a:cubicBezTo>
                    <a:pt x="168" y="153"/>
                    <a:pt x="165" y="133"/>
                    <a:pt x="157" y="112"/>
                  </a:cubicBezTo>
                  <a:cubicBezTo>
                    <a:pt x="147" y="81"/>
                    <a:pt x="130" y="51"/>
                    <a:pt x="106" y="34"/>
                  </a:cubicBezTo>
                  <a:cubicBezTo>
                    <a:pt x="100" y="23"/>
                    <a:pt x="92" y="16"/>
                    <a:pt x="83" y="13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4407775" y="2682500"/>
              <a:ext cx="13925" cy="209775"/>
            </a:xfrm>
            <a:custGeom>
              <a:rect b="b" l="l" r="r" t="t"/>
              <a:pathLst>
                <a:path extrusionOk="0" h="8391" w="557">
                  <a:moveTo>
                    <a:pt x="525" y="1"/>
                  </a:moveTo>
                  <a:lnTo>
                    <a:pt x="34" y="284"/>
                  </a:lnTo>
                  <a:cubicBezTo>
                    <a:pt x="51" y="311"/>
                    <a:pt x="62" y="341"/>
                    <a:pt x="62" y="369"/>
                  </a:cubicBezTo>
                  <a:lnTo>
                    <a:pt x="65" y="8321"/>
                  </a:lnTo>
                  <a:cubicBezTo>
                    <a:pt x="62" y="8361"/>
                    <a:pt x="45" y="8382"/>
                    <a:pt x="17" y="8382"/>
                  </a:cubicBezTo>
                  <a:cubicBezTo>
                    <a:pt x="12" y="8382"/>
                    <a:pt x="6" y="8381"/>
                    <a:pt x="0" y="8379"/>
                  </a:cubicBezTo>
                  <a:lnTo>
                    <a:pt x="0" y="8379"/>
                  </a:lnTo>
                  <a:cubicBezTo>
                    <a:pt x="20" y="8387"/>
                    <a:pt x="42" y="8390"/>
                    <a:pt x="64" y="8390"/>
                  </a:cubicBezTo>
                  <a:cubicBezTo>
                    <a:pt x="95" y="8390"/>
                    <a:pt x="126" y="8383"/>
                    <a:pt x="150" y="8369"/>
                  </a:cubicBezTo>
                  <a:lnTo>
                    <a:pt x="467" y="8189"/>
                  </a:lnTo>
                  <a:cubicBezTo>
                    <a:pt x="515" y="8161"/>
                    <a:pt x="553" y="8093"/>
                    <a:pt x="556" y="8038"/>
                  </a:cubicBezTo>
                  <a:lnTo>
                    <a:pt x="553" y="86"/>
                  </a:lnTo>
                  <a:cubicBezTo>
                    <a:pt x="553" y="59"/>
                    <a:pt x="542" y="28"/>
                    <a:pt x="52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4260650" y="2598700"/>
              <a:ext cx="42775" cy="25000"/>
            </a:xfrm>
            <a:custGeom>
              <a:rect b="b" l="l" r="r" t="t"/>
              <a:pathLst>
                <a:path extrusionOk="0" h="1000" w="1711">
                  <a:moveTo>
                    <a:pt x="1031" y="0"/>
                  </a:moveTo>
                  <a:cubicBezTo>
                    <a:pt x="798" y="0"/>
                    <a:pt x="545" y="58"/>
                    <a:pt x="339" y="168"/>
                  </a:cubicBezTo>
                  <a:cubicBezTo>
                    <a:pt x="127" y="281"/>
                    <a:pt x="4" y="437"/>
                    <a:pt x="1" y="591"/>
                  </a:cubicBezTo>
                  <a:cubicBezTo>
                    <a:pt x="1" y="711"/>
                    <a:pt x="69" y="817"/>
                    <a:pt x="196" y="888"/>
                  </a:cubicBezTo>
                  <a:cubicBezTo>
                    <a:pt x="325" y="963"/>
                    <a:pt x="497" y="1000"/>
                    <a:pt x="681" y="1000"/>
                  </a:cubicBezTo>
                  <a:cubicBezTo>
                    <a:pt x="806" y="1000"/>
                    <a:pt x="938" y="983"/>
                    <a:pt x="1065" y="949"/>
                  </a:cubicBezTo>
                  <a:cubicBezTo>
                    <a:pt x="1048" y="912"/>
                    <a:pt x="1028" y="861"/>
                    <a:pt x="1021" y="840"/>
                  </a:cubicBezTo>
                  <a:cubicBezTo>
                    <a:pt x="907" y="868"/>
                    <a:pt x="790" y="882"/>
                    <a:pt x="678" y="882"/>
                  </a:cubicBezTo>
                  <a:cubicBezTo>
                    <a:pt x="516" y="882"/>
                    <a:pt x="366" y="852"/>
                    <a:pt x="257" y="790"/>
                  </a:cubicBezTo>
                  <a:cubicBezTo>
                    <a:pt x="216" y="765"/>
                    <a:pt x="168" y="731"/>
                    <a:pt x="141" y="683"/>
                  </a:cubicBezTo>
                  <a:cubicBezTo>
                    <a:pt x="127" y="656"/>
                    <a:pt x="117" y="626"/>
                    <a:pt x="117" y="595"/>
                  </a:cubicBezTo>
                  <a:cubicBezTo>
                    <a:pt x="120" y="482"/>
                    <a:pt x="223" y="363"/>
                    <a:pt x="397" y="270"/>
                  </a:cubicBezTo>
                  <a:cubicBezTo>
                    <a:pt x="584" y="170"/>
                    <a:pt x="818" y="118"/>
                    <a:pt x="1031" y="118"/>
                  </a:cubicBezTo>
                  <a:cubicBezTo>
                    <a:pt x="1194" y="118"/>
                    <a:pt x="1345" y="149"/>
                    <a:pt x="1455" y="212"/>
                  </a:cubicBezTo>
                  <a:cubicBezTo>
                    <a:pt x="1503" y="240"/>
                    <a:pt x="1557" y="284"/>
                    <a:pt x="1581" y="346"/>
                  </a:cubicBezTo>
                  <a:lnTo>
                    <a:pt x="1711" y="417"/>
                  </a:lnTo>
                  <a:lnTo>
                    <a:pt x="1711" y="410"/>
                  </a:lnTo>
                  <a:cubicBezTo>
                    <a:pt x="1711" y="355"/>
                    <a:pt x="1697" y="305"/>
                    <a:pt x="1670" y="260"/>
                  </a:cubicBezTo>
                  <a:cubicBezTo>
                    <a:pt x="1639" y="202"/>
                    <a:pt x="1585" y="151"/>
                    <a:pt x="1513" y="110"/>
                  </a:cubicBezTo>
                  <a:cubicBezTo>
                    <a:pt x="1386" y="36"/>
                    <a:pt x="1215" y="0"/>
                    <a:pt x="10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4241550" y="2603225"/>
              <a:ext cx="164450" cy="292950"/>
            </a:xfrm>
            <a:custGeom>
              <a:rect b="b" l="l" r="r" t="t"/>
              <a:pathLst>
                <a:path extrusionOk="0" h="11718" w="6578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6390" y="11697"/>
                  </a:lnTo>
                  <a:cubicBezTo>
                    <a:pt x="6410" y="11710"/>
                    <a:pt x="6438" y="11717"/>
                    <a:pt x="6463" y="11717"/>
                  </a:cubicBezTo>
                  <a:cubicBezTo>
                    <a:pt x="6483" y="11717"/>
                    <a:pt x="6502" y="11713"/>
                    <a:pt x="6516" y="11704"/>
                  </a:cubicBezTo>
                  <a:cubicBezTo>
                    <a:pt x="6550" y="11683"/>
                    <a:pt x="6577" y="11632"/>
                    <a:pt x="6577" y="11591"/>
                  </a:cubicBezTo>
                  <a:lnTo>
                    <a:pt x="6574" y="3598"/>
                  </a:lnTo>
                  <a:cubicBezTo>
                    <a:pt x="6574" y="3553"/>
                    <a:pt x="6543" y="3499"/>
                    <a:pt x="6506" y="347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4405800" y="2892925"/>
              <a:ext cx="200" cy="850"/>
            </a:xfrm>
            <a:custGeom>
              <a:rect b="b" l="l" r="r" t="t"/>
              <a:pathLst>
                <a:path extrusionOk="0" h="34" w="8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4405875" y="2693075"/>
              <a:ext cx="125" cy="197900"/>
            </a:xfrm>
            <a:custGeom>
              <a:rect b="b" l="l" r="r" t="t"/>
              <a:pathLst>
                <a:path extrusionOk="0" h="7916" w="5">
                  <a:moveTo>
                    <a:pt x="1" y="0"/>
                  </a:moveTo>
                  <a:lnTo>
                    <a:pt x="1" y="4"/>
                  </a:lnTo>
                  <a:lnTo>
                    <a:pt x="4" y="7915"/>
                  </a:lnTo>
                  <a:lnTo>
                    <a:pt x="4" y="791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4401200" y="2895650"/>
              <a:ext cx="775" cy="350"/>
            </a:xfrm>
            <a:custGeom>
              <a:rect b="b" l="l" r="r" t="t"/>
              <a:pathLst>
                <a:path extrusionOk="0" h="14" w="31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4401450" y="2691450"/>
              <a:ext cx="4550" cy="204725"/>
            </a:xfrm>
            <a:custGeom>
              <a:rect b="b" l="l" r="r" t="t"/>
              <a:pathLst>
                <a:path extrusionOk="0" h="8189" w="182">
                  <a:moveTo>
                    <a:pt x="157" y="1"/>
                  </a:moveTo>
                  <a:lnTo>
                    <a:pt x="38" y="69"/>
                  </a:lnTo>
                  <a:cubicBezTo>
                    <a:pt x="52" y="93"/>
                    <a:pt x="58" y="114"/>
                    <a:pt x="58" y="137"/>
                  </a:cubicBezTo>
                  <a:lnTo>
                    <a:pt x="61" y="8130"/>
                  </a:lnTo>
                  <a:cubicBezTo>
                    <a:pt x="61" y="8161"/>
                    <a:pt x="44" y="8179"/>
                    <a:pt x="21" y="8179"/>
                  </a:cubicBezTo>
                  <a:cubicBezTo>
                    <a:pt x="14" y="8179"/>
                    <a:pt x="8" y="8179"/>
                    <a:pt x="0" y="8175"/>
                  </a:cubicBezTo>
                  <a:lnTo>
                    <a:pt x="0" y="8175"/>
                  </a:lnTo>
                  <a:cubicBezTo>
                    <a:pt x="8" y="8179"/>
                    <a:pt x="14" y="8179"/>
                    <a:pt x="21" y="8182"/>
                  </a:cubicBezTo>
                  <a:cubicBezTo>
                    <a:pt x="34" y="8185"/>
                    <a:pt x="52" y="8188"/>
                    <a:pt x="65" y="8188"/>
                  </a:cubicBezTo>
                  <a:lnTo>
                    <a:pt x="75" y="8188"/>
                  </a:lnTo>
                  <a:cubicBezTo>
                    <a:pt x="93" y="8185"/>
                    <a:pt x="110" y="8182"/>
                    <a:pt x="120" y="8175"/>
                  </a:cubicBezTo>
                  <a:cubicBezTo>
                    <a:pt x="134" y="8168"/>
                    <a:pt x="147" y="8154"/>
                    <a:pt x="157" y="8141"/>
                  </a:cubicBezTo>
                  <a:cubicBezTo>
                    <a:pt x="164" y="8127"/>
                    <a:pt x="171" y="8110"/>
                    <a:pt x="175" y="8093"/>
                  </a:cubicBezTo>
                  <a:cubicBezTo>
                    <a:pt x="178" y="8083"/>
                    <a:pt x="181" y="8072"/>
                    <a:pt x="181" y="8062"/>
                  </a:cubicBezTo>
                  <a:lnTo>
                    <a:pt x="181" y="7980"/>
                  </a:lnTo>
                  <a:lnTo>
                    <a:pt x="178" y="69"/>
                  </a:lnTo>
                  <a:lnTo>
                    <a:pt x="178" y="65"/>
                  </a:lnTo>
                  <a:cubicBezTo>
                    <a:pt x="175" y="45"/>
                    <a:pt x="171" y="21"/>
                    <a:pt x="15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4241550" y="2604925"/>
              <a:ext cx="161450" cy="291000"/>
            </a:xfrm>
            <a:custGeom>
              <a:rect b="b" l="l" r="r" t="t"/>
              <a:pathLst>
                <a:path extrusionOk="0" h="11640" w="6458">
                  <a:moveTo>
                    <a:pt x="0" y="1"/>
                  </a:moveTo>
                  <a:lnTo>
                    <a:pt x="0" y="8151"/>
                  </a:lnTo>
                  <a:lnTo>
                    <a:pt x="6386" y="11629"/>
                  </a:lnTo>
                  <a:cubicBezTo>
                    <a:pt x="6398" y="11636"/>
                    <a:pt x="6409" y="11640"/>
                    <a:pt x="6419" y="11640"/>
                  </a:cubicBezTo>
                  <a:cubicBezTo>
                    <a:pt x="6441" y="11640"/>
                    <a:pt x="6457" y="11622"/>
                    <a:pt x="6457" y="11591"/>
                  </a:cubicBezTo>
                  <a:lnTo>
                    <a:pt x="6454" y="3598"/>
                  </a:lnTo>
                  <a:cubicBezTo>
                    <a:pt x="6454" y="3575"/>
                    <a:pt x="6448" y="3554"/>
                    <a:pt x="6434" y="3530"/>
                  </a:cubicBezTo>
                  <a:cubicBezTo>
                    <a:pt x="6424" y="3510"/>
                    <a:pt x="6407" y="3489"/>
                    <a:pt x="6386" y="34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4246925" y="2604600"/>
              <a:ext cx="29700" cy="16150"/>
            </a:xfrm>
            <a:custGeom>
              <a:rect b="b" l="l" r="r" t="t"/>
              <a:pathLst>
                <a:path extrusionOk="0" h="646" w="1188">
                  <a:moveTo>
                    <a:pt x="666" y="362"/>
                  </a:moveTo>
                  <a:lnTo>
                    <a:pt x="666" y="362"/>
                  </a:lnTo>
                  <a:lnTo>
                    <a:pt x="1188" y="645"/>
                  </a:lnTo>
                  <a:lnTo>
                    <a:pt x="1188" y="645"/>
                  </a:lnTo>
                  <a:lnTo>
                    <a:pt x="666" y="36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557" y="301"/>
                  </a:lnTo>
                  <a:lnTo>
                    <a:pt x="557" y="30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4281650" y="2623450"/>
              <a:ext cx="123150" cy="67200"/>
            </a:xfrm>
            <a:custGeom>
              <a:rect b="b" l="l" r="r" t="t"/>
              <a:pathLst>
                <a:path extrusionOk="0" h="2688" w="4926">
                  <a:moveTo>
                    <a:pt x="0" y="0"/>
                  </a:moveTo>
                  <a:lnTo>
                    <a:pt x="0" y="0"/>
                  </a:lnTo>
                  <a:lnTo>
                    <a:pt x="4902" y="2670"/>
                  </a:lnTo>
                  <a:cubicBezTo>
                    <a:pt x="4908" y="2673"/>
                    <a:pt x="4918" y="2680"/>
                    <a:pt x="4926" y="2687"/>
                  </a:cubicBezTo>
                  <a:cubicBezTo>
                    <a:pt x="4918" y="2680"/>
                    <a:pt x="4908" y="2673"/>
                    <a:pt x="4902" y="267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4260850" y="2612100"/>
              <a:ext cx="20825" cy="11375"/>
            </a:xfrm>
            <a:custGeom>
              <a:rect b="b" l="l" r="r" t="t"/>
              <a:pathLst>
                <a:path extrusionOk="0" h="455" w="833">
                  <a:moveTo>
                    <a:pt x="631" y="345"/>
                  </a:moveTo>
                  <a:lnTo>
                    <a:pt x="832" y="454"/>
                  </a:lnTo>
                  <a:lnTo>
                    <a:pt x="832" y="454"/>
                  </a:lnTo>
                  <a:lnTo>
                    <a:pt x="631" y="345"/>
                  </a:lnTo>
                  <a:lnTo>
                    <a:pt x="631" y="34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09" y="62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4241550" y="2604600"/>
              <a:ext cx="163850" cy="88600"/>
            </a:xfrm>
            <a:custGeom>
              <a:rect b="b" l="l" r="r" t="t"/>
              <a:pathLst>
                <a:path extrusionOk="0" h="3544" w="6554">
                  <a:moveTo>
                    <a:pt x="215" y="1"/>
                  </a:moveTo>
                  <a:lnTo>
                    <a:pt x="106" y="62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6386" y="3492"/>
                  </a:lnTo>
                  <a:cubicBezTo>
                    <a:pt x="6407" y="3502"/>
                    <a:pt x="6424" y="3523"/>
                    <a:pt x="6434" y="3543"/>
                  </a:cubicBezTo>
                  <a:lnTo>
                    <a:pt x="6553" y="3475"/>
                  </a:lnTo>
                  <a:cubicBezTo>
                    <a:pt x="6547" y="3465"/>
                    <a:pt x="6536" y="3451"/>
                    <a:pt x="6530" y="3441"/>
                  </a:cubicBezTo>
                  <a:cubicBezTo>
                    <a:pt x="6522" y="3434"/>
                    <a:pt x="6512" y="3427"/>
                    <a:pt x="6506" y="3424"/>
                  </a:cubicBezTo>
                  <a:lnTo>
                    <a:pt x="1604" y="754"/>
                  </a:lnTo>
                  <a:lnTo>
                    <a:pt x="1403" y="645"/>
                  </a:lnTo>
                  <a:lnTo>
                    <a:pt x="881" y="362"/>
                  </a:lnTo>
                  <a:lnTo>
                    <a:pt x="772" y="3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4241625" y="2582400"/>
              <a:ext cx="41425" cy="23775"/>
            </a:xfrm>
            <a:custGeom>
              <a:rect b="b" l="l" r="r" t="t"/>
              <a:pathLst>
                <a:path extrusionOk="0" h="951" w="1657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4241625" y="2582400"/>
              <a:ext cx="41425" cy="23775"/>
            </a:xfrm>
            <a:custGeom>
              <a:rect b="b" l="l" r="r" t="t"/>
              <a:pathLst>
                <a:path extrusionOk="0" h="951" w="1657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4237875" y="2609625"/>
              <a:ext cx="158825" cy="292600"/>
            </a:xfrm>
            <a:custGeom>
              <a:rect b="b" l="l" r="r" t="t"/>
              <a:pathLst>
                <a:path extrusionOk="0" h="11704" w="6353">
                  <a:moveTo>
                    <a:pt x="164" y="0"/>
                  </a:moveTo>
                  <a:cubicBezTo>
                    <a:pt x="149" y="0"/>
                    <a:pt x="135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lnTo>
                    <a:pt x="75" y="7895"/>
                  </a:lnTo>
                  <a:cubicBezTo>
                    <a:pt x="75" y="7997"/>
                    <a:pt x="147" y="8120"/>
                    <a:pt x="236" y="8171"/>
                  </a:cubicBezTo>
                  <a:lnTo>
                    <a:pt x="6352" y="11704"/>
                  </a:lnTo>
                  <a:lnTo>
                    <a:pt x="6349" y="3550"/>
                  </a:lnTo>
                  <a:lnTo>
                    <a:pt x="236" y="21"/>
                  </a:lnTo>
                  <a:cubicBezTo>
                    <a:pt x="210" y="7"/>
                    <a:pt x="186" y="0"/>
                    <a:pt x="16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4237875" y="2609625"/>
              <a:ext cx="156425" cy="89200"/>
            </a:xfrm>
            <a:custGeom>
              <a:rect b="b" l="l" r="r" t="t"/>
              <a:pathLst>
                <a:path extrusionOk="0" h="3568" w="6257">
                  <a:moveTo>
                    <a:pt x="165" y="0"/>
                  </a:moveTo>
                  <a:cubicBezTo>
                    <a:pt x="147" y="0"/>
                    <a:pt x="133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cubicBezTo>
                    <a:pt x="14" y="72"/>
                    <a:pt x="28" y="69"/>
                    <a:pt x="45" y="69"/>
                  </a:cubicBezTo>
                  <a:cubicBezTo>
                    <a:pt x="65" y="69"/>
                    <a:pt x="89" y="76"/>
                    <a:pt x="116" y="90"/>
                  </a:cubicBezTo>
                  <a:lnTo>
                    <a:pt x="6137" y="3568"/>
                  </a:lnTo>
                  <a:lnTo>
                    <a:pt x="6256" y="3499"/>
                  </a:lnTo>
                  <a:lnTo>
                    <a:pt x="236" y="21"/>
                  </a:lnTo>
                  <a:cubicBezTo>
                    <a:pt x="209" y="8"/>
                    <a:pt x="185" y="0"/>
                    <a:pt x="165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4236775" y="2611300"/>
              <a:ext cx="156925" cy="292625"/>
            </a:xfrm>
            <a:custGeom>
              <a:rect b="b" l="l" r="r" t="t"/>
              <a:pathLst>
                <a:path extrusionOk="0" h="11705" w="6277">
                  <a:moveTo>
                    <a:pt x="88" y="0"/>
                  </a:moveTo>
                  <a:cubicBezTo>
                    <a:pt x="36" y="0"/>
                    <a:pt x="1" y="42"/>
                    <a:pt x="1" y="114"/>
                  </a:cubicBezTo>
                  <a:lnTo>
                    <a:pt x="4" y="7899"/>
                  </a:lnTo>
                  <a:cubicBezTo>
                    <a:pt x="4" y="7998"/>
                    <a:pt x="72" y="8121"/>
                    <a:pt x="160" y="8173"/>
                  </a:cubicBezTo>
                  <a:lnTo>
                    <a:pt x="6277" y="11705"/>
                  </a:lnTo>
                  <a:lnTo>
                    <a:pt x="6277" y="3555"/>
                  </a:lnTo>
                  <a:lnTo>
                    <a:pt x="160" y="23"/>
                  </a:lnTo>
                  <a:cubicBezTo>
                    <a:pt x="134" y="8"/>
                    <a:pt x="110" y="0"/>
                    <a:pt x="8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4236775" y="2611350"/>
              <a:ext cx="154525" cy="98225"/>
            </a:xfrm>
            <a:custGeom>
              <a:rect b="b" l="l" r="r" t="t"/>
              <a:pathLst>
                <a:path extrusionOk="0" h="3929" w="6181">
                  <a:moveTo>
                    <a:pt x="89" y="0"/>
                  </a:moveTo>
                  <a:cubicBezTo>
                    <a:pt x="37" y="0"/>
                    <a:pt x="1" y="41"/>
                    <a:pt x="1" y="112"/>
                  </a:cubicBezTo>
                  <a:lnTo>
                    <a:pt x="1" y="246"/>
                  </a:lnTo>
                  <a:lnTo>
                    <a:pt x="99" y="188"/>
                  </a:lnTo>
                  <a:lnTo>
                    <a:pt x="113" y="194"/>
                  </a:lnTo>
                  <a:cubicBezTo>
                    <a:pt x="127" y="171"/>
                    <a:pt x="150" y="161"/>
                    <a:pt x="177" y="161"/>
                  </a:cubicBezTo>
                  <a:cubicBezTo>
                    <a:pt x="198" y="161"/>
                    <a:pt x="222" y="164"/>
                    <a:pt x="246" y="181"/>
                  </a:cubicBezTo>
                  <a:lnTo>
                    <a:pt x="5430" y="3174"/>
                  </a:lnTo>
                  <a:lnTo>
                    <a:pt x="5434" y="3540"/>
                  </a:lnTo>
                  <a:cubicBezTo>
                    <a:pt x="5448" y="3546"/>
                    <a:pt x="5461" y="3553"/>
                    <a:pt x="5471" y="3560"/>
                  </a:cubicBezTo>
                  <a:cubicBezTo>
                    <a:pt x="5546" y="3604"/>
                    <a:pt x="5604" y="3658"/>
                    <a:pt x="5639" y="3717"/>
                  </a:cubicBezTo>
                  <a:lnTo>
                    <a:pt x="5639" y="3720"/>
                  </a:lnTo>
                  <a:cubicBezTo>
                    <a:pt x="5652" y="3744"/>
                    <a:pt x="5662" y="3768"/>
                    <a:pt x="5669" y="3792"/>
                  </a:cubicBezTo>
                  <a:lnTo>
                    <a:pt x="6181" y="3499"/>
                  </a:lnTo>
                  <a:lnTo>
                    <a:pt x="160" y="21"/>
                  </a:lnTo>
                  <a:cubicBezTo>
                    <a:pt x="133" y="7"/>
                    <a:pt x="109" y="0"/>
                    <a:pt x="89" y="0"/>
                  </a:cubicBezTo>
                  <a:close/>
                  <a:moveTo>
                    <a:pt x="5434" y="3642"/>
                  </a:moveTo>
                  <a:lnTo>
                    <a:pt x="5434" y="3929"/>
                  </a:lnTo>
                  <a:lnTo>
                    <a:pt x="5587" y="3839"/>
                  </a:lnTo>
                  <a:cubicBezTo>
                    <a:pt x="5577" y="3768"/>
                    <a:pt x="5525" y="3696"/>
                    <a:pt x="5434" y="3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4224150" y="2615350"/>
              <a:ext cx="148475" cy="288675"/>
            </a:xfrm>
            <a:custGeom>
              <a:rect b="b" l="l" r="r" t="t"/>
              <a:pathLst>
                <a:path extrusionOk="0" h="11547" w="5939">
                  <a:moveTo>
                    <a:pt x="684" y="0"/>
                  </a:moveTo>
                  <a:cubicBezTo>
                    <a:pt x="656" y="0"/>
                    <a:pt x="633" y="13"/>
                    <a:pt x="618" y="34"/>
                  </a:cubicBezTo>
                  <a:lnTo>
                    <a:pt x="604" y="28"/>
                  </a:lnTo>
                  <a:lnTo>
                    <a:pt x="0" y="376"/>
                  </a:lnTo>
                  <a:lnTo>
                    <a:pt x="594" y="713"/>
                  </a:lnTo>
                  <a:lnTo>
                    <a:pt x="594" y="7895"/>
                  </a:lnTo>
                  <a:cubicBezTo>
                    <a:pt x="594" y="7997"/>
                    <a:pt x="665" y="8120"/>
                    <a:pt x="751" y="8167"/>
                  </a:cubicBezTo>
                  <a:lnTo>
                    <a:pt x="5280" y="10785"/>
                  </a:lnTo>
                  <a:lnTo>
                    <a:pt x="5280" y="11546"/>
                  </a:lnTo>
                  <a:lnTo>
                    <a:pt x="5939" y="11165"/>
                  </a:lnTo>
                  <a:lnTo>
                    <a:pt x="5935" y="3014"/>
                  </a:lnTo>
                  <a:lnTo>
                    <a:pt x="751" y="21"/>
                  </a:lnTo>
                  <a:cubicBezTo>
                    <a:pt x="727" y="7"/>
                    <a:pt x="704" y="0"/>
                    <a:pt x="6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4222450" y="2624775"/>
              <a:ext cx="133725" cy="279250"/>
            </a:xfrm>
            <a:custGeom>
              <a:rect b="b" l="l" r="r" t="t"/>
              <a:pathLst>
                <a:path extrusionOk="0" h="11170" w="5349">
                  <a:moveTo>
                    <a:pt x="88" y="1"/>
                  </a:moveTo>
                  <a:cubicBezTo>
                    <a:pt x="36" y="1"/>
                    <a:pt x="0" y="43"/>
                    <a:pt x="0" y="115"/>
                  </a:cubicBezTo>
                  <a:lnTo>
                    <a:pt x="0" y="7900"/>
                  </a:lnTo>
                  <a:cubicBezTo>
                    <a:pt x="0" y="7999"/>
                    <a:pt x="71" y="8122"/>
                    <a:pt x="160" y="8173"/>
                  </a:cubicBezTo>
                  <a:lnTo>
                    <a:pt x="5348" y="11169"/>
                  </a:lnTo>
                  <a:lnTo>
                    <a:pt x="5345" y="3019"/>
                  </a:lnTo>
                  <a:lnTo>
                    <a:pt x="160" y="23"/>
                  </a:lnTo>
                  <a:cubicBezTo>
                    <a:pt x="134" y="8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4356050" y="2690700"/>
              <a:ext cx="16575" cy="213325"/>
            </a:xfrm>
            <a:custGeom>
              <a:rect b="b" l="l" r="r" t="t"/>
              <a:pathLst>
                <a:path extrusionOk="0" h="8533" w="663">
                  <a:moveTo>
                    <a:pt x="659" y="0"/>
                  </a:moveTo>
                  <a:lnTo>
                    <a:pt x="1" y="382"/>
                  </a:lnTo>
                  <a:lnTo>
                    <a:pt x="4" y="8532"/>
                  </a:lnTo>
                  <a:lnTo>
                    <a:pt x="663" y="8151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4346425" y="2701475"/>
              <a:ext cx="4275" cy="6175"/>
            </a:xfrm>
            <a:custGeom>
              <a:rect b="b" l="l" r="r" t="t"/>
              <a:pathLst>
                <a:path extrusionOk="0" h="247" w="171">
                  <a:moveTo>
                    <a:pt x="51" y="1"/>
                  </a:moveTo>
                  <a:cubicBezTo>
                    <a:pt x="22" y="1"/>
                    <a:pt x="1" y="29"/>
                    <a:pt x="3" y="74"/>
                  </a:cubicBezTo>
                  <a:cubicBezTo>
                    <a:pt x="3" y="102"/>
                    <a:pt x="10" y="132"/>
                    <a:pt x="24" y="160"/>
                  </a:cubicBezTo>
                  <a:cubicBezTo>
                    <a:pt x="38" y="190"/>
                    <a:pt x="62" y="221"/>
                    <a:pt x="85" y="234"/>
                  </a:cubicBezTo>
                  <a:cubicBezTo>
                    <a:pt x="89" y="238"/>
                    <a:pt x="92" y="242"/>
                    <a:pt x="99" y="242"/>
                  </a:cubicBezTo>
                  <a:cubicBezTo>
                    <a:pt x="107" y="245"/>
                    <a:pt x="115" y="247"/>
                    <a:pt x="122" y="247"/>
                  </a:cubicBezTo>
                  <a:cubicBezTo>
                    <a:pt x="151" y="247"/>
                    <a:pt x="170" y="220"/>
                    <a:pt x="170" y="173"/>
                  </a:cubicBezTo>
                  <a:cubicBezTo>
                    <a:pt x="170" y="153"/>
                    <a:pt x="167" y="132"/>
                    <a:pt x="157" y="112"/>
                  </a:cubicBezTo>
                  <a:cubicBezTo>
                    <a:pt x="150" y="81"/>
                    <a:pt x="133" y="50"/>
                    <a:pt x="109" y="33"/>
                  </a:cubicBezTo>
                  <a:cubicBezTo>
                    <a:pt x="102" y="23"/>
                    <a:pt x="95" y="17"/>
                    <a:pt x="85" y="12"/>
                  </a:cubicBezTo>
                  <a:cubicBezTo>
                    <a:pt x="73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4346225" y="2699825"/>
              <a:ext cx="32900" cy="18475"/>
            </a:xfrm>
            <a:custGeom>
              <a:rect b="b" l="l" r="r" t="t"/>
              <a:pathLst>
                <a:path extrusionOk="0" h="739" w="1316">
                  <a:moveTo>
                    <a:pt x="1052" y="1"/>
                  </a:moveTo>
                  <a:lnTo>
                    <a:pt x="1056" y="103"/>
                  </a:lnTo>
                  <a:cubicBezTo>
                    <a:pt x="1267" y="229"/>
                    <a:pt x="1264" y="431"/>
                    <a:pt x="1049" y="554"/>
                  </a:cubicBezTo>
                  <a:cubicBezTo>
                    <a:pt x="941" y="615"/>
                    <a:pt x="798" y="647"/>
                    <a:pt x="655" y="647"/>
                  </a:cubicBezTo>
                  <a:cubicBezTo>
                    <a:pt x="514" y="647"/>
                    <a:pt x="372" y="616"/>
                    <a:pt x="264" y="554"/>
                  </a:cubicBezTo>
                  <a:cubicBezTo>
                    <a:pt x="148" y="485"/>
                    <a:pt x="93" y="396"/>
                    <a:pt x="107" y="308"/>
                  </a:cubicBezTo>
                  <a:cubicBezTo>
                    <a:pt x="107" y="263"/>
                    <a:pt x="128" y="219"/>
                    <a:pt x="165" y="178"/>
                  </a:cubicBezTo>
                  <a:cubicBezTo>
                    <a:pt x="158" y="147"/>
                    <a:pt x="141" y="116"/>
                    <a:pt x="117" y="99"/>
                  </a:cubicBezTo>
                  <a:cubicBezTo>
                    <a:pt x="76" y="137"/>
                    <a:pt x="46" y="178"/>
                    <a:pt x="32" y="226"/>
                  </a:cubicBezTo>
                  <a:cubicBezTo>
                    <a:pt x="1" y="304"/>
                    <a:pt x="5" y="393"/>
                    <a:pt x="52" y="475"/>
                  </a:cubicBezTo>
                  <a:cubicBezTo>
                    <a:pt x="87" y="536"/>
                    <a:pt x="144" y="587"/>
                    <a:pt x="219" y="631"/>
                  </a:cubicBezTo>
                  <a:cubicBezTo>
                    <a:pt x="342" y="703"/>
                    <a:pt x="499" y="739"/>
                    <a:pt x="656" y="739"/>
                  </a:cubicBezTo>
                  <a:cubicBezTo>
                    <a:pt x="813" y="739"/>
                    <a:pt x="971" y="703"/>
                    <a:pt x="1093" y="631"/>
                  </a:cubicBezTo>
                  <a:cubicBezTo>
                    <a:pt x="1188" y="577"/>
                    <a:pt x="1250" y="508"/>
                    <a:pt x="1281" y="431"/>
                  </a:cubicBezTo>
                  <a:cubicBezTo>
                    <a:pt x="1315" y="349"/>
                    <a:pt x="1308" y="259"/>
                    <a:pt x="1261" y="181"/>
                  </a:cubicBezTo>
                  <a:lnTo>
                    <a:pt x="1261" y="178"/>
                  </a:lnTo>
                  <a:cubicBezTo>
                    <a:pt x="1226" y="119"/>
                    <a:pt x="1168" y="65"/>
                    <a:pt x="1093" y="21"/>
                  </a:cubicBezTo>
                  <a:cubicBezTo>
                    <a:pt x="1083" y="14"/>
                    <a:pt x="1070" y="7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4214575" y="2623350"/>
              <a:ext cx="143550" cy="96375"/>
            </a:xfrm>
            <a:custGeom>
              <a:rect b="b" l="l" r="r" t="t"/>
              <a:pathLst>
                <a:path extrusionOk="0" h="3855" w="5742">
                  <a:moveTo>
                    <a:pt x="166" y="0"/>
                  </a:moveTo>
                  <a:cubicBezTo>
                    <a:pt x="137" y="0"/>
                    <a:pt x="108" y="6"/>
                    <a:pt x="86" y="18"/>
                  </a:cubicBezTo>
                  <a:lnTo>
                    <a:pt x="1" y="70"/>
                  </a:lnTo>
                  <a:lnTo>
                    <a:pt x="5622" y="3854"/>
                  </a:lnTo>
                  <a:lnTo>
                    <a:pt x="5742" y="3786"/>
                  </a:lnTo>
                  <a:lnTo>
                    <a:pt x="246" y="18"/>
                  </a:lnTo>
                  <a:cubicBezTo>
                    <a:pt x="224" y="6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4214575" y="2623375"/>
              <a:ext cx="143550" cy="96250"/>
            </a:xfrm>
            <a:custGeom>
              <a:rect b="b" l="l" r="r" t="t"/>
              <a:pathLst>
                <a:path extrusionOk="0" h="3850" w="5742">
                  <a:moveTo>
                    <a:pt x="168" y="0"/>
                  </a:moveTo>
                  <a:cubicBezTo>
                    <a:pt x="137" y="0"/>
                    <a:pt x="110" y="7"/>
                    <a:pt x="86" y="17"/>
                  </a:cubicBezTo>
                  <a:lnTo>
                    <a:pt x="1" y="69"/>
                  </a:lnTo>
                  <a:cubicBezTo>
                    <a:pt x="15" y="61"/>
                    <a:pt x="28" y="58"/>
                    <a:pt x="42" y="58"/>
                  </a:cubicBezTo>
                  <a:cubicBezTo>
                    <a:pt x="62" y="58"/>
                    <a:pt x="86" y="65"/>
                    <a:pt x="114" y="79"/>
                  </a:cubicBezTo>
                  <a:lnTo>
                    <a:pt x="5625" y="3850"/>
                  </a:lnTo>
                  <a:lnTo>
                    <a:pt x="5742" y="3782"/>
                  </a:lnTo>
                  <a:lnTo>
                    <a:pt x="5734" y="3779"/>
                  </a:lnTo>
                  <a:lnTo>
                    <a:pt x="5295" y="3478"/>
                  </a:lnTo>
                  <a:lnTo>
                    <a:pt x="342" y="85"/>
                  </a:lnTo>
                  <a:lnTo>
                    <a:pt x="246" y="17"/>
                  </a:lnTo>
                  <a:cubicBezTo>
                    <a:pt x="223" y="7"/>
                    <a:pt x="196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4213400" y="2624825"/>
              <a:ext cx="144025" cy="300025"/>
            </a:xfrm>
            <a:custGeom>
              <a:rect b="b" l="l" r="r" t="t"/>
              <a:pathLst>
                <a:path extrusionOk="0" h="12001" w="5761">
                  <a:moveTo>
                    <a:pt x="91" y="1"/>
                  </a:moveTo>
                  <a:cubicBezTo>
                    <a:pt x="37" y="1"/>
                    <a:pt x="0" y="42"/>
                    <a:pt x="0" y="113"/>
                  </a:cubicBezTo>
                  <a:lnTo>
                    <a:pt x="3" y="7898"/>
                  </a:lnTo>
                  <a:cubicBezTo>
                    <a:pt x="3" y="7997"/>
                    <a:pt x="71" y="8120"/>
                    <a:pt x="161" y="8171"/>
                  </a:cubicBezTo>
                  <a:lnTo>
                    <a:pt x="5761" y="12000"/>
                  </a:lnTo>
                  <a:lnTo>
                    <a:pt x="5761" y="3850"/>
                  </a:lnTo>
                  <a:lnTo>
                    <a:pt x="161" y="21"/>
                  </a:lnTo>
                  <a:cubicBezTo>
                    <a:pt x="135" y="7"/>
                    <a:pt x="112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357400" y="2698375"/>
              <a:ext cx="39300" cy="226550"/>
            </a:xfrm>
            <a:custGeom>
              <a:rect b="b" l="l" r="r" t="t"/>
              <a:pathLst>
                <a:path extrusionOk="0" h="9062" w="1572">
                  <a:moveTo>
                    <a:pt x="1568" y="0"/>
                  </a:move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357400" y="2698375"/>
              <a:ext cx="39300" cy="226550"/>
            </a:xfrm>
            <a:custGeom>
              <a:rect b="b" l="l" r="r" t="t"/>
              <a:pathLst>
                <a:path extrusionOk="0" h="9062" w="1572">
                  <a:moveTo>
                    <a:pt x="1568" y="0"/>
                  </a:moveTo>
                  <a:lnTo>
                    <a:pt x="854" y="413"/>
                  </a:lnTo>
                  <a:lnTo>
                    <a:pt x="738" y="481"/>
                  </a:lnTo>
                  <a:lnTo>
                    <a:pt x="609" y="557"/>
                  </a:lnTo>
                  <a:lnTo>
                    <a:pt x="377" y="689"/>
                  </a:ln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365950" y="2739425"/>
              <a:ext cx="24250" cy="29900"/>
            </a:xfrm>
            <a:custGeom>
              <a:rect b="b" l="l" r="r" t="t"/>
              <a:pathLst>
                <a:path extrusionOk="0" h="1196" w="970">
                  <a:moveTo>
                    <a:pt x="666" y="1"/>
                  </a:moveTo>
                  <a:cubicBezTo>
                    <a:pt x="595" y="1"/>
                    <a:pt x="518" y="23"/>
                    <a:pt x="440" y="68"/>
                  </a:cubicBezTo>
                  <a:cubicBezTo>
                    <a:pt x="195" y="208"/>
                    <a:pt x="4" y="542"/>
                    <a:pt x="1" y="826"/>
                  </a:cubicBezTo>
                  <a:cubicBezTo>
                    <a:pt x="4" y="911"/>
                    <a:pt x="21" y="989"/>
                    <a:pt x="55" y="1051"/>
                  </a:cubicBezTo>
                  <a:cubicBezTo>
                    <a:pt x="111" y="1146"/>
                    <a:pt x="202" y="1196"/>
                    <a:pt x="309" y="1196"/>
                  </a:cubicBezTo>
                  <a:cubicBezTo>
                    <a:pt x="379" y="1196"/>
                    <a:pt x="456" y="1174"/>
                    <a:pt x="533" y="1130"/>
                  </a:cubicBezTo>
                  <a:cubicBezTo>
                    <a:pt x="779" y="989"/>
                    <a:pt x="970" y="655"/>
                    <a:pt x="970" y="372"/>
                  </a:cubicBezTo>
                  <a:cubicBezTo>
                    <a:pt x="970" y="283"/>
                    <a:pt x="952" y="208"/>
                    <a:pt x="915" y="147"/>
                  </a:cubicBezTo>
                  <a:cubicBezTo>
                    <a:pt x="870" y="68"/>
                    <a:pt x="796" y="17"/>
                    <a:pt x="707" y="3"/>
                  </a:cubicBezTo>
                  <a:cubicBezTo>
                    <a:pt x="693" y="2"/>
                    <a:pt x="680" y="1"/>
                    <a:pt x="6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4368250" y="2741725"/>
              <a:ext cx="19650" cy="25325"/>
            </a:xfrm>
            <a:custGeom>
              <a:rect b="b" l="l" r="r" t="t"/>
              <a:pathLst>
                <a:path extrusionOk="0" h="1013" w="786">
                  <a:moveTo>
                    <a:pt x="570" y="1"/>
                  </a:moveTo>
                  <a:cubicBezTo>
                    <a:pt x="517" y="1"/>
                    <a:pt x="457" y="18"/>
                    <a:pt x="393" y="55"/>
                  </a:cubicBezTo>
                  <a:cubicBezTo>
                    <a:pt x="178" y="177"/>
                    <a:pt x="0" y="485"/>
                    <a:pt x="0" y="734"/>
                  </a:cubicBezTo>
                  <a:cubicBezTo>
                    <a:pt x="0" y="910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1" y="833"/>
                    <a:pt x="786" y="529"/>
                    <a:pt x="786" y="280"/>
                  </a:cubicBezTo>
                  <a:cubicBezTo>
                    <a:pt x="786" y="103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4365350" y="2782075"/>
              <a:ext cx="24600" cy="117850"/>
            </a:xfrm>
            <a:custGeom>
              <a:rect b="b" l="l" r="r" t="t"/>
              <a:pathLst>
                <a:path extrusionOk="0" h="4714" w="984">
                  <a:moveTo>
                    <a:pt x="742" y="0"/>
                  </a:moveTo>
                  <a:cubicBezTo>
                    <a:pt x="684" y="0"/>
                    <a:pt x="619" y="19"/>
                    <a:pt x="550" y="58"/>
                  </a:cubicBezTo>
                  <a:lnTo>
                    <a:pt x="434" y="126"/>
                  </a:lnTo>
                  <a:cubicBezTo>
                    <a:pt x="195" y="266"/>
                    <a:pt x="1" y="597"/>
                    <a:pt x="1" y="874"/>
                  </a:cubicBezTo>
                  <a:lnTo>
                    <a:pt x="1" y="4406"/>
                  </a:lnTo>
                  <a:cubicBezTo>
                    <a:pt x="1" y="4601"/>
                    <a:pt x="99" y="4714"/>
                    <a:pt x="242" y="4714"/>
                  </a:cubicBezTo>
                  <a:cubicBezTo>
                    <a:pt x="300" y="4714"/>
                    <a:pt x="365" y="4695"/>
                    <a:pt x="434" y="4656"/>
                  </a:cubicBezTo>
                  <a:lnTo>
                    <a:pt x="550" y="4587"/>
                  </a:lnTo>
                  <a:cubicBezTo>
                    <a:pt x="789" y="4447"/>
                    <a:pt x="984" y="4116"/>
                    <a:pt x="984" y="3840"/>
                  </a:cubicBezTo>
                  <a:lnTo>
                    <a:pt x="984" y="307"/>
                  </a:lnTo>
                  <a:cubicBezTo>
                    <a:pt x="984" y="113"/>
                    <a:pt x="885" y="0"/>
                    <a:pt x="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4355200" y="2697000"/>
              <a:ext cx="41400" cy="24100"/>
            </a:xfrm>
            <a:custGeom>
              <a:rect b="b" l="l" r="r" t="t"/>
              <a:pathLst>
                <a:path extrusionOk="0" h="964" w="1656">
                  <a:moveTo>
                    <a:pt x="1563" y="1"/>
                  </a:move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355200" y="2697000"/>
              <a:ext cx="41400" cy="24100"/>
            </a:xfrm>
            <a:custGeom>
              <a:rect b="b" l="l" r="r" t="t"/>
              <a:pathLst>
                <a:path extrusionOk="0" h="964" w="1656">
                  <a:moveTo>
                    <a:pt x="1563" y="1"/>
                  </a:moveTo>
                  <a:lnTo>
                    <a:pt x="932" y="366"/>
                  </a:lnTo>
                  <a:lnTo>
                    <a:pt x="850" y="413"/>
                  </a:lnTo>
                  <a:lnTo>
                    <a:pt x="253" y="758"/>
                  </a:lnTo>
                  <a:lnTo>
                    <a:pt x="120" y="837"/>
                  </a:ln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5443675" y="2534625"/>
              <a:ext cx="51900" cy="109825"/>
            </a:xfrm>
            <a:custGeom>
              <a:rect b="b" l="l" r="r" t="t"/>
              <a:pathLst>
                <a:path extrusionOk="0" h="4393" w="2076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5458800" y="2607575"/>
              <a:ext cx="36525" cy="36725"/>
            </a:xfrm>
            <a:custGeom>
              <a:rect b="b" l="l" r="r" t="t"/>
              <a:pathLst>
                <a:path extrusionOk="0" h="1469" w="1461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5361025" y="2278875"/>
              <a:ext cx="249325" cy="366025"/>
            </a:xfrm>
            <a:custGeom>
              <a:rect b="b" l="l" r="r" t="t"/>
              <a:pathLst>
                <a:path extrusionOk="0" h="14641" w="9973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5364850" y="2622775"/>
              <a:ext cx="10600" cy="11550"/>
            </a:xfrm>
            <a:custGeom>
              <a:rect b="b" l="l" r="r" t="t"/>
              <a:pathLst>
                <a:path extrusionOk="0" h="462" w="424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5361025" y="2397175"/>
              <a:ext cx="52550" cy="247275"/>
            </a:xfrm>
            <a:custGeom>
              <a:rect b="b" l="l" r="r" t="t"/>
              <a:pathLst>
                <a:path extrusionOk="0" h="9891" w="2102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9"/>
            <p:cNvSpPr/>
            <p:nvPr/>
          </p:nvSpPr>
          <p:spPr>
            <a:xfrm>
              <a:off x="5365275" y="2278900"/>
              <a:ext cx="244575" cy="141675"/>
            </a:xfrm>
            <a:custGeom>
              <a:rect b="b" l="l" r="r" t="t"/>
              <a:pathLst>
                <a:path extrusionOk="0" h="5667" w="9783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5365275" y="2397175"/>
              <a:ext cx="16575" cy="9575"/>
            </a:xfrm>
            <a:custGeom>
              <a:rect b="b" l="l" r="r" t="t"/>
              <a:pathLst>
                <a:path extrusionOk="0" h="383" w="663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5416625" y="2395600"/>
              <a:ext cx="109850" cy="145650"/>
            </a:xfrm>
            <a:custGeom>
              <a:rect b="b" l="l" r="r" t="t"/>
              <a:pathLst>
                <a:path extrusionOk="0" h="5826" w="4394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5515450" y="2436350"/>
              <a:ext cx="83300" cy="110475"/>
            </a:xfrm>
            <a:custGeom>
              <a:rect b="b" l="l" r="r" t="t"/>
              <a:pathLst>
                <a:path extrusionOk="0" h="4419" w="3332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4825675" y="2799825"/>
              <a:ext cx="56175" cy="208625"/>
            </a:xfrm>
            <a:custGeom>
              <a:rect b="b" l="l" r="r" t="t"/>
              <a:pathLst>
                <a:path extrusionOk="0" h="8345" w="2247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4774650" y="2608475"/>
              <a:ext cx="196450" cy="252425"/>
            </a:xfrm>
            <a:custGeom>
              <a:rect b="b" l="l" r="r" t="t"/>
              <a:pathLst>
                <a:path extrusionOk="0" h="10097" w="7858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4774650" y="2689825"/>
              <a:ext cx="35775" cy="171075"/>
            </a:xfrm>
            <a:custGeom>
              <a:rect b="b" l="l" r="r" t="t"/>
              <a:pathLst>
                <a:path extrusionOk="0" h="6843" w="1431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4792475" y="2619575"/>
              <a:ext cx="178625" cy="240500"/>
            </a:xfrm>
            <a:custGeom>
              <a:rect b="b" l="l" r="r" t="t"/>
              <a:pathLst>
                <a:path extrusionOk="0" h="9620" w="7145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4804025" y="3005550"/>
              <a:ext cx="33525" cy="293825"/>
            </a:xfrm>
            <a:custGeom>
              <a:rect b="b" l="l" r="r" t="t"/>
              <a:pathLst>
                <a:path extrusionOk="0" h="11753" w="1341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4804025" y="3005550"/>
              <a:ext cx="16725" cy="293625"/>
            </a:xfrm>
            <a:custGeom>
              <a:rect b="b" l="l" r="r" t="t"/>
              <a:pathLst>
                <a:path extrusionOk="0" h="11745" w="669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4985150" y="3108025"/>
              <a:ext cx="33550" cy="293750"/>
            </a:xfrm>
            <a:custGeom>
              <a:rect b="b" l="l" r="r" t="t"/>
              <a:pathLst>
                <a:path extrusionOk="0" h="11750" w="1342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4985150" y="3108025"/>
              <a:ext cx="16825" cy="293425"/>
            </a:xfrm>
            <a:custGeom>
              <a:rect b="b" l="l" r="r" t="t"/>
              <a:pathLst>
                <a:path extrusionOk="0" h="11737" w="673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4804025" y="2887825"/>
              <a:ext cx="443600" cy="273800"/>
            </a:xfrm>
            <a:custGeom>
              <a:rect b="b" l="l" r="r" t="t"/>
              <a:pathLst>
                <a:path extrusionOk="0" h="10952" w="17744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4808000" y="2887825"/>
              <a:ext cx="435375" cy="248000"/>
            </a:xfrm>
            <a:custGeom>
              <a:rect b="b" l="l" r="r" t="t"/>
              <a:pathLst>
                <a:path extrusionOk="0" h="9920" w="17415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5073800" y="3414250"/>
              <a:ext cx="46875" cy="80150"/>
            </a:xfrm>
            <a:custGeom>
              <a:rect b="b" l="l" r="r" t="t"/>
              <a:pathLst>
                <a:path extrusionOk="0" h="3206" w="1875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5209375" y="3309875"/>
              <a:ext cx="49100" cy="86475"/>
            </a:xfrm>
            <a:custGeom>
              <a:rect b="b" l="l" r="r" t="t"/>
              <a:pathLst>
                <a:path extrusionOk="0" h="3459" w="1964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5062025" y="3464525"/>
              <a:ext cx="150125" cy="138650"/>
            </a:xfrm>
            <a:custGeom>
              <a:rect b="b" l="l" r="r" t="t"/>
              <a:pathLst>
                <a:path extrusionOk="0" h="5546" w="6005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5191800" y="3379225"/>
              <a:ext cx="194500" cy="95425"/>
            </a:xfrm>
            <a:custGeom>
              <a:rect b="b" l="l" r="r" t="t"/>
              <a:pathLst>
                <a:path extrusionOk="0" h="3817" w="778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4875075" y="2874925"/>
              <a:ext cx="428125" cy="574100"/>
            </a:xfrm>
            <a:custGeom>
              <a:rect b="b" l="l" r="r" t="t"/>
              <a:pathLst>
                <a:path extrusionOk="0" h="22964" w="17125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4882250" y="2935150"/>
              <a:ext cx="388250" cy="513850"/>
            </a:xfrm>
            <a:custGeom>
              <a:rect b="b" l="l" r="r" t="t"/>
              <a:pathLst>
                <a:path extrusionOk="0" h="20554" w="1553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5073025" y="2611250"/>
              <a:ext cx="113000" cy="230400"/>
            </a:xfrm>
            <a:custGeom>
              <a:rect b="b" l="l" r="r" t="t"/>
              <a:pathLst>
                <a:path extrusionOk="0" h="9216" w="452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5069725" y="2608425"/>
              <a:ext cx="83700" cy="170275"/>
            </a:xfrm>
            <a:custGeom>
              <a:rect b="b" l="l" r="r" t="t"/>
              <a:pathLst>
                <a:path extrusionOk="0" h="6811" w="3348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4884125" y="2611250"/>
              <a:ext cx="261700" cy="350050"/>
            </a:xfrm>
            <a:custGeom>
              <a:rect b="b" l="l" r="r" t="t"/>
              <a:pathLst>
                <a:path extrusionOk="0" h="14002" w="10468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5036850" y="2401025"/>
              <a:ext cx="136200" cy="132925"/>
            </a:xfrm>
            <a:custGeom>
              <a:rect b="b" l="l" r="r" t="t"/>
              <a:pathLst>
                <a:path extrusionOk="0" h="5317" w="5448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4987975" y="2509275"/>
              <a:ext cx="25975" cy="70875"/>
            </a:xfrm>
            <a:custGeom>
              <a:rect b="b" l="l" r="r" t="t"/>
              <a:pathLst>
                <a:path extrusionOk="0" h="2835" w="1039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4974650" y="2437175"/>
              <a:ext cx="33475" cy="75375"/>
            </a:xfrm>
            <a:custGeom>
              <a:rect b="b" l="l" r="r" t="t"/>
              <a:pathLst>
                <a:path extrusionOk="0" h="3015" w="1339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4960925" y="2410500"/>
              <a:ext cx="200625" cy="239050"/>
            </a:xfrm>
            <a:custGeom>
              <a:rect b="b" l="l" r="r" t="t"/>
              <a:pathLst>
                <a:path extrusionOk="0" h="9562" w="8025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4993075" y="2390825"/>
              <a:ext cx="185800" cy="130125"/>
            </a:xfrm>
            <a:custGeom>
              <a:rect b="b" l="l" r="r" t="t"/>
              <a:pathLst>
                <a:path extrusionOk="0" h="5205" w="7432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4980800" y="2420450"/>
              <a:ext cx="27750" cy="21550"/>
            </a:xfrm>
            <a:custGeom>
              <a:rect b="b" l="l" r="r" t="t"/>
              <a:pathLst>
                <a:path extrusionOk="0" h="862" w="111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5019875" y="2566875"/>
              <a:ext cx="65300" cy="44400"/>
            </a:xfrm>
            <a:custGeom>
              <a:rect b="b" l="l" r="r" t="t"/>
              <a:pathLst>
                <a:path extrusionOk="0" h="1776" w="2612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5079350" y="2502800"/>
              <a:ext cx="15050" cy="15225"/>
            </a:xfrm>
            <a:custGeom>
              <a:rect b="b" l="l" r="r" t="t"/>
              <a:pathLst>
                <a:path extrusionOk="0" h="609" w="602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5069875" y="2480275"/>
              <a:ext cx="18200" cy="13150"/>
            </a:xfrm>
            <a:custGeom>
              <a:rect b="b" l="l" r="r" t="t"/>
              <a:pathLst>
                <a:path extrusionOk="0" h="526" w="728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5082075" y="2557600"/>
              <a:ext cx="18275" cy="12700"/>
            </a:xfrm>
            <a:custGeom>
              <a:rect b="b" l="l" r="r" t="t"/>
              <a:pathLst>
                <a:path extrusionOk="0" h="508" w="731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5137625" y="2477750"/>
              <a:ext cx="16825" cy="15000"/>
            </a:xfrm>
            <a:custGeom>
              <a:rect b="b" l="l" r="r" t="t"/>
              <a:pathLst>
                <a:path extrusionOk="0" h="600" w="673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5132175" y="2500150"/>
              <a:ext cx="15025" cy="15150"/>
            </a:xfrm>
            <a:custGeom>
              <a:rect b="b" l="l" r="r" t="t"/>
              <a:pathLst>
                <a:path extrusionOk="0" h="606" w="601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5108800" y="2500075"/>
              <a:ext cx="26725" cy="43875"/>
            </a:xfrm>
            <a:custGeom>
              <a:rect b="b" l="l" r="r" t="t"/>
              <a:pathLst>
                <a:path extrusionOk="0" h="1755" w="1069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4531400" y="2785825"/>
              <a:ext cx="1194050" cy="689200"/>
            </a:xfrm>
            <a:custGeom>
              <a:rect b="b" l="l" r="r" t="t"/>
              <a:pathLst>
                <a:path extrusionOk="0" h="27568" w="47762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4531400" y="3235400"/>
              <a:ext cx="415125" cy="718900"/>
            </a:xfrm>
            <a:custGeom>
              <a:rect b="b" l="l" r="r" t="t"/>
              <a:pathLst>
                <a:path extrusionOk="0" h="28756" w="16605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4553250" y="3399325"/>
              <a:ext cx="21850" cy="327900"/>
            </a:xfrm>
            <a:custGeom>
              <a:rect b="b" l="l" r="r" t="t"/>
              <a:pathLst>
                <a:path extrusionOk="0" h="13116" w="874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4946500" y="3025500"/>
              <a:ext cx="778950" cy="928800"/>
            </a:xfrm>
            <a:custGeom>
              <a:rect b="b" l="l" r="r" t="t"/>
              <a:pathLst>
                <a:path extrusionOk="0" h="37152" w="31158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681750" y="3189425"/>
              <a:ext cx="21875" cy="327900"/>
            </a:xfrm>
            <a:custGeom>
              <a:rect b="b" l="l" r="r" t="t"/>
              <a:pathLst>
                <a:path extrusionOk="0" h="13116" w="875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4644175" y="3115625"/>
              <a:ext cx="301675" cy="173450"/>
            </a:xfrm>
            <a:custGeom>
              <a:rect b="b" l="l" r="r" t="t"/>
              <a:pathLst>
                <a:path extrusionOk="0" h="6938" w="12067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4652900" y="3115625"/>
              <a:ext cx="284250" cy="161000"/>
            </a:xfrm>
            <a:custGeom>
              <a:rect b="b" l="l" r="r" t="t"/>
              <a:pathLst>
                <a:path extrusionOk="0" h="6440" w="1137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4644175" y="3098825"/>
              <a:ext cx="301675" cy="173425"/>
            </a:xfrm>
            <a:custGeom>
              <a:rect b="b" l="l" r="r" t="t"/>
              <a:pathLst>
                <a:path extrusionOk="0" h="6937" w="12067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079175" y="2837825"/>
              <a:ext cx="349525" cy="211325"/>
            </a:xfrm>
            <a:custGeom>
              <a:rect b="b" l="l" r="r" t="t"/>
              <a:pathLst>
                <a:path extrusionOk="0" h="8453" w="13981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5081225" y="2837825"/>
              <a:ext cx="345425" cy="198700"/>
            </a:xfrm>
            <a:custGeom>
              <a:rect b="b" l="l" r="r" t="t"/>
              <a:pathLst>
                <a:path extrusionOk="0" h="7948" w="13817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5166550" y="2785650"/>
              <a:ext cx="191925" cy="121250"/>
            </a:xfrm>
            <a:custGeom>
              <a:rect b="b" l="l" r="r" t="t"/>
              <a:pathLst>
                <a:path extrusionOk="0" h="4850" w="7677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188050" y="3165875"/>
              <a:ext cx="110100" cy="80200"/>
            </a:xfrm>
            <a:custGeom>
              <a:rect b="b" l="l" r="r" t="t"/>
              <a:pathLst>
                <a:path extrusionOk="0" h="3208" w="4404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192400" y="3152850"/>
              <a:ext cx="101400" cy="53350"/>
            </a:xfrm>
            <a:custGeom>
              <a:rect b="b" l="l" r="r" t="t"/>
              <a:pathLst>
                <a:path extrusionOk="0" h="2134" w="4056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9"/>
            <p:cNvSpPr/>
            <p:nvPr/>
          </p:nvSpPr>
          <p:spPr>
            <a:xfrm>
              <a:off x="5212275" y="3163350"/>
              <a:ext cx="61625" cy="32450"/>
            </a:xfrm>
            <a:custGeom>
              <a:rect b="b" l="l" r="r" t="t"/>
              <a:pathLst>
                <a:path extrusionOk="0" h="1298" w="2465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9"/>
            <p:cNvSpPr/>
            <p:nvPr/>
          </p:nvSpPr>
          <p:spPr>
            <a:xfrm>
              <a:off x="5216650" y="3174175"/>
              <a:ext cx="52925" cy="21625"/>
            </a:xfrm>
            <a:custGeom>
              <a:rect b="b" l="l" r="r" t="t"/>
              <a:pathLst>
                <a:path extrusionOk="0" h="865" w="2117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9"/>
            <p:cNvSpPr/>
            <p:nvPr/>
          </p:nvSpPr>
          <p:spPr>
            <a:xfrm>
              <a:off x="5203425" y="3108175"/>
              <a:ext cx="83975" cy="80500"/>
            </a:xfrm>
            <a:custGeom>
              <a:rect b="b" l="l" r="r" t="t"/>
              <a:pathLst>
                <a:path extrusionOk="0" h="3220" w="3359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9"/>
            <p:cNvSpPr/>
            <p:nvPr/>
          </p:nvSpPr>
          <p:spPr>
            <a:xfrm>
              <a:off x="4806825" y="3201375"/>
              <a:ext cx="357875" cy="206575"/>
            </a:xfrm>
            <a:custGeom>
              <a:rect b="b" l="l" r="r" t="t"/>
              <a:pathLst>
                <a:path extrusionOk="0" h="8263" w="14315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9"/>
            <p:cNvSpPr/>
            <p:nvPr/>
          </p:nvSpPr>
          <p:spPr>
            <a:xfrm>
              <a:off x="5000175" y="3306300"/>
              <a:ext cx="164525" cy="100200"/>
            </a:xfrm>
            <a:custGeom>
              <a:rect b="b" l="l" r="r" t="t"/>
              <a:pathLst>
                <a:path extrusionOk="0" h="4008" w="6581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9"/>
            <p:cNvSpPr/>
            <p:nvPr/>
          </p:nvSpPr>
          <p:spPr>
            <a:xfrm>
              <a:off x="4806825" y="3197600"/>
              <a:ext cx="358475" cy="206700"/>
            </a:xfrm>
            <a:custGeom>
              <a:rect b="b" l="l" r="r" t="t"/>
              <a:pathLst>
                <a:path extrusionOk="0" h="8268" w="14339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9"/>
            <p:cNvSpPr/>
            <p:nvPr/>
          </p:nvSpPr>
          <p:spPr>
            <a:xfrm>
              <a:off x="5000175" y="3302050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9"/>
            <p:cNvSpPr/>
            <p:nvPr/>
          </p:nvSpPr>
          <p:spPr>
            <a:xfrm>
              <a:off x="4827050" y="3197525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9"/>
            <p:cNvSpPr/>
            <p:nvPr/>
          </p:nvSpPr>
          <p:spPr>
            <a:xfrm>
              <a:off x="4827050" y="3176875"/>
              <a:ext cx="333375" cy="192175"/>
            </a:xfrm>
            <a:custGeom>
              <a:rect b="b" l="l" r="r" t="t"/>
              <a:pathLst>
                <a:path extrusionOk="0" h="7687" w="13335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>
              <a:off x="4827050" y="3258875"/>
              <a:ext cx="190800" cy="130725"/>
            </a:xfrm>
            <a:custGeom>
              <a:rect b="b" l="l" r="r" t="t"/>
              <a:pathLst>
                <a:path extrusionOk="0" h="5229" w="7632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>
              <a:off x="5014000" y="3357650"/>
              <a:ext cx="7775" cy="4000"/>
            </a:xfrm>
            <a:custGeom>
              <a:rect b="b" l="l" r="r" t="t"/>
              <a:pathLst>
                <a:path extrusionOk="0" h="160" w="311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>
              <a:off x="4993950" y="3354775"/>
              <a:ext cx="25775" cy="32350"/>
            </a:xfrm>
            <a:custGeom>
              <a:rect b="b" l="l" r="r" t="t"/>
              <a:pathLst>
                <a:path extrusionOk="0" h="1294" w="1031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5000100" y="3277125"/>
              <a:ext cx="164600" cy="84250"/>
            </a:xfrm>
            <a:custGeom>
              <a:rect b="b" l="l" r="r" t="t"/>
              <a:pathLst>
                <a:path extrusionOk="0" h="3370" w="6584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5000175" y="3277125"/>
              <a:ext cx="164525" cy="84175"/>
            </a:xfrm>
            <a:custGeom>
              <a:rect b="b" l="l" r="r" t="t"/>
              <a:pathLst>
                <a:path extrusionOk="0" h="3367" w="6581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4806825" y="3168425"/>
              <a:ext cx="358475" cy="190550"/>
            </a:xfrm>
            <a:custGeom>
              <a:rect b="b" l="l" r="r" t="t"/>
              <a:pathLst>
                <a:path extrusionOk="0" h="7622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9"/>
            <p:cNvSpPr/>
            <p:nvPr/>
          </p:nvSpPr>
          <p:spPr>
            <a:xfrm>
              <a:off x="4806825" y="3248800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9"/>
            <p:cNvSpPr/>
            <p:nvPr/>
          </p:nvSpPr>
          <p:spPr>
            <a:xfrm>
              <a:off x="4806825" y="3248800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4942150" y="3344175"/>
              <a:ext cx="26225" cy="32300"/>
            </a:xfrm>
            <a:custGeom>
              <a:rect b="b" l="l" r="r" t="t"/>
              <a:pathLst>
                <a:path extrusionOk="0" h="1292" w="1049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4944625" y="3346650"/>
              <a:ext cx="21275" cy="27400"/>
            </a:xfrm>
            <a:custGeom>
              <a:rect b="b" l="l" r="r" t="t"/>
              <a:pathLst>
                <a:path extrusionOk="0" h="1096" w="851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4821425" y="3272325"/>
              <a:ext cx="106000" cy="81550"/>
            </a:xfrm>
            <a:custGeom>
              <a:rect b="b" l="l" r="r" t="t"/>
              <a:pathLst>
                <a:path extrusionOk="0" h="3262" w="424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4997625" y="3357775"/>
              <a:ext cx="2575" cy="50175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4997625" y="3357775"/>
              <a:ext cx="2575" cy="50175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4808525" y="3153425"/>
              <a:ext cx="360425" cy="199100"/>
            </a:xfrm>
            <a:custGeom>
              <a:rect b="b" l="l" r="r" t="t"/>
              <a:pathLst>
                <a:path extrusionOk="0" h="7964" w="14417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4809800" y="3238225"/>
              <a:ext cx="625" cy="450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4997525" y="3352050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4808525" y="3238400"/>
              <a:ext cx="190900" cy="114075"/>
            </a:xfrm>
            <a:custGeom>
              <a:rect b="b" l="l" r="r" t="t"/>
              <a:pathLst>
                <a:path extrusionOk="0" h="4563" w="7636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4810250" y="3235575"/>
              <a:ext cx="5450" cy="2850"/>
            </a:xfrm>
            <a:custGeom>
              <a:rect b="b" l="l" r="r" t="t"/>
              <a:pathLst>
                <a:path extrusionOk="0" h="114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4809922" y="3235610"/>
              <a:ext cx="356575" cy="113250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5158875" y="3267225"/>
              <a:ext cx="10075" cy="5150"/>
            </a:xfrm>
            <a:custGeom>
              <a:rect b="b" l="l" r="r" t="t"/>
              <a:pathLst>
                <a:path extrusionOk="0" h="206" w="403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5000500" y="3352050"/>
              <a:ext cx="800" cy="350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9"/>
            <p:cNvSpPr/>
            <p:nvPr/>
          </p:nvSpPr>
          <p:spPr>
            <a:xfrm>
              <a:off x="4999400" y="3263575"/>
              <a:ext cx="169550" cy="88900"/>
            </a:xfrm>
            <a:custGeom>
              <a:rect b="b" l="l" r="r" t="t"/>
              <a:pathLst>
                <a:path extrusionOk="0" h="3556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9"/>
            <p:cNvSpPr/>
            <p:nvPr/>
          </p:nvSpPr>
          <p:spPr>
            <a:xfrm>
              <a:off x="4975600" y="3105875"/>
              <a:ext cx="190900" cy="159175"/>
            </a:xfrm>
            <a:custGeom>
              <a:rect b="b" l="l" r="r" t="t"/>
              <a:pathLst>
                <a:path extrusionOk="0" h="6367" w="7636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5133525" y="3220050"/>
              <a:ext cx="32975" cy="45000"/>
            </a:xfrm>
            <a:custGeom>
              <a:rect b="b" l="l" r="r" t="t"/>
              <a:pathLst>
                <a:path extrusionOk="0" h="1800" w="1319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4808525" y="3137875"/>
              <a:ext cx="335350" cy="202900"/>
            </a:xfrm>
            <a:custGeom>
              <a:rect b="b" l="l" r="r" t="t"/>
              <a:pathLst>
                <a:path extrusionOk="0" h="8116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4809550" y="3137875"/>
              <a:ext cx="334325" cy="187625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5124225" y="3245950"/>
              <a:ext cx="7700" cy="4025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4808525" y="3215250"/>
              <a:ext cx="190900" cy="125550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5127900" y="3226975"/>
              <a:ext cx="28350" cy="44625"/>
            </a:xfrm>
            <a:custGeom>
              <a:rect b="b" l="l" r="r" t="t"/>
              <a:pathLst>
                <a:path extrusionOk="0" h="1785" w="1134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4808525" y="3104600"/>
              <a:ext cx="360425" cy="216850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4809725" y="3207075"/>
              <a:ext cx="2575" cy="7025"/>
            </a:xfrm>
            <a:custGeom>
              <a:rect b="b" l="l" r="r" t="t"/>
              <a:pathLst>
                <a:path extrusionOk="0" h="281" w="103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4812300" y="3214075"/>
              <a:ext cx="185325" cy="106925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4808525" y="3207250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4809375" y="3104600"/>
              <a:ext cx="359575" cy="213075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5135250" y="3220050"/>
              <a:ext cx="31250" cy="190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5000500" y="3242300"/>
              <a:ext cx="129475" cy="78950"/>
            </a:xfrm>
            <a:custGeom>
              <a:rect b="b" l="l" r="r" t="t"/>
              <a:pathLst>
                <a:path extrusionOk="0" h="3158" w="5179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9"/>
            <p:cNvSpPr/>
            <p:nvPr/>
          </p:nvSpPr>
          <p:spPr>
            <a:xfrm>
              <a:off x="5129950" y="3228925"/>
              <a:ext cx="21950" cy="13400"/>
            </a:xfrm>
            <a:custGeom>
              <a:rect b="b" l="l" r="r" t="t"/>
              <a:pathLst>
                <a:path extrusionOk="0" h="536" w="878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9"/>
            <p:cNvSpPr/>
            <p:nvPr/>
          </p:nvSpPr>
          <p:spPr>
            <a:xfrm>
              <a:off x="4999400" y="3214750"/>
              <a:ext cx="169550" cy="106700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9"/>
            <p:cNvSpPr/>
            <p:nvPr/>
          </p:nvSpPr>
          <p:spPr>
            <a:xfrm>
              <a:off x="5166475" y="3214850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5166475" y="3214850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4806825" y="3102800"/>
              <a:ext cx="357875" cy="206675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5000175" y="3207850"/>
              <a:ext cx="164525" cy="100100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4806825" y="3099150"/>
              <a:ext cx="358475" cy="206575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5000175" y="3203575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4827050" y="3098975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4827050" y="3078400"/>
              <a:ext cx="333375" cy="192100"/>
            </a:xfrm>
            <a:custGeom>
              <a:rect b="b" l="l" r="r" t="t"/>
              <a:pathLst>
                <a:path extrusionOk="0" h="7684" w="13335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4827050" y="3160400"/>
              <a:ext cx="190800" cy="130650"/>
            </a:xfrm>
            <a:custGeom>
              <a:rect b="b" l="l" r="r" t="t"/>
              <a:pathLst>
                <a:path extrusionOk="0" h="5226" w="7632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5014000" y="3259100"/>
              <a:ext cx="7775" cy="4000"/>
            </a:xfrm>
            <a:custGeom>
              <a:rect b="b" l="l" r="r" t="t"/>
              <a:pathLst>
                <a:path extrusionOk="0" h="160" w="311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4993950" y="3256325"/>
              <a:ext cx="25775" cy="322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5000100" y="3178675"/>
              <a:ext cx="164600" cy="84125"/>
            </a:xfrm>
            <a:custGeom>
              <a:rect b="b" l="l" r="r" t="t"/>
              <a:pathLst>
                <a:path extrusionOk="0" h="3365" w="6584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5000175" y="3178675"/>
              <a:ext cx="164525" cy="84125"/>
            </a:xfrm>
            <a:custGeom>
              <a:rect b="b" l="l" r="r" t="t"/>
              <a:pathLst>
                <a:path extrusionOk="0" h="3365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4806825" y="3069950"/>
              <a:ext cx="358475" cy="190575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4806825" y="3150250"/>
              <a:ext cx="190800" cy="159225"/>
            </a:xfrm>
            <a:custGeom>
              <a:rect b="b" l="l" r="r" t="t"/>
              <a:pathLst>
                <a:path extrusionOk="0" h="6369" w="7632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4806825" y="3150350"/>
              <a:ext cx="190800" cy="159125"/>
            </a:xfrm>
            <a:custGeom>
              <a:rect b="b" l="l" r="r" t="t"/>
              <a:pathLst>
                <a:path extrusionOk="0" h="6365" w="7632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4942150" y="3245650"/>
              <a:ext cx="26225" cy="32350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4944625" y="3248100"/>
              <a:ext cx="21275" cy="27425"/>
            </a:xfrm>
            <a:custGeom>
              <a:rect b="b" l="l" r="r" t="t"/>
              <a:pathLst>
                <a:path extrusionOk="0" h="1097" w="851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4821425" y="3173825"/>
              <a:ext cx="106000" cy="81550"/>
            </a:xfrm>
            <a:custGeom>
              <a:rect b="b" l="l" r="r" t="t"/>
              <a:pathLst>
                <a:path extrusionOk="0" h="3262" w="424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4997625" y="325920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4997625" y="325920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4808525" y="3051950"/>
              <a:ext cx="360425" cy="199200"/>
            </a:xfrm>
            <a:custGeom>
              <a:rect b="b" l="l" r="r" t="t"/>
              <a:pathLst>
                <a:path extrusionOk="0" h="7968" w="14417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4809800" y="313677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4816025" y="3145900"/>
              <a:ext cx="181600" cy="104800"/>
            </a:xfrm>
            <a:custGeom>
              <a:rect b="b" l="l" r="r" t="t"/>
              <a:pathLst>
                <a:path extrusionOk="0" h="4192" w="7264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4808525" y="3136925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4810250" y="3134125"/>
              <a:ext cx="5450" cy="2825"/>
            </a:xfrm>
            <a:custGeom>
              <a:rect b="b" l="l" r="r" t="t"/>
              <a:pathLst>
                <a:path extrusionOk="0" h="113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4809650" y="3134125"/>
              <a:ext cx="356575" cy="113250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5156225" y="3165775"/>
              <a:ext cx="12725" cy="6500"/>
            </a:xfrm>
            <a:custGeom>
              <a:rect b="b" l="l" r="r" t="t"/>
              <a:pathLst>
                <a:path extrusionOk="0" h="260" w="509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5000500" y="32506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4999400" y="3162125"/>
              <a:ext cx="169550" cy="89000"/>
            </a:xfrm>
            <a:custGeom>
              <a:rect b="b" l="l" r="r" t="t"/>
              <a:pathLst>
                <a:path extrusionOk="0" h="3560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4975600" y="3004425"/>
              <a:ext cx="190900" cy="159150"/>
            </a:xfrm>
            <a:custGeom>
              <a:rect b="b" l="l" r="r" t="t"/>
              <a:pathLst>
                <a:path extrusionOk="0" h="6366" w="7636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5133525" y="3118600"/>
              <a:ext cx="32975" cy="44975"/>
            </a:xfrm>
            <a:custGeom>
              <a:rect b="b" l="l" r="r" t="t"/>
              <a:pathLst>
                <a:path extrusionOk="0" h="1799" w="1319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4808525" y="3036425"/>
              <a:ext cx="335350" cy="202925"/>
            </a:xfrm>
            <a:custGeom>
              <a:rect b="b" l="l" r="r" t="t"/>
              <a:pathLst>
                <a:path extrusionOk="0" h="8117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4809550" y="3036425"/>
              <a:ext cx="334325" cy="187625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5124225" y="3144500"/>
              <a:ext cx="7700" cy="4025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4808525" y="3113800"/>
              <a:ext cx="190900" cy="125550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5127900" y="3125500"/>
              <a:ext cx="28350" cy="44725"/>
            </a:xfrm>
            <a:custGeom>
              <a:rect b="b" l="l" r="r" t="t"/>
              <a:pathLst>
                <a:path extrusionOk="0" h="1789" w="1134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4808525" y="3003150"/>
              <a:ext cx="360425" cy="216850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4809800" y="310562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4812300" y="3112625"/>
              <a:ext cx="185325" cy="106925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4808525" y="3105800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4809375" y="3003150"/>
              <a:ext cx="359575" cy="213075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135250" y="3118600"/>
              <a:ext cx="31250" cy="190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5000500" y="3219550"/>
              <a:ext cx="800" cy="250"/>
            </a:xfrm>
            <a:custGeom>
              <a:rect b="b" l="l" r="r" t="t"/>
              <a:pathLst>
                <a:path extrusionOk="0" h="10" w="32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5129950" y="3127475"/>
              <a:ext cx="21950" cy="13400"/>
            </a:xfrm>
            <a:custGeom>
              <a:rect b="b" l="l" r="r" t="t"/>
              <a:pathLst>
                <a:path extrusionOk="0" h="536" w="878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999400" y="3113300"/>
              <a:ext cx="169550" cy="106700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5166475" y="3113375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5166475" y="3113375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4806825" y="3001350"/>
              <a:ext cx="357875" cy="206675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5000175" y="3106400"/>
              <a:ext cx="164525" cy="100100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4806825" y="2997700"/>
              <a:ext cx="358475" cy="206575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5000175" y="3102125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827050" y="2997600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827050" y="2976950"/>
              <a:ext cx="333375" cy="192100"/>
            </a:xfrm>
            <a:custGeom>
              <a:rect b="b" l="l" r="r" t="t"/>
              <a:pathLst>
                <a:path extrusionOk="0" h="7684" w="13335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827050" y="3058950"/>
              <a:ext cx="190800" cy="130725"/>
            </a:xfrm>
            <a:custGeom>
              <a:rect b="b" l="l" r="r" t="t"/>
              <a:pathLst>
                <a:path extrusionOk="0" h="5229" w="7632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5014000" y="3157700"/>
              <a:ext cx="7775" cy="4025"/>
            </a:xfrm>
            <a:custGeom>
              <a:rect b="b" l="l" r="r" t="t"/>
              <a:pathLst>
                <a:path extrusionOk="0" h="161" w="311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993950" y="3154850"/>
              <a:ext cx="25775" cy="322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000100" y="3077225"/>
              <a:ext cx="164600" cy="84150"/>
            </a:xfrm>
            <a:custGeom>
              <a:rect b="b" l="l" r="r" t="t"/>
              <a:pathLst>
                <a:path extrusionOk="0" h="3366" w="6584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00175" y="3077225"/>
              <a:ext cx="164525" cy="84150"/>
            </a:xfrm>
            <a:custGeom>
              <a:rect b="b" l="l" r="r" t="t"/>
              <a:pathLst>
                <a:path extrusionOk="0" h="3366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4806825" y="2968500"/>
              <a:ext cx="358475" cy="190575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4806825" y="3048875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4806825" y="3048875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4942150" y="3144200"/>
              <a:ext cx="26225" cy="32350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4944625" y="3146700"/>
              <a:ext cx="21275" cy="27400"/>
            </a:xfrm>
            <a:custGeom>
              <a:rect b="b" l="l" r="r" t="t"/>
              <a:pathLst>
                <a:path extrusionOk="0" h="1096" w="851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4821425" y="3072400"/>
              <a:ext cx="106000" cy="81525"/>
            </a:xfrm>
            <a:custGeom>
              <a:rect b="b" l="l" r="r" t="t"/>
              <a:pathLst>
                <a:path extrusionOk="0" h="3261" w="424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4997625" y="315775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4997625" y="315775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4869275" y="2622425"/>
              <a:ext cx="334750" cy="386225"/>
            </a:xfrm>
            <a:custGeom>
              <a:rect b="b" l="l" r="r" t="t"/>
              <a:pathLst>
                <a:path extrusionOk="0" h="15449" w="1339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5305100" y="2720275"/>
              <a:ext cx="326750" cy="433800"/>
            </a:xfrm>
            <a:custGeom>
              <a:rect b="b" l="l" r="r" t="t"/>
              <a:pathLst>
                <a:path extrusionOk="0" h="17352" w="1307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5329675" y="2720275"/>
              <a:ext cx="302175" cy="412425"/>
            </a:xfrm>
            <a:custGeom>
              <a:rect b="b" l="l" r="r" t="t"/>
              <a:pathLst>
                <a:path extrusionOk="0" h="16497" w="12087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5327150" y="2734200"/>
              <a:ext cx="304525" cy="418575"/>
            </a:xfrm>
            <a:custGeom>
              <a:rect b="b" l="l" r="r" t="t"/>
              <a:pathLst>
                <a:path extrusionOk="0" h="16743" w="12181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5461450" y="2919250"/>
              <a:ext cx="36000" cy="48475"/>
            </a:xfrm>
            <a:custGeom>
              <a:rect b="b" l="l" r="r" t="t"/>
              <a:pathLst>
                <a:path extrusionOk="0" h="1939" w="144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5446675" y="2975000"/>
              <a:ext cx="98325" cy="56750"/>
            </a:xfrm>
            <a:custGeom>
              <a:rect b="b" l="l" r="r" t="t"/>
              <a:pathLst>
                <a:path extrusionOk="0" h="2270" w="3933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5435750" y="2981300"/>
              <a:ext cx="130575" cy="162425"/>
            </a:xfrm>
            <a:custGeom>
              <a:rect b="b" l="l" r="r" t="t"/>
              <a:pathLst>
                <a:path extrusionOk="0" h="6497" w="5223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5437200" y="3094350"/>
              <a:ext cx="32025" cy="35875"/>
            </a:xfrm>
            <a:custGeom>
              <a:rect b="b" l="l" r="r" t="t"/>
              <a:pathLst>
                <a:path extrusionOk="0" h="1435" w="1281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9"/>
            <p:cNvSpPr/>
            <p:nvPr/>
          </p:nvSpPr>
          <p:spPr>
            <a:xfrm>
              <a:off x="5435750" y="3025500"/>
              <a:ext cx="43375" cy="118200"/>
            </a:xfrm>
            <a:custGeom>
              <a:rect b="b" l="l" r="r" t="t"/>
              <a:pathLst>
                <a:path extrusionOk="0" h="4728" w="1735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5035575" y="2643850"/>
              <a:ext cx="68125" cy="34200"/>
            </a:xfrm>
            <a:custGeom>
              <a:rect b="b" l="l" r="r" t="t"/>
              <a:pathLst>
                <a:path extrusionOk="0" h="1368" w="2725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5035575" y="2643850"/>
              <a:ext cx="68125" cy="31850"/>
            </a:xfrm>
            <a:custGeom>
              <a:rect b="b" l="l" r="r" t="t"/>
              <a:pathLst>
                <a:path extrusionOk="0" h="1274" w="2725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5055700" y="2656900"/>
              <a:ext cx="39800" cy="37800"/>
            </a:xfrm>
            <a:custGeom>
              <a:rect b="b" l="l" r="r" t="t"/>
              <a:pathLst>
                <a:path extrusionOk="0" h="1512" w="1592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5051275" y="2692550"/>
              <a:ext cx="50875" cy="190750"/>
            </a:xfrm>
            <a:custGeom>
              <a:rect b="b" l="l" r="r" t="t"/>
              <a:pathLst>
                <a:path extrusionOk="0" h="7630" w="2035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5086100" y="2692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5086100" y="2692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5069725" y="269665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5069725" y="2692550"/>
              <a:ext cx="16650" cy="5425"/>
            </a:xfrm>
            <a:custGeom>
              <a:rect b="b" l="l" r="r" t="t"/>
              <a:pathLst>
                <a:path extrusionOk="0" h="217" w="666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4992150" y="2590600"/>
              <a:ext cx="85000" cy="93200"/>
            </a:xfrm>
            <a:custGeom>
              <a:rect b="b" l="l" r="r" t="t"/>
              <a:pathLst>
                <a:path extrusionOk="0" h="3728" w="340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9"/>
            <p:cNvSpPr/>
            <p:nvPr/>
          </p:nvSpPr>
          <p:spPr>
            <a:xfrm>
              <a:off x="5077125" y="2601525"/>
              <a:ext cx="30500" cy="71000"/>
            </a:xfrm>
            <a:custGeom>
              <a:rect b="b" l="l" r="r" t="t"/>
              <a:pathLst>
                <a:path extrusionOk="0" h="2840" w="122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9"/>
            <p:cNvSpPr/>
            <p:nvPr/>
          </p:nvSpPr>
          <p:spPr>
            <a:xfrm>
              <a:off x="4876025" y="2622325"/>
              <a:ext cx="118275" cy="214050"/>
            </a:xfrm>
            <a:custGeom>
              <a:rect b="b" l="l" r="r" t="t"/>
              <a:pathLst>
                <a:path extrusionOk="0" h="8562" w="4731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7" name="Google Shape;1667;p29"/>
          <p:cNvGrpSpPr/>
          <p:nvPr/>
        </p:nvGrpSpPr>
        <p:grpSpPr>
          <a:xfrm>
            <a:off x="1304478" y="1755127"/>
            <a:ext cx="387755" cy="504018"/>
            <a:chOff x="5032850" y="2761361"/>
            <a:chExt cx="262565" cy="373624"/>
          </a:xfrm>
        </p:grpSpPr>
        <p:sp>
          <p:nvSpPr>
            <p:cNvPr id="1668" name="Google Shape;1668;p29"/>
            <p:cNvSpPr/>
            <p:nvPr/>
          </p:nvSpPr>
          <p:spPr>
            <a:xfrm>
              <a:off x="5032850" y="2761411"/>
              <a:ext cx="262565" cy="373574"/>
            </a:xfrm>
            <a:custGeom>
              <a:rect b="b" l="l" r="r" t="t"/>
              <a:pathLst>
                <a:path extrusionOk="0" h="15009" w="10549">
                  <a:moveTo>
                    <a:pt x="2498" y="0"/>
                  </a:moveTo>
                  <a:cubicBezTo>
                    <a:pt x="2362" y="0"/>
                    <a:pt x="2239" y="33"/>
                    <a:pt x="2133" y="97"/>
                  </a:cubicBezTo>
                  <a:lnTo>
                    <a:pt x="425" y="1091"/>
                  </a:lnTo>
                  <a:cubicBezTo>
                    <a:pt x="175" y="1228"/>
                    <a:pt x="23" y="1539"/>
                    <a:pt x="16" y="1972"/>
                  </a:cubicBezTo>
                  <a:lnTo>
                    <a:pt x="0" y="8938"/>
                  </a:lnTo>
                  <a:cubicBezTo>
                    <a:pt x="0" y="9819"/>
                    <a:pt x="615" y="10881"/>
                    <a:pt x="1374" y="11321"/>
                  </a:cubicBezTo>
                  <a:lnTo>
                    <a:pt x="7437" y="14820"/>
                  </a:lnTo>
                  <a:cubicBezTo>
                    <a:pt x="7660" y="14948"/>
                    <a:pt x="7871" y="15009"/>
                    <a:pt x="8057" y="15009"/>
                  </a:cubicBezTo>
                  <a:cubicBezTo>
                    <a:pt x="8201" y="15009"/>
                    <a:pt x="8330" y="14973"/>
                    <a:pt x="8439" y="14903"/>
                  </a:cubicBezTo>
                  <a:lnTo>
                    <a:pt x="8439" y="14903"/>
                  </a:lnTo>
                  <a:lnTo>
                    <a:pt x="8416" y="14918"/>
                  </a:lnTo>
                  <a:lnTo>
                    <a:pt x="8416" y="14918"/>
                  </a:lnTo>
                  <a:lnTo>
                    <a:pt x="10124" y="13924"/>
                  </a:lnTo>
                  <a:cubicBezTo>
                    <a:pt x="10374" y="13780"/>
                    <a:pt x="10526" y="13469"/>
                    <a:pt x="10526" y="13036"/>
                  </a:cubicBezTo>
                  <a:lnTo>
                    <a:pt x="10549" y="6070"/>
                  </a:lnTo>
                  <a:cubicBezTo>
                    <a:pt x="10549" y="5197"/>
                    <a:pt x="9934" y="4135"/>
                    <a:pt x="9175" y="3687"/>
                  </a:cubicBezTo>
                  <a:lnTo>
                    <a:pt x="3112" y="188"/>
                  </a:lnTo>
                  <a:cubicBezTo>
                    <a:pt x="2893" y="61"/>
                    <a:pt x="2684" y="0"/>
                    <a:pt x="24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5242324" y="3085877"/>
              <a:ext cx="52717" cy="46669"/>
            </a:xfrm>
            <a:custGeom>
              <a:rect b="b" l="l" r="r" t="t"/>
              <a:pathLst>
                <a:path extrusionOk="0" h="1875" w="2118">
                  <a:moveTo>
                    <a:pt x="2110" y="0"/>
                  </a:moveTo>
                  <a:lnTo>
                    <a:pt x="403" y="994"/>
                  </a:lnTo>
                  <a:cubicBezTo>
                    <a:pt x="403" y="1424"/>
                    <a:pt x="253" y="1726"/>
                    <a:pt x="6" y="1871"/>
                  </a:cubicBezTo>
                  <a:lnTo>
                    <a:pt x="6" y="1871"/>
                  </a:lnTo>
                  <a:lnTo>
                    <a:pt x="1708" y="881"/>
                  </a:lnTo>
                  <a:cubicBezTo>
                    <a:pt x="1958" y="736"/>
                    <a:pt x="2118" y="433"/>
                    <a:pt x="2110" y="0"/>
                  </a:cubicBezTo>
                  <a:close/>
                  <a:moveTo>
                    <a:pt x="6" y="1871"/>
                  </a:moveTo>
                  <a:lnTo>
                    <a:pt x="0" y="1875"/>
                  </a:lnTo>
                  <a:cubicBezTo>
                    <a:pt x="2" y="1874"/>
                    <a:pt x="4" y="1873"/>
                    <a:pt x="6" y="18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5043229" y="2761361"/>
              <a:ext cx="66904" cy="29495"/>
            </a:xfrm>
            <a:custGeom>
              <a:rect b="b" l="l" r="r" t="t"/>
              <a:pathLst>
                <a:path extrusionOk="0" h="1185" w="2688">
                  <a:moveTo>
                    <a:pt x="2067" y="1"/>
                  </a:moveTo>
                  <a:cubicBezTo>
                    <a:pt x="1934" y="1"/>
                    <a:pt x="1812" y="32"/>
                    <a:pt x="1708" y="92"/>
                  </a:cubicBezTo>
                  <a:lnTo>
                    <a:pt x="1" y="1086"/>
                  </a:lnTo>
                  <a:cubicBezTo>
                    <a:pt x="105" y="1026"/>
                    <a:pt x="226" y="995"/>
                    <a:pt x="360" y="995"/>
                  </a:cubicBezTo>
                  <a:cubicBezTo>
                    <a:pt x="547" y="995"/>
                    <a:pt x="758" y="1056"/>
                    <a:pt x="980" y="1185"/>
                  </a:cubicBezTo>
                  <a:lnTo>
                    <a:pt x="2687" y="190"/>
                  </a:lnTo>
                  <a:cubicBezTo>
                    <a:pt x="2466" y="62"/>
                    <a:pt x="2254" y="1"/>
                    <a:pt x="2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5252330" y="2912469"/>
              <a:ext cx="43085" cy="198174"/>
            </a:xfrm>
            <a:custGeom>
              <a:rect b="b" l="l" r="r" t="t"/>
              <a:pathLst>
                <a:path extrusionOk="0" h="7962" w="1731">
                  <a:moveTo>
                    <a:pt x="1731" y="1"/>
                  </a:moveTo>
                  <a:lnTo>
                    <a:pt x="16" y="995"/>
                  </a:lnTo>
                  <a:lnTo>
                    <a:pt x="1" y="7961"/>
                  </a:lnTo>
                  <a:lnTo>
                    <a:pt x="1" y="7961"/>
                  </a:lnTo>
                  <a:lnTo>
                    <a:pt x="1708" y="6967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5067596" y="2766090"/>
              <a:ext cx="193644" cy="111831"/>
            </a:xfrm>
            <a:custGeom>
              <a:rect b="b" l="l" r="r" t="t"/>
              <a:pathLst>
                <a:path extrusionOk="0" h="4493" w="7780">
                  <a:moveTo>
                    <a:pt x="1716" y="0"/>
                  </a:moveTo>
                  <a:lnTo>
                    <a:pt x="1" y="995"/>
                  </a:lnTo>
                  <a:lnTo>
                    <a:pt x="6064" y="4493"/>
                  </a:lnTo>
                  <a:lnTo>
                    <a:pt x="7779" y="3499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5218529" y="2853156"/>
              <a:ext cx="76885" cy="84078"/>
            </a:xfrm>
            <a:custGeom>
              <a:rect b="b" l="l" r="r" t="t"/>
              <a:pathLst>
                <a:path extrusionOk="0" h="3378" w="3089">
                  <a:moveTo>
                    <a:pt x="1708" y="1"/>
                  </a:moveTo>
                  <a:lnTo>
                    <a:pt x="0" y="995"/>
                  </a:lnTo>
                  <a:cubicBezTo>
                    <a:pt x="767" y="1435"/>
                    <a:pt x="1381" y="2505"/>
                    <a:pt x="1374" y="3378"/>
                  </a:cubicBezTo>
                  <a:lnTo>
                    <a:pt x="3081" y="2384"/>
                  </a:lnTo>
                  <a:cubicBezTo>
                    <a:pt x="3089" y="1511"/>
                    <a:pt x="2467" y="441"/>
                    <a:pt x="17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5061050" y="2885562"/>
              <a:ext cx="157106" cy="142147"/>
            </a:xfrm>
            <a:custGeom>
              <a:rect b="b" l="l" r="r" t="t"/>
              <a:pathLst>
                <a:path extrusionOk="0" h="5711" w="6312">
                  <a:moveTo>
                    <a:pt x="1135" y="1"/>
                  </a:moveTo>
                  <a:cubicBezTo>
                    <a:pt x="475" y="1"/>
                    <a:pt x="1" y="542"/>
                    <a:pt x="28" y="1423"/>
                  </a:cubicBezTo>
                  <a:cubicBezTo>
                    <a:pt x="13" y="2372"/>
                    <a:pt x="582" y="3616"/>
                    <a:pt x="1372" y="4375"/>
                  </a:cubicBezTo>
                  <a:cubicBezTo>
                    <a:pt x="1569" y="4565"/>
                    <a:pt x="1797" y="4740"/>
                    <a:pt x="2032" y="4876"/>
                  </a:cubicBezTo>
                  <a:cubicBezTo>
                    <a:pt x="2349" y="5062"/>
                    <a:pt x="2667" y="5166"/>
                    <a:pt x="2947" y="5166"/>
                  </a:cubicBezTo>
                  <a:cubicBezTo>
                    <a:pt x="3170" y="5166"/>
                    <a:pt x="3369" y="5101"/>
                    <a:pt x="3527" y="4960"/>
                  </a:cubicBezTo>
                  <a:cubicBezTo>
                    <a:pt x="3891" y="4656"/>
                    <a:pt x="3975" y="4019"/>
                    <a:pt x="3937" y="3358"/>
                  </a:cubicBezTo>
                  <a:cubicBezTo>
                    <a:pt x="3595" y="3153"/>
                    <a:pt x="3254" y="2956"/>
                    <a:pt x="2912" y="2759"/>
                  </a:cubicBezTo>
                  <a:lnTo>
                    <a:pt x="2024" y="2250"/>
                  </a:lnTo>
                  <a:lnTo>
                    <a:pt x="2024" y="3032"/>
                  </a:lnTo>
                  <a:cubicBezTo>
                    <a:pt x="2404" y="3260"/>
                    <a:pt x="2783" y="3480"/>
                    <a:pt x="3170" y="3707"/>
                  </a:cubicBezTo>
                  <a:cubicBezTo>
                    <a:pt x="3088" y="4001"/>
                    <a:pt x="2896" y="4209"/>
                    <a:pt x="2615" y="4209"/>
                  </a:cubicBezTo>
                  <a:cubicBezTo>
                    <a:pt x="2583" y="4209"/>
                    <a:pt x="2551" y="4206"/>
                    <a:pt x="2518" y="4201"/>
                  </a:cubicBezTo>
                  <a:cubicBezTo>
                    <a:pt x="2358" y="4186"/>
                    <a:pt x="2199" y="4132"/>
                    <a:pt x="2055" y="4041"/>
                  </a:cubicBezTo>
                  <a:cubicBezTo>
                    <a:pt x="1531" y="3738"/>
                    <a:pt x="1015" y="3047"/>
                    <a:pt x="856" y="2364"/>
                  </a:cubicBezTo>
                  <a:cubicBezTo>
                    <a:pt x="638" y="1576"/>
                    <a:pt x="938" y="957"/>
                    <a:pt x="1478" y="957"/>
                  </a:cubicBezTo>
                  <a:cubicBezTo>
                    <a:pt x="1541" y="957"/>
                    <a:pt x="1607" y="966"/>
                    <a:pt x="1675" y="983"/>
                  </a:cubicBezTo>
                  <a:cubicBezTo>
                    <a:pt x="1789" y="1006"/>
                    <a:pt x="1903" y="1051"/>
                    <a:pt x="2002" y="1112"/>
                  </a:cubicBezTo>
                  <a:cubicBezTo>
                    <a:pt x="2305" y="1287"/>
                    <a:pt x="2601" y="1605"/>
                    <a:pt x="2859" y="1932"/>
                  </a:cubicBezTo>
                  <a:cubicBezTo>
                    <a:pt x="3034" y="1841"/>
                    <a:pt x="3201" y="1734"/>
                    <a:pt x="3368" y="1621"/>
                  </a:cubicBezTo>
                  <a:cubicBezTo>
                    <a:pt x="3003" y="1067"/>
                    <a:pt x="2556" y="581"/>
                    <a:pt x="2077" y="308"/>
                  </a:cubicBezTo>
                  <a:lnTo>
                    <a:pt x="2070" y="308"/>
                  </a:lnTo>
                  <a:cubicBezTo>
                    <a:pt x="2024" y="277"/>
                    <a:pt x="1971" y="247"/>
                    <a:pt x="1926" y="232"/>
                  </a:cubicBezTo>
                  <a:cubicBezTo>
                    <a:pt x="1647" y="74"/>
                    <a:pt x="1379" y="1"/>
                    <a:pt x="1135" y="1"/>
                  </a:cubicBezTo>
                  <a:close/>
                  <a:moveTo>
                    <a:pt x="5174" y="3411"/>
                  </a:moveTo>
                  <a:cubicBezTo>
                    <a:pt x="5174" y="3624"/>
                    <a:pt x="5166" y="3844"/>
                    <a:pt x="5166" y="4064"/>
                  </a:cubicBezTo>
                  <a:lnTo>
                    <a:pt x="4597" y="3738"/>
                  </a:lnTo>
                  <a:lnTo>
                    <a:pt x="4597" y="4390"/>
                  </a:lnTo>
                  <a:lnTo>
                    <a:pt x="5166" y="4724"/>
                  </a:lnTo>
                  <a:lnTo>
                    <a:pt x="5166" y="5385"/>
                  </a:lnTo>
                  <a:lnTo>
                    <a:pt x="5546" y="5597"/>
                  </a:lnTo>
                  <a:lnTo>
                    <a:pt x="5735" y="5711"/>
                  </a:lnTo>
                  <a:cubicBezTo>
                    <a:pt x="5735" y="5491"/>
                    <a:pt x="5735" y="5271"/>
                    <a:pt x="5743" y="5058"/>
                  </a:cubicBezTo>
                  <a:lnTo>
                    <a:pt x="6312" y="5385"/>
                  </a:lnTo>
                  <a:lnTo>
                    <a:pt x="6312" y="4724"/>
                  </a:lnTo>
                  <a:lnTo>
                    <a:pt x="5743" y="4390"/>
                  </a:lnTo>
                  <a:lnTo>
                    <a:pt x="5743" y="3738"/>
                  </a:lnTo>
                  <a:lnTo>
                    <a:pt x="5174" y="3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30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0" name="Google Shape;1680;p30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681" name="Google Shape;1681;p30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82" name="Google Shape;1682;p30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683" name="Google Shape;1683;p30"/>
          <p:cNvSpPr txBox="1"/>
          <p:nvPr>
            <p:ph type="ctrTitle"/>
          </p:nvPr>
        </p:nvSpPr>
        <p:spPr>
          <a:xfrm>
            <a:off x="2667000" y="1577850"/>
            <a:ext cx="38100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 QUE ESTAMOS TRABALHANDO?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Elicitação de requisitos para casos especiais de ensalamento, como o período de modificação. Tais requisitos são sempre validados pelo cliente.</a:t>
            </a:r>
            <a:endParaRPr/>
          </a:p>
        </p:txBody>
      </p:sp>
      <p:sp>
        <p:nvSpPr>
          <p:cNvPr id="1689" name="Google Shape;1689;p31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Geração de documentação</a:t>
            </a:r>
            <a:endParaRPr/>
          </a:p>
        </p:txBody>
      </p:sp>
      <p:sp>
        <p:nvSpPr>
          <p:cNvPr id="1690" name="Google Shape;1690;p31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Geração de documentação dos processos para que esses forneçam o máximo de informação ao cliente para uma implementação.</a:t>
            </a:r>
            <a:endParaRPr/>
          </a:p>
        </p:txBody>
      </p:sp>
      <p:sp>
        <p:nvSpPr>
          <p:cNvPr id="1691" name="Google Shape;1691;p31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Apoio ao cliente</a:t>
            </a:r>
            <a:endParaRPr/>
          </a:p>
        </p:txBody>
      </p:sp>
      <p:sp>
        <p:nvSpPr>
          <p:cNvPr id="1692" name="Google Shape;1692;p31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Apoio constante e periódico ao cliente através de discussões ativas sobre o problema para elucidar uma possível implementação de sua parte</a:t>
            </a:r>
            <a:endParaRPr/>
          </a:p>
        </p:txBody>
      </p:sp>
      <p:sp>
        <p:nvSpPr>
          <p:cNvPr id="1693" name="Google Shape;1693;p31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Modelando arquitetura computacional dos processos envolvidos no processo de ensalamento visto atualmente. Nossos modelos passam pela validação dos clientes periodicamente</a:t>
            </a:r>
            <a:endParaRPr/>
          </a:p>
        </p:txBody>
      </p:sp>
      <p:sp>
        <p:nvSpPr>
          <p:cNvPr id="1694" name="Google Shape;1694;p31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 estamos trabalhando?</a:t>
            </a:r>
            <a:endParaRPr/>
          </a:p>
        </p:txBody>
      </p:sp>
      <p:sp>
        <p:nvSpPr>
          <p:cNvPr id="1695" name="Google Shape;1695;p31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Modelagem de arquitetura</a:t>
            </a:r>
            <a:endParaRPr/>
          </a:p>
        </p:txBody>
      </p:sp>
      <p:sp>
        <p:nvSpPr>
          <p:cNvPr id="1696" name="Google Shape;1696;p31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Elicitação de requisitos</a:t>
            </a:r>
            <a:endParaRPr/>
          </a:p>
        </p:txBody>
      </p:sp>
      <p:grpSp>
        <p:nvGrpSpPr>
          <p:cNvPr id="1697" name="Google Shape;1697;p31"/>
          <p:cNvGrpSpPr/>
          <p:nvPr/>
        </p:nvGrpSpPr>
        <p:grpSpPr>
          <a:xfrm flipH="1">
            <a:off x="-52554" y="3565861"/>
            <a:ext cx="1082306" cy="1559420"/>
            <a:chOff x="5746200" y="-125075"/>
            <a:chExt cx="337125" cy="485725"/>
          </a:xfrm>
        </p:grpSpPr>
        <p:sp>
          <p:nvSpPr>
            <p:cNvPr id="1698" name="Google Shape;1698;p31"/>
            <p:cNvSpPr/>
            <p:nvPr/>
          </p:nvSpPr>
          <p:spPr>
            <a:xfrm>
              <a:off x="5834100" y="-125075"/>
              <a:ext cx="249225" cy="261950"/>
            </a:xfrm>
            <a:custGeom>
              <a:rect b="b" l="l" r="r" t="t"/>
              <a:pathLst>
                <a:path extrusionOk="0" h="10478" w="9969">
                  <a:moveTo>
                    <a:pt x="3223" y="1"/>
                  </a:moveTo>
                  <a:cubicBezTo>
                    <a:pt x="2651" y="1"/>
                    <a:pt x="2118" y="114"/>
                    <a:pt x="1653" y="309"/>
                  </a:cubicBezTo>
                  <a:cubicBezTo>
                    <a:pt x="1" y="1002"/>
                    <a:pt x="340" y="2699"/>
                    <a:pt x="2374" y="3715"/>
                  </a:cubicBezTo>
                  <a:cubicBezTo>
                    <a:pt x="4407" y="4732"/>
                    <a:pt x="6936" y="6510"/>
                    <a:pt x="7541" y="9750"/>
                  </a:cubicBezTo>
                  <a:lnTo>
                    <a:pt x="9673" y="10477"/>
                  </a:lnTo>
                  <a:cubicBezTo>
                    <a:pt x="9744" y="10447"/>
                    <a:pt x="9969" y="5626"/>
                    <a:pt x="7895" y="2783"/>
                  </a:cubicBezTo>
                  <a:cubicBezTo>
                    <a:pt x="6405" y="743"/>
                    <a:pt x="4686" y="1"/>
                    <a:pt x="32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5896575" y="-107050"/>
              <a:ext cx="164425" cy="208550"/>
            </a:xfrm>
            <a:custGeom>
              <a:rect b="b" l="l" r="r" t="t"/>
              <a:pathLst>
                <a:path extrusionOk="0" h="8342" w="6577">
                  <a:moveTo>
                    <a:pt x="174" y="1"/>
                  </a:moveTo>
                  <a:cubicBezTo>
                    <a:pt x="102" y="1"/>
                    <a:pt x="38" y="49"/>
                    <a:pt x="21" y="118"/>
                  </a:cubicBezTo>
                  <a:cubicBezTo>
                    <a:pt x="0" y="200"/>
                    <a:pt x="52" y="284"/>
                    <a:pt x="133" y="305"/>
                  </a:cubicBezTo>
                  <a:cubicBezTo>
                    <a:pt x="2584" y="917"/>
                    <a:pt x="5478" y="3317"/>
                    <a:pt x="6256" y="8213"/>
                  </a:cubicBezTo>
                  <a:cubicBezTo>
                    <a:pt x="6270" y="8287"/>
                    <a:pt x="6335" y="8342"/>
                    <a:pt x="6409" y="8342"/>
                  </a:cubicBezTo>
                  <a:lnTo>
                    <a:pt x="6433" y="8342"/>
                  </a:lnTo>
                  <a:cubicBezTo>
                    <a:pt x="6518" y="8328"/>
                    <a:pt x="6576" y="8247"/>
                    <a:pt x="6562" y="8162"/>
                  </a:cubicBezTo>
                  <a:cubicBezTo>
                    <a:pt x="5760" y="3120"/>
                    <a:pt x="2754" y="642"/>
                    <a:pt x="212" y="5"/>
                  </a:cubicBezTo>
                  <a:cubicBezTo>
                    <a:pt x="199" y="2"/>
                    <a:pt x="18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5746200" y="18375"/>
              <a:ext cx="331275" cy="342275"/>
            </a:xfrm>
            <a:custGeom>
              <a:rect b="b" l="l" r="r" t="t"/>
              <a:pathLst>
                <a:path extrusionOk="0" h="13691" w="13251">
                  <a:moveTo>
                    <a:pt x="3906" y="0"/>
                  </a:moveTo>
                  <a:cubicBezTo>
                    <a:pt x="3211" y="0"/>
                    <a:pt x="2518" y="119"/>
                    <a:pt x="1861" y="381"/>
                  </a:cubicBezTo>
                  <a:cubicBezTo>
                    <a:pt x="1" y="1125"/>
                    <a:pt x="1021" y="2893"/>
                    <a:pt x="2867" y="3474"/>
                  </a:cubicBezTo>
                  <a:cubicBezTo>
                    <a:pt x="4931" y="4121"/>
                    <a:pt x="5339" y="4756"/>
                    <a:pt x="5607" y="5820"/>
                  </a:cubicBezTo>
                  <a:cubicBezTo>
                    <a:pt x="5832" y="6701"/>
                    <a:pt x="5342" y="8496"/>
                    <a:pt x="5828" y="9822"/>
                  </a:cubicBezTo>
                  <a:cubicBezTo>
                    <a:pt x="6312" y="11148"/>
                    <a:pt x="8140" y="11301"/>
                    <a:pt x="9708" y="11444"/>
                  </a:cubicBezTo>
                  <a:cubicBezTo>
                    <a:pt x="11217" y="11580"/>
                    <a:pt x="12499" y="12420"/>
                    <a:pt x="12811" y="13691"/>
                  </a:cubicBezTo>
                  <a:cubicBezTo>
                    <a:pt x="12832" y="13229"/>
                    <a:pt x="12849" y="12770"/>
                    <a:pt x="12866" y="12307"/>
                  </a:cubicBezTo>
                  <a:cubicBezTo>
                    <a:pt x="12927" y="10645"/>
                    <a:pt x="12992" y="8982"/>
                    <a:pt x="13053" y="7320"/>
                  </a:cubicBezTo>
                  <a:cubicBezTo>
                    <a:pt x="13081" y="6555"/>
                    <a:pt x="13111" y="5790"/>
                    <a:pt x="13138" y="5025"/>
                  </a:cubicBezTo>
                  <a:cubicBezTo>
                    <a:pt x="13169" y="4267"/>
                    <a:pt x="13250" y="3485"/>
                    <a:pt x="12880" y="2791"/>
                  </a:cubicBezTo>
                  <a:cubicBezTo>
                    <a:pt x="12353" y="1802"/>
                    <a:pt x="11350" y="1037"/>
                    <a:pt x="10231" y="965"/>
                  </a:cubicBezTo>
                  <a:cubicBezTo>
                    <a:pt x="10189" y="962"/>
                    <a:pt x="10147" y="961"/>
                    <a:pt x="10105" y="961"/>
                  </a:cubicBezTo>
                  <a:cubicBezTo>
                    <a:pt x="9932" y="961"/>
                    <a:pt x="9758" y="984"/>
                    <a:pt x="9585" y="1006"/>
                  </a:cubicBezTo>
                  <a:cubicBezTo>
                    <a:pt x="9410" y="1031"/>
                    <a:pt x="9237" y="1056"/>
                    <a:pt x="9062" y="1056"/>
                  </a:cubicBezTo>
                  <a:cubicBezTo>
                    <a:pt x="9020" y="1056"/>
                    <a:pt x="8978" y="1054"/>
                    <a:pt x="8936" y="1051"/>
                  </a:cubicBezTo>
                  <a:cubicBezTo>
                    <a:pt x="8576" y="1026"/>
                    <a:pt x="8191" y="976"/>
                    <a:pt x="7831" y="898"/>
                  </a:cubicBezTo>
                  <a:cubicBezTo>
                    <a:pt x="7046" y="728"/>
                    <a:pt x="6301" y="405"/>
                    <a:pt x="5522" y="207"/>
                  </a:cubicBezTo>
                  <a:cubicBezTo>
                    <a:pt x="4993" y="73"/>
                    <a:pt x="4449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5822900" y="42200"/>
              <a:ext cx="248025" cy="210700"/>
            </a:xfrm>
            <a:custGeom>
              <a:rect b="b" l="l" r="r" t="t"/>
              <a:pathLst>
                <a:path extrusionOk="0" h="8428" w="9921">
                  <a:moveTo>
                    <a:pt x="160" y="0"/>
                  </a:moveTo>
                  <a:cubicBezTo>
                    <a:pt x="84" y="0"/>
                    <a:pt x="20" y="58"/>
                    <a:pt x="10" y="135"/>
                  </a:cubicBezTo>
                  <a:cubicBezTo>
                    <a:pt x="0" y="220"/>
                    <a:pt x="61" y="298"/>
                    <a:pt x="146" y="308"/>
                  </a:cubicBezTo>
                  <a:cubicBezTo>
                    <a:pt x="2139" y="543"/>
                    <a:pt x="8132" y="4239"/>
                    <a:pt x="9601" y="8325"/>
                  </a:cubicBezTo>
                  <a:cubicBezTo>
                    <a:pt x="9621" y="8386"/>
                    <a:pt x="9682" y="8427"/>
                    <a:pt x="9743" y="8427"/>
                  </a:cubicBezTo>
                  <a:cubicBezTo>
                    <a:pt x="9764" y="8427"/>
                    <a:pt x="9781" y="8424"/>
                    <a:pt x="9798" y="8417"/>
                  </a:cubicBezTo>
                  <a:cubicBezTo>
                    <a:pt x="9880" y="8390"/>
                    <a:pt x="9920" y="8302"/>
                    <a:pt x="9890" y="8220"/>
                  </a:cubicBezTo>
                  <a:cubicBezTo>
                    <a:pt x="8387" y="4031"/>
                    <a:pt x="2230" y="244"/>
                    <a:pt x="184" y="2"/>
                  </a:cubicBezTo>
                  <a:cubicBezTo>
                    <a:pt x="176" y="1"/>
                    <a:pt x="168" y="0"/>
                    <a:pt x="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6009450" y="71800"/>
              <a:ext cx="26375" cy="97400"/>
            </a:xfrm>
            <a:custGeom>
              <a:rect b="b" l="l" r="r" t="t"/>
              <a:pathLst>
                <a:path extrusionOk="0" h="3896" w="1055">
                  <a:moveTo>
                    <a:pt x="533" y="0"/>
                  </a:moveTo>
                  <a:cubicBezTo>
                    <a:pt x="521" y="0"/>
                    <a:pt x="509" y="2"/>
                    <a:pt x="497" y="5"/>
                  </a:cubicBezTo>
                  <a:cubicBezTo>
                    <a:pt x="412" y="29"/>
                    <a:pt x="364" y="113"/>
                    <a:pt x="384" y="195"/>
                  </a:cubicBezTo>
                  <a:cubicBezTo>
                    <a:pt x="388" y="209"/>
                    <a:pt x="731" y="1623"/>
                    <a:pt x="28" y="3691"/>
                  </a:cubicBezTo>
                  <a:cubicBezTo>
                    <a:pt x="1" y="3772"/>
                    <a:pt x="45" y="3857"/>
                    <a:pt x="126" y="3887"/>
                  </a:cubicBezTo>
                  <a:cubicBezTo>
                    <a:pt x="136" y="3891"/>
                    <a:pt x="150" y="3891"/>
                    <a:pt x="160" y="3895"/>
                  </a:cubicBezTo>
                  <a:cubicBezTo>
                    <a:pt x="165" y="3895"/>
                    <a:pt x="170" y="3895"/>
                    <a:pt x="175" y="3895"/>
                  </a:cubicBezTo>
                  <a:cubicBezTo>
                    <a:pt x="241" y="3895"/>
                    <a:pt x="301" y="3855"/>
                    <a:pt x="323" y="3789"/>
                  </a:cubicBezTo>
                  <a:cubicBezTo>
                    <a:pt x="1054" y="1627"/>
                    <a:pt x="701" y="179"/>
                    <a:pt x="684" y="117"/>
                  </a:cubicBezTo>
                  <a:cubicBezTo>
                    <a:pt x="666" y="48"/>
                    <a:pt x="602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5954025" y="213800"/>
              <a:ext cx="107200" cy="16900"/>
            </a:xfrm>
            <a:custGeom>
              <a:rect b="b" l="l" r="r" t="t"/>
              <a:pathLst>
                <a:path extrusionOk="0" h="676" w="4288">
                  <a:moveTo>
                    <a:pt x="2103" y="1"/>
                  </a:moveTo>
                  <a:cubicBezTo>
                    <a:pt x="1103" y="1"/>
                    <a:pt x="205" y="161"/>
                    <a:pt x="140" y="173"/>
                  </a:cubicBezTo>
                  <a:cubicBezTo>
                    <a:pt x="59" y="186"/>
                    <a:pt x="1" y="267"/>
                    <a:pt x="18" y="353"/>
                  </a:cubicBezTo>
                  <a:cubicBezTo>
                    <a:pt x="30" y="425"/>
                    <a:pt x="95" y="478"/>
                    <a:pt x="169" y="478"/>
                  </a:cubicBezTo>
                  <a:cubicBezTo>
                    <a:pt x="179" y="478"/>
                    <a:pt x="188" y="477"/>
                    <a:pt x="198" y="476"/>
                  </a:cubicBezTo>
                  <a:cubicBezTo>
                    <a:pt x="212" y="473"/>
                    <a:pt x="1122" y="311"/>
                    <a:pt x="2114" y="311"/>
                  </a:cubicBezTo>
                  <a:cubicBezTo>
                    <a:pt x="2807" y="311"/>
                    <a:pt x="3541" y="390"/>
                    <a:pt x="4037" y="659"/>
                  </a:cubicBezTo>
                  <a:cubicBezTo>
                    <a:pt x="4060" y="672"/>
                    <a:pt x="4087" y="675"/>
                    <a:pt x="4111" y="675"/>
                  </a:cubicBezTo>
                  <a:cubicBezTo>
                    <a:pt x="4165" y="675"/>
                    <a:pt x="4220" y="648"/>
                    <a:pt x="4247" y="598"/>
                  </a:cubicBezTo>
                  <a:cubicBezTo>
                    <a:pt x="4288" y="523"/>
                    <a:pt x="4261" y="427"/>
                    <a:pt x="4186" y="387"/>
                  </a:cubicBezTo>
                  <a:cubicBezTo>
                    <a:pt x="3633" y="88"/>
                    <a:pt x="2841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32"/>
          <p:cNvSpPr/>
          <p:nvPr/>
        </p:nvSpPr>
        <p:spPr>
          <a:xfrm rot="-1288312">
            <a:off x="2116115" y="4000870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32"/>
          <p:cNvSpPr/>
          <p:nvPr/>
        </p:nvSpPr>
        <p:spPr>
          <a:xfrm>
            <a:off x="1795814" y="3458532"/>
            <a:ext cx="1086960" cy="624423"/>
          </a:xfrm>
          <a:custGeom>
            <a:rect b="b" l="l" r="r" t="t"/>
            <a:pathLst>
              <a:path extrusionOk="0" h="14611" w="25434">
                <a:moveTo>
                  <a:pt x="22128" y="1"/>
                </a:moveTo>
                <a:cubicBezTo>
                  <a:pt x="21958" y="1"/>
                  <a:pt x="21789" y="37"/>
                  <a:pt x="21659" y="110"/>
                </a:cubicBezTo>
                <a:lnTo>
                  <a:pt x="258" y="12469"/>
                </a:lnTo>
                <a:cubicBezTo>
                  <a:pt x="0" y="12618"/>
                  <a:pt x="0" y="12859"/>
                  <a:pt x="258" y="13009"/>
                </a:cubicBezTo>
                <a:lnTo>
                  <a:pt x="2835" y="14498"/>
                </a:lnTo>
                <a:cubicBezTo>
                  <a:pt x="2964" y="14573"/>
                  <a:pt x="3134" y="14610"/>
                  <a:pt x="3304" y="14610"/>
                </a:cubicBezTo>
                <a:cubicBezTo>
                  <a:pt x="3474" y="14610"/>
                  <a:pt x="3644" y="14573"/>
                  <a:pt x="3774" y="14498"/>
                </a:cubicBezTo>
                <a:lnTo>
                  <a:pt x="25175" y="2139"/>
                </a:lnTo>
                <a:cubicBezTo>
                  <a:pt x="25433" y="1990"/>
                  <a:pt x="25433" y="1749"/>
                  <a:pt x="25175" y="1599"/>
                </a:cubicBezTo>
                <a:lnTo>
                  <a:pt x="22598" y="110"/>
                </a:lnTo>
                <a:cubicBezTo>
                  <a:pt x="22467" y="37"/>
                  <a:pt x="22297" y="1"/>
                  <a:pt x="2212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32"/>
          <p:cNvSpPr/>
          <p:nvPr/>
        </p:nvSpPr>
        <p:spPr>
          <a:xfrm>
            <a:off x="1838669" y="2010751"/>
            <a:ext cx="1002855" cy="2012803"/>
          </a:xfrm>
          <a:custGeom>
            <a:rect b="b" l="l" r="r" t="t"/>
            <a:pathLst>
              <a:path extrusionOk="0" h="47098" w="23466">
                <a:moveTo>
                  <a:pt x="21265" y="0"/>
                </a:moveTo>
                <a:cubicBezTo>
                  <a:pt x="21095" y="0"/>
                  <a:pt x="20926" y="37"/>
                  <a:pt x="20797" y="112"/>
                </a:cubicBezTo>
                <a:lnTo>
                  <a:pt x="470" y="11849"/>
                </a:lnTo>
                <a:cubicBezTo>
                  <a:pt x="211" y="11998"/>
                  <a:pt x="0" y="12362"/>
                  <a:pt x="0" y="12661"/>
                </a:cubicBezTo>
                <a:lnTo>
                  <a:pt x="0" y="45446"/>
                </a:lnTo>
                <a:cubicBezTo>
                  <a:pt x="0" y="45744"/>
                  <a:pt x="211" y="46108"/>
                  <a:pt x="470" y="46258"/>
                </a:cubicBezTo>
                <a:lnTo>
                  <a:pt x="1731" y="46985"/>
                </a:lnTo>
                <a:cubicBezTo>
                  <a:pt x="1860" y="47060"/>
                  <a:pt x="2030" y="47098"/>
                  <a:pt x="2200" y="47098"/>
                </a:cubicBezTo>
                <a:cubicBezTo>
                  <a:pt x="2370" y="47098"/>
                  <a:pt x="2540" y="47060"/>
                  <a:pt x="2669" y="46985"/>
                </a:cubicBezTo>
                <a:lnTo>
                  <a:pt x="22996" y="35249"/>
                </a:lnTo>
                <a:cubicBezTo>
                  <a:pt x="23255" y="35100"/>
                  <a:pt x="23466" y="34736"/>
                  <a:pt x="23466" y="34437"/>
                </a:cubicBezTo>
                <a:lnTo>
                  <a:pt x="23466" y="1653"/>
                </a:lnTo>
                <a:cubicBezTo>
                  <a:pt x="23466" y="1353"/>
                  <a:pt x="23255" y="989"/>
                  <a:pt x="22996" y="840"/>
                </a:cubicBezTo>
                <a:lnTo>
                  <a:pt x="21736" y="112"/>
                </a:lnTo>
                <a:cubicBezTo>
                  <a:pt x="21605" y="37"/>
                  <a:pt x="21435" y="0"/>
                  <a:pt x="212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32"/>
          <p:cNvSpPr/>
          <p:nvPr/>
        </p:nvSpPr>
        <p:spPr>
          <a:xfrm>
            <a:off x="2900265" y="2649863"/>
            <a:ext cx="256120" cy="333259"/>
          </a:xfrm>
          <a:custGeom>
            <a:rect b="b" l="l" r="r" t="t"/>
            <a:pathLst>
              <a:path extrusionOk="0" h="7798" w="5993">
                <a:moveTo>
                  <a:pt x="5785" y="1"/>
                </a:moveTo>
                <a:cubicBezTo>
                  <a:pt x="5734" y="1"/>
                  <a:pt x="5678" y="18"/>
                  <a:pt x="5618" y="52"/>
                </a:cubicBezTo>
                <a:lnTo>
                  <a:pt x="1675" y="2330"/>
                </a:lnTo>
                <a:cubicBezTo>
                  <a:pt x="1467" y="2449"/>
                  <a:pt x="1301" y="2741"/>
                  <a:pt x="1301" y="2979"/>
                </a:cubicBezTo>
                <a:lnTo>
                  <a:pt x="1301" y="4601"/>
                </a:lnTo>
                <a:lnTo>
                  <a:pt x="148" y="5791"/>
                </a:lnTo>
                <a:cubicBezTo>
                  <a:pt x="1" y="5947"/>
                  <a:pt x="34" y="6057"/>
                  <a:pt x="214" y="6057"/>
                </a:cubicBezTo>
                <a:cubicBezTo>
                  <a:pt x="233" y="6057"/>
                  <a:pt x="254" y="6055"/>
                  <a:pt x="277" y="6053"/>
                </a:cubicBezTo>
                <a:lnTo>
                  <a:pt x="1301" y="5934"/>
                </a:lnTo>
                <a:lnTo>
                  <a:pt x="1301" y="7528"/>
                </a:lnTo>
                <a:cubicBezTo>
                  <a:pt x="1301" y="7699"/>
                  <a:pt x="1385" y="7797"/>
                  <a:pt x="1507" y="7797"/>
                </a:cubicBezTo>
                <a:cubicBezTo>
                  <a:pt x="1557" y="7797"/>
                  <a:pt x="1614" y="7781"/>
                  <a:pt x="1675" y="7746"/>
                </a:cubicBezTo>
                <a:lnTo>
                  <a:pt x="5618" y="5468"/>
                </a:lnTo>
                <a:cubicBezTo>
                  <a:pt x="5822" y="5349"/>
                  <a:pt x="5993" y="5060"/>
                  <a:pt x="5993" y="4818"/>
                </a:cubicBezTo>
                <a:lnTo>
                  <a:pt x="5993" y="269"/>
                </a:lnTo>
                <a:cubicBezTo>
                  <a:pt x="5993" y="98"/>
                  <a:pt x="5907" y="1"/>
                  <a:pt x="5785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32"/>
          <p:cNvSpPr/>
          <p:nvPr/>
        </p:nvSpPr>
        <p:spPr>
          <a:xfrm>
            <a:off x="3024113" y="2728283"/>
            <a:ext cx="68763" cy="176374"/>
          </a:xfrm>
          <a:custGeom>
            <a:rect b="b" l="l" r="r" t="t"/>
            <a:pathLst>
              <a:path extrusionOk="0" h="4127" w="1609">
                <a:moveTo>
                  <a:pt x="881" y="1"/>
                </a:moveTo>
                <a:cubicBezTo>
                  <a:pt x="854" y="1"/>
                  <a:pt x="822" y="10"/>
                  <a:pt x="790" y="29"/>
                </a:cubicBezTo>
                <a:cubicBezTo>
                  <a:pt x="677" y="94"/>
                  <a:pt x="589" y="250"/>
                  <a:pt x="589" y="375"/>
                </a:cubicBezTo>
                <a:lnTo>
                  <a:pt x="589" y="604"/>
                </a:lnTo>
                <a:cubicBezTo>
                  <a:pt x="242" y="882"/>
                  <a:pt x="27" y="1314"/>
                  <a:pt x="27" y="1855"/>
                </a:cubicBezTo>
                <a:cubicBezTo>
                  <a:pt x="27" y="2365"/>
                  <a:pt x="214" y="2479"/>
                  <a:pt x="438" y="2479"/>
                </a:cubicBezTo>
                <a:cubicBezTo>
                  <a:pt x="478" y="2479"/>
                  <a:pt x="519" y="2476"/>
                  <a:pt x="561" y="2470"/>
                </a:cubicBezTo>
                <a:cubicBezTo>
                  <a:pt x="686" y="2452"/>
                  <a:pt x="805" y="2415"/>
                  <a:pt x="894" y="2415"/>
                </a:cubicBezTo>
                <a:cubicBezTo>
                  <a:pt x="989" y="2415"/>
                  <a:pt x="1051" y="2457"/>
                  <a:pt x="1051" y="2610"/>
                </a:cubicBezTo>
                <a:cubicBezTo>
                  <a:pt x="1051" y="2790"/>
                  <a:pt x="959" y="2925"/>
                  <a:pt x="826" y="3000"/>
                </a:cubicBezTo>
                <a:cubicBezTo>
                  <a:pt x="776" y="3029"/>
                  <a:pt x="734" y="3041"/>
                  <a:pt x="698" y="3041"/>
                </a:cubicBezTo>
                <a:cubicBezTo>
                  <a:pt x="660" y="3041"/>
                  <a:pt x="630" y="3028"/>
                  <a:pt x="606" y="3007"/>
                </a:cubicBezTo>
                <a:cubicBezTo>
                  <a:pt x="559" y="2965"/>
                  <a:pt x="509" y="2939"/>
                  <a:pt x="455" y="2939"/>
                </a:cubicBezTo>
                <a:cubicBezTo>
                  <a:pt x="396" y="2939"/>
                  <a:pt x="332" y="2970"/>
                  <a:pt x="259" y="3044"/>
                </a:cubicBezTo>
                <a:cubicBezTo>
                  <a:pt x="116" y="3184"/>
                  <a:pt x="1" y="3487"/>
                  <a:pt x="126" y="3656"/>
                </a:cubicBezTo>
                <a:cubicBezTo>
                  <a:pt x="202" y="3757"/>
                  <a:pt x="300" y="3797"/>
                  <a:pt x="408" y="3797"/>
                </a:cubicBezTo>
                <a:cubicBezTo>
                  <a:pt x="476" y="3797"/>
                  <a:pt x="547" y="3781"/>
                  <a:pt x="619" y="3755"/>
                </a:cubicBezTo>
                <a:lnTo>
                  <a:pt x="619" y="3986"/>
                </a:lnTo>
                <a:cubicBezTo>
                  <a:pt x="619" y="4075"/>
                  <a:pt x="665" y="4127"/>
                  <a:pt x="730" y="4127"/>
                </a:cubicBezTo>
                <a:cubicBezTo>
                  <a:pt x="757" y="4127"/>
                  <a:pt x="788" y="4118"/>
                  <a:pt x="820" y="4099"/>
                </a:cubicBezTo>
                <a:cubicBezTo>
                  <a:pt x="932" y="4034"/>
                  <a:pt x="1020" y="3881"/>
                  <a:pt x="1020" y="3755"/>
                </a:cubicBezTo>
                <a:lnTo>
                  <a:pt x="1020" y="3524"/>
                </a:lnTo>
                <a:cubicBezTo>
                  <a:pt x="1371" y="3242"/>
                  <a:pt x="1609" y="2787"/>
                  <a:pt x="1609" y="2236"/>
                </a:cubicBezTo>
                <a:cubicBezTo>
                  <a:pt x="1609" y="1734"/>
                  <a:pt x="1414" y="1630"/>
                  <a:pt x="1197" y="1630"/>
                </a:cubicBezTo>
                <a:cubicBezTo>
                  <a:pt x="1117" y="1630"/>
                  <a:pt x="1034" y="1644"/>
                  <a:pt x="956" y="1657"/>
                </a:cubicBezTo>
                <a:cubicBezTo>
                  <a:pt x="855" y="1676"/>
                  <a:pt x="774" y="1692"/>
                  <a:pt x="712" y="1692"/>
                </a:cubicBezTo>
                <a:cubicBezTo>
                  <a:pt x="608" y="1692"/>
                  <a:pt x="558" y="1648"/>
                  <a:pt x="558" y="1505"/>
                </a:cubicBezTo>
                <a:cubicBezTo>
                  <a:pt x="558" y="1368"/>
                  <a:pt x="619" y="1216"/>
                  <a:pt x="790" y="1117"/>
                </a:cubicBezTo>
                <a:cubicBezTo>
                  <a:pt x="845" y="1086"/>
                  <a:pt x="895" y="1071"/>
                  <a:pt x="936" y="1071"/>
                </a:cubicBezTo>
                <a:cubicBezTo>
                  <a:pt x="958" y="1071"/>
                  <a:pt x="977" y="1075"/>
                  <a:pt x="994" y="1083"/>
                </a:cubicBezTo>
                <a:cubicBezTo>
                  <a:pt x="1042" y="1107"/>
                  <a:pt x="1090" y="1125"/>
                  <a:pt x="1139" y="1125"/>
                </a:cubicBezTo>
                <a:cubicBezTo>
                  <a:pt x="1200" y="1125"/>
                  <a:pt x="1265" y="1098"/>
                  <a:pt x="1340" y="1025"/>
                </a:cubicBezTo>
                <a:cubicBezTo>
                  <a:pt x="1476" y="890"/>
                  <a:pt x="1575" y="587"/>
                  <a:pt x="1425" y="437"/>
                </a:cubicBezTo>
                <a:cubicBezTo>
                  <a:pt x="1359" y="371"/>
                  <a:pt x="1278" y="338"/>
                  <a:pt x="1182" y="338"/>
                </a:cubicBezTo>
                <a:cubicBezTo>
                  <a:pt x="1125" y="338"/>
                  <a:pt x="1062" y="349"/>
                  <a:pt x="994" y="372"/>
                </a:cubicBezTo>
                <a:lnTo>
                  <a:pt x="994" y="141"/>
                </a:lnTo>
                <a:cubicBezTo>
                  <a:pt x="994" y="53"/>
                  <a:pt x="948" y="1"/>
                  <a:pt x="881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32"/>
          <p:cNvSpPr/>
          <p:nvPr/>
        </p:nvSpPr>
        <p:spPr>
          <a:xfrm>
            <a:off x="2900350" y="1958016"/>
            <a:ext cx="256034" cy="333216"/>
          </a:xfrm>
          <a:custGeom>
            <a:rect b="b" l="l" r="r" t="t"/>
            <a:pathLst>
              <a:path extrusionOk="0" h="7797" w="5991">
                <a:moveTo>
                  <a:pt x="5781" y="1"/>
                </a:moveTo>
                <a:cubicBezTo>
                  <a:pt x="5731" y="1"/>
                  <a:pt x="5675" y="17"/>
                  <a:pt x="5616" y="51"/>
                </a:cubicBezTo>
                <a:lnTo>
                  <a:pt x="1673" y="2329"/>
                </a:lnTo>
                <a:cubicBezTo>
                  <a:pt x="1465" y="2448"/>
                  <a:pt x="1299" y="2741"/>
                  <a:pt x="1299" y="2978"/>
                </a:cubicBezTo>
                <a:lnTo>
                  <a:pt x="1299" y="4600"/>
                </a:lnTo>
                <a:lnTo>
                  <a:pt x="146" y="5793"/>
                </a:lnTo>
                <a:cubicBezTo>
                  <a:pt x="0" y="5945"/>
                  <a:pt x="31" y="6057"/>
                  <a:pt x="206" y="6057"/>
                </a:cubicBezTo>
                <a:cubicBezTo>
                  <a:pt x="227" y="6057"/>
                  <a:pt x="250" y="6055"/>
                  <a:pt x="275" y="6052"/>
                </a:cubicBezTo>
                <a:lnTo>
                  <a:pt x="1299" y="5933"/>
                </a:lnTo>
                <a:lnTo>
                  <a:pt x="1299" y="7531"/>
                </a:lnTo>
                <a:cubicBezTo>
                  <a:pt x="1299" y="7699"/>
                  <a:pt x="1382" y="7796"/>
                  <a:pt x="1505" y="7796"/>
                </a:cubicBezTo>
                <a:cubicBezTo>
                  <a:pt x="1555" y="7796"/>
                  <a:pt x="1612" y="7780"/>
                  <a:pt x="1673" y="7745"/>
                </a:cubicBezTo>
                <a:lnTo>
                  <a:pt x="5616" y="5467"/>
                </a:lnTo>
                <a:cubicBezTo>
                  <a:pt x="5820" y="5348"/>
                  <a:pt x="5991" y="5059"/>
                  <a:pt x="5991" y="4818"/>
                </a:cubicBezTo>
                <a:lnTo>
                  <a:pt x="5991" y="269"/>
                </a:lnTo>
                <a:cubicBezTo>
                  <a:pt x="5991" y="99"/>
                  <a:pt x="5904" y="1"/>
                  <a:pt x="5781" y="1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2"/>
          <p:cNvSpPr/>
          <p:nvPr/>
        </p:nvSpPr>
        <p:spPr>
          <a:xfrm>
            <a:off x="3012489" y="2036435"/>
            <a:ext cx="98123" cy="165775"/>
          </a:xfrm>
          <a:custGeom>
            <a:rect b="b" l="l" r="r" t="t"/>
            <a:pathLst>
              <a:path extrusionOk="0" h="3879" w="2296">
                <a:moveTo>
                  <a:pt x="2112" y="311"/>
                </a:moveTo>
                <a:lnTo>
                  <a:pt x="2112" y="1208"/>
                </a:lnTo>
                <a:cubicBezTo>
                  <a:pt x="2112" y="1752"/>
                  <a:pt x="1748" y="2897"/>
                  <a:pt x="1153" y="3570"/>
                </a:cubicBezTo>
                <a:lnTo>
                  <a:pt x="1150" y="351"/>
                </a:lnTo>
                <a:lnTo>
                  <a:pt x="2112" y="311"/>
                </a:lnTo>
                <a:close/>
                <a:moveTo>
                  <a:pt x="2295" y="1"/>
                </a:moveTo>
                <a:lnTo>
                  <a:pt x="1150" y="52"/>
                </a:lnTo>
                <a:lnTo>
                  <a:pt x="1" y="1327"/>
                </a:lnTo>
                <a:lnTo>
                  <a:pt x="1" y="2428"/>
                </a:lnTo>
                <a:cubicBezTo>
                  <a:pt x="1" y="3036"/>
                  <a:pt x="376" y="3879"/>
                  <a:pt x="1058" y="3879"/>
                </a:cubicBezTo>
                <a:cubicBezTo>
                  <a:pt x="1078" y="3879"/>
                  <a:pt x="1098" y="3878"/>
                  <a:pt x="1119" y="3876"/>
                </a:cubicBezTo>
                <a:lnTo>
                  <a:pt x="1150" y="3873"/>
                </a:lnTo>
                <a:lnTo>
                  <a:pt x="1177" y="3843"/>
                </a:lnTo>
                <a:cubicBezTo>
                  <a:pt x="1898" y="3065"/>
                  <a:pt x="2295" y="1728"/>
                  <a:pt x="2295" y="1102"/>
                </a:cubicBezTo>
                <a:lnTo>
                  <a:pt x="2295" y="1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2"/>
          <p:cNvSpPr/>
          <p:nvPr/>
        </p:nvSpPr>
        <p:spPr>
          <a:xfrm>
            <a:off x="2900308" y="2303961"/>
            <a:ext cx="256077" cy="333174"/>
          </a:xfrm>
          <a:custGeom>
            <a:rect b="b" l="l" r="r" t="t"/>
            <a:pathLst>
              <a:path extrusionOk="0" h="7796" w="5992">
                <a:moveTo>
                  <a:pt x="5783" y="0"/>
                </a:moveTo>
                <a:cubicBezTo>
                  <a:pt x="5733" y="0"/>
                  <a:pt x="5677" y="17"/>
                  <a:pt x="5617" y="51"/>
                </a:cubicBezTo>
                <a:lnTo>
                  <a:pt x="1674" y="2329"/>
                </a:lnTo>
                <a:cubicBezTo>
                  <a:pt x="1466" y="2448"/>
                  <a:pt x="1300" y="2741"/>
                  <a:pt x="1300" y="2978"/>
                </a:cubicBezTo>
                <a:lnTo>
                  <a:pt x="1300" y="4600"/>
                </a:lnTo>
                <a:lnTo>
                  <a:pt x="147" y="5790"/>
                </a:lnTo>
                <a:cubicBezTo>
                  <a:pt x="1" y="5945"/>
                  <a:pt x="32" y="6056"/>
                  <a:pt x="208" y="6056"/>
                </a:cubicBezTo>
                <a:cubicBezTo>
                  <a:pt x="229" y="6056"/>
                  <a:pt x="251" y="6055"/>
                  <a:pt x="276" y="6052"/>
                </a:cubicBezTo>
                <a:lnTo>
                  <a:pt x="1300" y="5933"/>
                </a:lnTo>
                <a:lnTo>
                  <a:pt x="1300" y="7527"/>
                </a:lnTo>
                <a:cubicBezTo>
                  <a:pt x="1300" y="7698"/>
                  <a:pt x="1384" y="7796"/>
                  <a:pt x="1506" y="7796"/>
                </a:cubicBezTo>
                <a:cubicBezTo>
                  <a:pt x="1556" y="7796"/>
                  <a:pt x="1613" y="7780"/>
                  <a:pt x="1674" y="7745"/>
                </a:cubicBezTo>
                <a:lnTo>
                  <a:pt x="5617" y="5467"/>
                </a:lnTo>
                <a:cubicBezTo>
                  <a:pt x="5821" y="5348"/>
                  <a:pt x="5992" y="5059"/>
                  <a:pt x="5992" y="4817"/>
                </a:cubicBezTo>
                <a:lnTo>
                  <a:pt x="5992" y="268"/>
                </a:lnTo>
                <a:cubicBezTo>
                  <a:pt x="5992" y="98"/>
                  <a:pt x="5906" y="0"/>
                  <a:pt x="5783" y="0"/>
                </a:cubicBez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32"/>
          <p:cNvSpPr/>
          <p:nvPr/>
        </p:nvSpPr>
        <p:spPr>
          <a:xfrm>
            <a:off x="3019155" y="2433022"/>
            <a:ext cx="84746" cy="136800"/>
          </a:xfrm>
          <a:custGeom>
            <a:rect b="b" l="l" r="r" t="t"/>
            <a:pathLst>
              <a:path extrusionOk="0" h="3201" w="1983">
                <a:moveTo>
                  <a:pt x="1086" y="881"/>
                </a:moveTo>
                <a:cubicBezTo>
                  <a:pt x="1179" y="881"/>
                  <a:pt x="1245" y="981"/>
                  <a:pt x="1245" y="1144"/>
                </a:cubicBezTo>
                <a:cubicBezTo>
                  <a:pt x="1245" y="1284"/>
                  <a:pt x="1198" y="1434"/>
                  <a:pt x="1123" y="1543"/>
                </a:cubicBezTo>
                <a:lnTo>
                  <a:pt x="1303" y="1924"/>
                </a:lnTo>
                <a:lnTo>
                  <a:pt x="698" y="2274"/>
                </a:lnTo>
                <a:lnTo>
                  <a:pt x="878" y="1685"/>
                </a:lnTo>
                <a:cubicBezTo>
                  <a:pt x="755" y="1648"/>
                  <a:pt x="702" y="1423"/>
                  <a:pt x="820" y="1111"/>
                </a:cubicBezTo>
                <a:cubicBezTo>
                  <a:pt x="912" y="950"/>
                  <a:pt x="1009" y="881"/>
                  <a:pt x="1086" y="881"/>
                </a:cubicBezTo>
                <a:close/>
                <a:moveTo>
                  <a:pt x="1858" y="1"/>
                </a:moveTo>
                <a:cubicBezTo>
                  <a:pt x="1836" y="1"/>
                  <a:pt x="1813" y="8"/>
                  <a:pt x="1789" y="22"/>
                </a:cubicBezTo>
                <a:lnTo>
                  <a:pt x="198" y="940"/>
                </a:lnTo>
                <a:cubicBezTo>
                  <a:pt x="90" y="1002"/>
                  <a:pt x="1" y="1189"/>
                  <a:pt x="1" y="1356"/>
                </a:cubicBezTo>
                <a:lnTo>
                  <a:pt x="1" y="2991"/>
                </a:lnTo>
                <a:cubicBezTo>
                  <a:pt x="1" y="3121"/>
                  <a:pt x="55" y="3201"/>
                  <a:pt x="130" y="3201"/>
                </a:cubicBezTo>
                <a:cubicBezTo>
                  <a:pt x="151" y="3201"/>
                  <a:pt x="174" y="3195"/>
                  <a:pt x="198" y="3181"/>
                </a:cubicBezTo>
                <a:lnTo>
                  <a:pt x="1789" y="2260"/>
                </a:lnTo>
                <a:cubicBezTo>
                  <a:pt x="1895" y="2199"/>
                  <a:pt x="1983" y="2012"/>
                  <a:pt x="1983" y="1845"/>
                </a:cubicBezTo>
                <a:lnTo>
                  <a:pt x="1983" y="210"/>
                </a:lnTo>
                <a:cubicBezTo>
                  <a:pt x="1983" y="81"/>
                  <a:pt x="1930" y="1"/>
                  <a:pt x="1858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2"/>
          <p:cNvSpPr/>
          <p:nvPr/>
        </p:nvSpPr>
        <p:spPr>
          <a:xfrm>
            <a:off x="3036463" y="2376355"/>
            <a:ext cx="49574" cy="86883"/>
          </a:xfrm>
          <a:custGeom>
            <a:rect b="b" l="l" r="r" t="t"/>
            <a:pathLst>
              <a:path extrusionOk="0" h="2033" w="1160">
                <a:moveTo>
                  <a:pt x="782" y="0"/>
                </a:moveTo>
                <a:cubicBezTo>
                  <a:pt x="720" y="0"/>
                  <a:pt x="652" y="19"/>
                  <a:pt x="582" y="60"/>
                </a:cubicBezTo>
                <a:cubicBezTo>
                  <a:pt x="262" y="247"/>
                  <a:pt x="0" y="794"/>
                  <a:pt x="0" y="1284"/>
                </a:cubicBezTo>
                <a:lnTo>
                  <a:pt x="0" y="2032"/>
                </a:lnTo>
                <a:lnTo>
                  <a:pt x="211" y="1910"/>
                </a:lnTo>
                <a:lnTo>
                  <a:pt x="211" y="1165"/>
                </a:lnTo>
                <a:cubicBezTo>
                  <a:pt x="211" y="852"/>
                  <a:pt x="378" y="502"/>
                  <a:pt x="582" y="383"/>
                </a:cubicBezTo>
                <a:cubicBezTo>
                  <a:pt x="626" y="358"/>
                  <a:pt x="669" y="345"/>
                  <a:pt x="708" y="345"/>
                </a:cubicBezTo>
                <a:cubicBezTo>
                  <a:pt x="848" y="345"/>
                  <a:pt x="949" y="496"/>
                  <a:pt x="949" y="741"/>
                </a:cubicBezTo>
                <a:lnTo>
                  <a:pt x="949" y="1485"/>
                </a:lnTo>
                <a:lnTo>
                  <a:pt x="1160" y="1366"/>
                </a:lnTo>
                <a:lnTo>
                  <a:pt x="1160" y="618"/>
                </a:lnTo>
                <a:cubicBezTo>
                  <a:pt x="1160" y="237"/>
                  <a:pt x="1001" y="0"/>
                  <a:pt x="78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1" name="Google Shape;1721;p32"/>
          <p:cNvGrpSpPr/>
          <p:nvPr/>
        </p:nvGrpSpPr>
        <p:grpSpPr>
          <a:xfrm>
            <a:off x="2133802" y="3380416"/>
            <a:ext cx="547956" cy="391287"/>
            <a:chOff x="3160365" y="3814680"/>
            <a:chExt cx="590089" cy="421373"/>
          </a:xfrm>
        </p:grpSpPr>
        <p:grpSp>
          <p:nvGrpSpPr>
            <p:cNvPr id="1722" name="Google Shape;1722;p32"/>
            <p:cNvGrpSpPr/>
            <p:nvPr/>
          </p:nvGrpSpPr>
          <p:grpSpPr>
            <a:xfrm>
              <a:off x="3160365" y="3814680"/>
              <a:ext cx="590089" cy="421373"/>
              <a:chOff x="2026153" y="2957710"/>
              <a:chExt cx="649020" cy="463455"/>
            </a:xfrm>
          </p:grpSpPr>
          <p:sp>
            <p:nvSpPr>
              <p:cNvPr id="1723" name="Google Shape;1723;p32"/>
              <p:cNvSpPr/>
              <p:nvPr/>
            </p:nvSpPr>
            <p:spPr>
              <a:xfrm>
                <a:off x="2026153" y="3270882"/>
                <a:ext cx="106550" cy="150283"/>
              </a:xfrm>
              <a:custGeom>
                <a:rect b="b" l="l" r="r" t="t"/>
                <a:pathLst>
                  <a:path extrusionOk="0" h="2969" w="2105">
                    <a:moveTo>
                      <a:pt x="1098" y="1"/>
                    </a:moveTo>
                    <a:cubicBezTo>
                      <a:pt x="1051" y="1"/>
                      <a:pt x="990" y="58"/>
                      <a:pt x="962" y="143"/>
                    </a:cubicBezTo>
                    <a:lnTo>
                      <a:pt x="727" y="921"/>
                    </a:lnTo>
                    <a:cubicBezTo>
                      <a:pt x="711" y="969"/>
                      <a:pt x="683" y="1016"/>
                      <a:pt x="650" y="1040"/>
                    </a:cubicBezTo>
                    <a:lnTo>
                      <a:pt x="119" y="1451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79" y="2050"/>
                      <a:pt x="476" y="2098"/>
                    </a:cubicBezTo>
                    <a:lnTo>
                      <a:pt x="385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4"/>
                    </a:cubicBezTo>
                    <a:lnTo>
                      <a:pt x="1010" y="2308"/>
                    </a:lnTo>
                    <a:cubicBezTo>
                      <a:pt x="1035" y="2271"/>
                      <a:pt x="1068" y="2250"/>
                      <a:pt x="1097" y="2250"/>
                    </a:cubicBezTo>
                    <a:cubicBezTo>
                      <a:pt x="1100" y="2250"/>
                      <a:pt x="1102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7" y="2312"/>
                      <a:pt x="1740" y="2180"/>
                      <a:pt x="1727" y="2080"/>
                    </a:cubicBezTo>
                    <a:lnTo>
                      <a:pt x="1635" y="1428"/>
                    </a:lnTo>
                    <a:cubicBezTo>
                      <a:pt x="1632" y="1387"/>
                      <a:pt x="1642" y="1336"/>
                      <a:pt x="1666" y="1288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1" y="364"/>
                      <a:pt x="1992" y="367"/>
                    </a:cubicBezTo>
                    <a:lnTo>
                      <a:pt x="1462" y="571"/>
                    </a:lnTo>
                    <a:cubicBezTo>
                      <a:pt x="1453" y="575"/>
                      <a:pt x="1444" y="576"/>
                      <a:pt x="1436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32"/>
              <p:cNvSpPr/>
              <p:nvPr/>
            </p:nvSpPr>
            <p:spPr>
              <a:xfrm>
                <a:off x="2161758" y="3192576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099" y="1"/>
                    </a:moveTo>
                    <a:cubicBezTo>
                      <a:pt x="1052" y="1"/>
                      <a:pt x="991" y="58"/>
                      <a:pt x="965" y="142"/>
                    </a:cubicBezTo>
                    <a:lnTo>
                      <a:pt x="728" y="922"/>
                    </a:lnTo>
                    <a:cubicBezTo>
                      <a:pt x="711" y="969"/>
                      <a:pt x="684" y="1016"/>
                      <a:pt x="649" y="1040"/>
                    </a:cubicBezTo>
                    <a:lnTo>
                      <a:pt x="119" y="1452"/>
                    </a:lnTo>
                    <a:cubicBezTo>
                      <a:pt x="34" y="1517"/>
                      <a:pt x="0" y="1672"/>
                      <a:pt x="61" y="1717"/>
                    </a:cubicBezTo>
                    <a:lnTo>
                      <a:pt x="446" y="1996"/>
                    </a:lnTo>
                    <a:cubicBezTo>
                      <a:pt x="469" y="2013"/>
                      <a:pt x="480" y="2050"/>
                      <a:pt x="476" y="2098"/>
                    </a:cubicBezTo>
                    <a:lnTo>
                      <a:pt x="384" y="2856"/>
                    </a:lnTo>
                    <a:cubicBezTo>
                      <a:pt x="376" y="2928"/>
                      <a:pt x="405" y="2969"/>
                      <a:pt x="446" y="2969"/>
                    </a:cubicBezTo>
                    <a:cubicBezTo>
                      <a:pt x="473" y="2969"/>
                      <a:pt x="504" y="2951"/>
                      <a:pt x="534" y="2913"/>
                    </a:cubicBezTo>
                    <a:lnTo>
                      <a:pt x="1010" y="2309"/>
                    </a:lnTo>
                    <a:cubicBezTo>
                      <a:pt x="1035" y="2271"/>
                      <a:pt x="1069" y="2251"/>
                      <a:pt x="1098" y="2251"/>
                    </a:cubicBezTo>
                    <a:cubicBezTo>
                      <a:pt x="1101" y="2251"/>
                      <a:pt x="1103" y="2251"/>
                      <a:pt x="1105" y="2251"/>
                    </a:cubicBezTo>
                    <a:lnTo>
                      <a:pt x="1577" y="2312"/>
                    </a:lnTo>
                    <a:cubicBezTo>
                      <a:pt x="1579" y="2312"/>
                      <a:pt x="1581" y="2312"/>
                      <a:pt x="1583" y="2312"/>
                    </a:cubicBezTo>
                    <a:cubicBezTo>
                      <a:pt x="1659" y="2312"/>
                      <a:pt x="1740" y="2180"/>
                      <a:pt x="1727" y="2080"/>
                    </a:cubicBezTo>
                    <a:lnTo>
                      <a:pt x="1638" y="1428"/>
                    </a:lnTo>
                    <a:cubicBezTo>
                      <a:pt x="1632" y="1387"/>
                      <a:pt x="1643" y="1336"/>
                      <a:pt x="1666" y="1289"/>
                    </a:cubicBezTo>
                    <a:lnTo>
                      <a:pt x="2050" y="568"/>
                    </a:lnTo>
                    <a:cubicBezTo>
                      <a:pt x="2105" y="468"/>
                      <a:pt x="2084" y="362"/>
                      <a:pt x="2018" y="362"/>
                    </a:cubicBezTo>
                    <a:cubicBezTo>
                      <a:pt x="2010" y="362"/>
                      <a:pt x="2002" y="364"/>
                      <a:pt x="1993" y="367"/>
                    </a:cubicBezTo>
                    <a:lnTo>
                      <a:pt x="1462" y="571"/>
                    </a:lnTo>
                    <a:cubicBezTo>
                      <a:pt x="1453" y="575"/>
                      <a:pt x="1445" y="576"/>
                      <a:pt x="1437" y="576"/>
                    </a:cubicBezTo>
                    <a:cubicBezTo>
                      <a:pt x="1415" y="576"/>
                      <a:pt x="1397" y="563"/>
                      <a:pt x="1387" y="541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32"/>
              <p:cNvSpPr/>
              <p:nvPr/>
            </p:nvSpPr>
            <p:spPr>
              <a:xfrm>
                <a:off x="2297312" y="3114271"/>
                <a:ext cx="106600" cy="150283"/>
              </a:xfrm>
              <a:custGeom>
                <a:rect b="b" l="l" r="r" t="t"/>
                <a:pathLst>
                  <a:path extrusionOk="0" h="2969" w="2106">
                    <a:moveTo>
                      <a:pt x="1100" y="1"/>
                    </a:moveTo>
                    <a:cubicBezTo>
                      <a:pt x="1053" y="1"/>
                      <a:pt x="993" y="58"/>
                      <a:pt x="967" y="143"/>
                    </a:cubicBezTo>
                    <a:lnTo>
                      <a:pt x="729" y="922"/>
                    </a:lnTo>
                    <a:cubicBezTo>
                      <a:pt x="711" y="969"/>
                      <a:pt x="685" y="1016"/>
                      <a:pt x="650" y="1041"/>
                    </a:cubicBezTo>
                    <a:lnTo>
                      <a:pt x="120" y="1452"/>
                    </a:lnTo>
                    <a:cubicBezTo>
                      <a:pt x="35" y="1517"/>
                      <a:pt x="1" y="1673"/>
                      <a:pt x="62" y="1717"/>
                    </a:cubicBezTo>
                    <a:lnTo>
                      <a:pt x="446" y="1995"/>
                    </a:lnTo>
                    <a:cubicBezTo>
                      <a:pt x="470" y="2013"/>
                      <a:pt x="484" y="2050"/>
                      <a:pt x="477" y="2097"/>
                    </a:cubicBezTo>
                    <a:lnTo>
                      <a:pt x="385" y="2856"/>
                    </a:lnTo>
                    <a:cubicBezTo>
                      <a:pt x="377" y="2928"/>
                      <a:pt x="406" y="2969"/>
                      <a:pt x="447" y="2969"/>
                    </a:cubicBezTo>
                    <a:cubicBezTo>
                      <a:pt x="474" y="2969"/>
                      <a:pt x="506" y="2951"/>
                      <a:pt x="535" y="2913"/>
                    </a:cubicBezTo>
                    <a:lnTo>
                      <a:pt x="1011" y="2309"/>
                    </a:lnTo>
                    <a:cubicBezTo>
                      <a:pt x="1036" y="2271"/>
                      <a:pt x="1070" y="2251"/>
                      <a:pt x="1100" y="2251"/>
                    </a:cubicBezTo>
                    <a:cubicBezTo>
                      <a:pt x="1102" y="2251"/>
                      <a:pt x="1104" y="2251"/>
                      <a:pt x="1106" y="2251"/>
                    </a:cubicBezTo>
                    <a:lnTo>
                      <a:pt x="1579" y="2312"/>
                    </a:lnTo>
                    <a:cubicBezTo>
                      <a:pt x="1581" y="2312"/>
                      <a:pt x="1582" y="2312"/>
                      <a:pt x="1584" y="2312"/>
                    </a:cubicBezTo>
                    <a:cubicBezTo>
                      <a:pt x="1661" y="2312"/>
                      <a:pt x="1745" y="2181"/>
                      <a:pt x="1728" y="2081"/>
                    </a:cubicBezTo>
                    <a:lnTo>
                      <a:pt x="1640" y="1428"/>
                    </a:lnTo>
                    <a:cubicBezTo>
                      <a:pt x="1633" y="1388"/>
                      <a:pt x="1643" y="1336"/>
                      <a:pt x="1667" y="1289"/>
                    </a:cubicBezTo>
                    <a:lnTo>
                      <a:pt x="2051" y="568"/>
                    </a:lnTo>
                    <a:cubicBezTo>
                      <a:pt x="2106" y="468"/>
                      <a:pt x="2085" y="363"/>
                      <a:pt x="2022" y="363"/>
                    </a:cubicBezTo>
                    <a:cubicBezTo>
                      <a:pt x="2014" y="363"/>
                      <a:pt x="2006" y="364"/>
                      <a:pt x="1997" y="368"/>
                    </a:cubicBezTo>
                    <a:lnTo>
                      <a:pt x="1463" y="572"/>
                    </a:lnTo>
                    <a:cubicBezTo>
                      <a:pt x="1455" y="575"/>
                      <a:pt x="1447" y="577"/>
                      <a:pt x="1440" y="577"/>
                    </a:cubicBezTo>
                    <a:cubicBezTo>
                      <a:pt x="1418" y="577"/>
                      <a:pt x="1398" y="564"/>
                      <a:pt x="1388" y="541"/>
                    </a:cubicBezTo>
                    <a:lnTo>
                      <a:pt x="1150" y="37"/>
                    </a:lnTo>
                    <a:cubicBezTo>
                      <a:pt x="1139" y="12"/>
                      <a:pt x="1121" y="1"/>
                      <a:pt x="1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32"/>
              <p:cNvSpPr/>
              <p:nvPr/>
            </p:nvSpPr>
            <p:spPr>
              <a:xfrm>
                <a:off x="2568572" y="2957710"/>
                <a:ext cx="106600" cy="150233"/>
              </a:xfrm>
              <a:custGeom>
                <a:rect b="b" l="l" r="r" t="t"/>
                <a:pathLst>
                  <a:path extrusionOk="0" h="2968" w="2106">
                    <a:moveTo>
                      <a:pt x="1099" y="1"/>
                    </a:moveTo>
                    <a:cubicBezTo>
                      <a:pt x="1052" y="1"/>
                      <a:pt x="991" y="57"/>
                      <a:pt x="965" y="142"/>
                    </a:cubicBezTo>
                    <a:lnTo>
                      <a:pt x="728" y="921"/>
                    </a:lnTo>
                    <a:cubicBezTo>
                      <a:pt x="714" y="968"/>
                      <a:pt x="684" y="1016"/>
                      <a:pt x="650" y="1040"/>
                    </a:cubicBezTo>
                    <a:lnTo>
                      <a:pt x="119" y="1451"/>
                    </a:lnTo>
                    <a:cubicBezTo>
                      <a:pt x="34" y="1515"/>
                      <a:pt x="0" y="1672"/>
                      <a:pt x="61" y="1716"/>
                    </a:cubicBezTo>
                    <a:lnTo>
                      <a:pt x="446" y="1995"/>
                    </a:lnTo>
                    <a:cubicBezTo>
                      <a:pt x="469" y="2012"/>
                      <a:pt x="483" y="2049"/>
                      <a:pt x="476" y="2097"/>
                    </a:cubicBezTo>
                    <a:lnTo>
                      <a:pt x="384" y="2855"/>
                    </a:lnTo>
                    <a:cubicBezTo>
                      <a:pt x="376" y="2927"/>
                      <a:pt x="405" y="2968"/>
                      <a:pt x="446" y="2968"/>
                    </a:cubicBezTo>
                    <a:cubicBezTo>
                      <a:pt x="473" y="2968"/>
                      <a:pt x="504" y="2951"/>
                      <a:pt x="534" y="2913"/>
                    </a:cubicBezTo>
                    <a:lnTo>
                      <a:pt x="1010" y="2308"/>
                    </a:lnTo>
                    <a:cubicBezTo>
                      <a:pt x="1038" y="2270"/>
                      <a:pt x="1070" y="2249"/>
                      <a:pt x="1099" y="2249"/>
                    </a:cubicBezTo>
                    <a:cubicBezTo>
                      <a:pt x="1101" y="2249"/>
                      <a:pt x="1103" y="2250"/>
                      <a:pt x="1105" y="2250"/>
                    </a:cubicBezTo>
                    <a:lnTo>
                      <a:pt x="1581" y="2311"/>
                    </a:lnTo>
                    <a:cubicBezTo>
                      <a:pt x="1583" y="2311"/>
                      <a:pt x="1585" y="2311"/>
                      <a:pt x="1587" y="2311"/>
                    </a:cubicBezTo>
                    <a:cubicBezTo>
                      <a:pt x="1660" y="2311"/>
                      <a:pt x="1744" y="2179"/>
                      <a:pt x="1727" y="2080"/>
                    </a:cubicBezTo>
                    <a:lnTo>
                      <a:pt x="1639" y="1427"/>
                    </a:lnTo>
                    <a:cubicBezTo>
                      <a:pt x="1632" y="1386"/>
                      <a:pt x="1643" y="1335"/>
                      <a:pt x="1666" y="1288"/>
                    </a:cubicBezTo>
                    <a:lnTo>
                      <a:pt x="2051" y="567"/>
                    </a:lnTo>
                    <a:cubicBezTo>
                      <a:pt x="2105" y="467"/>
                      <a:pt x="2084" y="362"/>
                      <a:pt x="2021" y="362"/>
                    </a:cubicBezTo>
                    <a:cubicBezTo>
                      <a:pt x="2013" y="362"/>
                      <a:pt x="2005" y="363"/>
                      <a:pt x="1996" y="367"/>
                    </a:cubicBezTo>
                    <a:lnTo>
                      <a:pt x="1466" y="571"/>
                    </a:lnTo>
                    <a:cubicBezTo>
                      <a:pt x="1457" y="574"/>
                      <a:pt x="1448" y="576"/>
                      <a:pt x="1440" y="576"/>
                    </a:cubicBezTo>
                    <a:cubicBezTo>
                      <a:pt x="1417" y="576"/>
                      <a:pt x="1397" y="562"/>
                      <a:pt x="1387" y="540"/>
                    </a:cubicBezTo>
                    <a:lnTo>
                      <a:pt x="1149" y="37"/>
                    </a:lnTo>
                    <a:cubicBezTo>
                      <a:pt x="1138" y="12"/>
                      <a:pt x="1119" y="1"/>
                      <a:pt x="10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7" name="Google Shape;1727;p32"/>
            <p:cNvSpPr/>
            <p:nvPr/>
          </p:nvSpPr>
          <p:spPr>
            <a:xfrm>
              <a:off x="3530215" y="3891600"/>
              <a:ext cx="96923" cy="136641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8" name="Google Shape;1728;p32"/>
          <p:cNvSpPr/>
          <p:nvPr/>
        </p:nvSpPr>
        <p:spPr>
          <a:xfrm>
            <a:off x="1844609" y="2010751"/>
            <a:ext cx="996914" cy="575532"/>
          </a:xfrm>
          <a:custGeom>
            <a:rect b="b" l="l" r="r" t="t"/>
            <a:pathLst>
              <a:path extrusionOk="0" h="13467" w="23327">
                <a:moveTo>
                  <a:pt x="23319" y="1557"/>
                </a:moveTo>
                <a:cubicBezTo>
                  <a:pt x="23323" y="1586"/>
                  <a:pt x="23325" y="1615"/>
                  <a:pt x="23327" y="1642"/>
                </a:cubicBezTo>
                <a:cubicBezTo>
                  <a:pt x="23326" y="1612"/>
                  <a:pt x="23323" y="1584"/>
                  <a:pt x="23319" y="1557"/>
                </a:cubicBezTo>
                <a:close/>
                <a:moveTo>
                  <a:pt x="21128" y="0"/>
                </a:moveTo>
                <a:cubicBezTo>
                  <a:pt x="20985" y="0"/>
                  <a:pt x="20842" y="27"/>
                  <a:pt x="20726" y="79"/>
                </a:cubicBezTo>
                <a:lnTo>
                  <a:pt x="20723" y="79"/>
                </a:lnTo>
                <a:cubicBezTo>
                  <a:pt x="20699" y="88"/>
                  <a:pt x="20679" y="102"/>
                  <a:pt x="20658" y="112"/>
                </a:cubicBezTo>
                <a:lnTo>
                  <a:pt x="331" y="11849"/>
                </a:lnTo>
                <a:cubicBezTo>
                  <a:pt x="249" y="11896"/>
                  <a:pt x="171" y="11964"/>
                  <a:pt x="103" y="12045"/>
                </a:cubicBezTo>
                <a:cubicBezTo>
                  <a:pt x="65" y="12094"/>
                  <a:pt x="31" y="12144"/>
                  <a:pt x="1" y="12199"/>
                </a:cubicBezTo>
                <a:lnTo>
                  <a:pt x="2198" y="13467"/>
                </a:lnTo>
                <a:cubicBezTo>
                  <a:pt x="2282" y="13321"/>
                  <a:pt x="2402" y="13195"/>
                  <a:pt x="2530" y="13117"/>
                </a:cubicBezTo>
                <a:lnTo>
                  <a:pt x="22857" y="1384"/>
                </a:lnTo>
                <a:cubicBezTo>
                  <a:pt x="22932" y="1340"/>
                  <a:pt x="23004" y="1320"/>
                  <a:pt x="23069" y="1320"/>
                </a:cubicBezTo>
                <a:cubicBezTo>
                  <a:pt x="23196" y="1320"/>
                  <a:pt x="23291" y="1406"/>
                  <a:pt x="23319" y="1557"/>
                </a:cubicBezTo>
                <a:lnTo>
                  <a:pt x="23319" y="1557"/>
                </a:lnTo>
                <a:cubicBezTo>
                  <a:pt x="23313" y="1518"/>
                  <a:pt x="23305" y="1476"/>
                  <a:pt x="23293" y="1435"/>
                </a:cubicBezTo>
                <a:cubicBezTo>
                  <a:pt x="23259" y="1312"/>
                  <a:pt x="23198" y="1190"/>
                  <a:pt x="23116" y="1085"/>
                </a:cubicBezTo>
                <a:cubicBezTo>
                  <a:pt x="23045" y="983"/>
                  <a:pt x="22953" y="898"/>
                  <a:pt x="22857" y="840"/>
                </a:cubicBezTo>
                <a:lnTo>
                  <a:pt x="22300" y="520"/>
                </a:lnTo>
                <a:lnTo>
                  <a:pt x="21597" y="112"/>
                </a:lnTo>
                <a:cubicBezTo>
                  <a:pt x="21549" y="85"/>
                  <a:pt x="21498" y="65"/>
                  <a:pt x="21443" y="48"/>
                </a:cubicBezTo>
                <a:cubicBezTo>
                  <a:pt x="21345" y="17"/>
                  <a:pt x="21236" y="0"/>
                  <a:pt x="21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2"/>
          <p:cNvSpPr/>
          <p:nvPr/>
        </p:nvSpPr>
        <p:spPr>
          <a:xfrm>
            <a:off x="1995295" y="2219601"/>
            <a:ext cx="767505" cy="1405390"/>
          </a:xfrm>
          <a:custGeom>
            <a:rect b="b" l="l" r="r" t="t"/>
            <a:pathLst>
              <a:path extrusionOk="0" h="32885" w="17959">
                <a:moveTo>
                  <a:pt x="17743" y="1"/>
                </a:moveTo>
                <a:cubicBezTo>
                  <a:pt x="17691" y="1"/>
                  <a:pt x="17633" y="18"/>
                  <a:pt x="17571" y="53"/>
                </a:cubicBezTo>
                <a:lnTo>
                  <a:pt x="392" y="9973"/>
                </a:lnTo>
                <a:cubicBezTo>
                  <a:pt x="177" y="10096"/>
                  <a:pt x="1" y="10399"/>
                  <a:pt x="1" y="10651"/>
                </a:cubicBezTo>
                <a:lnTo>
                  <a:pt x="1" y="32606"/>
                </a:lnTo>
                <a:cubicBezTo>
                  <a:pt x="1" y="32782"/>
                  <a:pt x="89" y="32885"/>
                  <a:pt x="217" y="32885"/>
                </a:cubicBezTo>
                <a:cubicBezTo>
                  <a:pt x="270" y="32885"/>
                  <a:pt x="329" y="32867"/>
                  <a:pt x="392" y="32831"/>
                </a:cubicBezTo>
                <a:lnTo>
                  <a:pt x="17571" y="22914"/>
                </a:lnTo>
                <a:cubicBezTo>
                  <a:pt x="17785" y="22788"/>
                  <a:pt x="17958" y="22485"/>
                  <a:pt x="17958" y="22237"/>
                </a:cubicBezTo>
                <a:lnTo>
                  <a:pt x="17958" y="281"/>
                </a:lnTo>
                <a:cubicBezTo>
                  <a:pt x="17958" y="102"/>
                  <a:pt x="17871" y="1"/>
                  <a:pt x="17743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2"/>
          <p:cNvSpPr/>
          <p:nvPr/>
        </p:nvSpPr>
        <p:spPr>
          <a:xfrm>
            <a:off x="2445857" y="2804395"/>
            <a:ext cx="206674" cy="387620"/>
          </a:xfrm>
          <a:custGeom>
            <a:rect b="b" l="l" r="r" t="t"/>
            <a:pathLst>
              <a:path extrusionOk="0" h="9070" w="4836">
                <a:moveTo>
                  <a:pt x="783" y="0"/>
                </a:moveTo>
                <a:cubicBezTo>
                  <a:pt x="558" y="0"/>
                  <a:pt x="304" y="24"/>
                  <a:pt x="1" y="57"/>
                </a:cubicBezTo>
                <a:lnTo>
                  <a:pt x="568" y="2583"/>
                </a:lnTo>
                <a:lnTo>
                  <a:pt x="2775" y="4252"/>
                </a:lnTo>
                <a:lnTo>
                  <a:pt x="1429" y="7676"/>
                </a:lnTo>
                <a:lnTo>
                  <a:pt x="1992" y="9070"/>
                </a:lnTo>
                <a:cubicBezTo>
                  <a:pt x="1992" y="9070"/>
                  <a:pt x="4835" y="3603"/>
                  <a:pt x="4638" y="3266"/>
                </a:cubicBezTo>
                <a:cubicBezTo>
                  <a:pt x="4440" y="2933"/>
                  <a:pt x="2788" y="1148"/>
                  <a:pt x="2179" y="584"/>
                </a:cubicBezTo>
                <a:cubicBezTo>
                  <a:pt x="1693" y="133"/>
                  <a:pt x="1321" y="0"/>
                  <a:pt x="783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2"/>
          <p:cNvSpPr/>
          <p:nvPr/>
        </p:nvSpPr>
        <p:spPr>
          <a:xfrm>
            <a:off x="2230384" y="2577341"/>
            <a:ext cx="36967" cy="24915"/>
          </a:xfrm>
          <a:custGeom>
            <a:rect b="b" l="l" r="r" t="t"/>
            <a:pathLst>
              <a:path extrusionOk="0" h="583" w="865">
                <a:moveTo>
                  <a:pt x="448" y="1"/>
                </a:moveTo>
                <a:cubicBezTo>
                  <a:pt x="271" y="1"/>
                  <a:pt x="88" y="122"/>
                  <a:pt x="0" y="311"/>
                </a:cubicBezTo>
                <a:lnTo>
                  <a:pt x="755" y="582"/>
                </a:lnTo>
                <a:cubicBezTo>
                  <a:pt x="864" y="348"/>
                  <a:pt x="779" y="97"/>
                  <a:pt x="571" y="22"/>
                </a:cubicBezTo>
                <a:cubicBezTo>
                  <a:pt x="531" y="7"/>
                  <a:pt x="490" y="1"/>
                  <a:pt x="44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32"/>
          <p:cNvSpPr/>
          <p:nvPr/>
        </p:nvSpPr>
        <p:spPr>
          <a:xfrm>
            <a:off x="2252905" y="2557127"/>
            <a:ext cx="25770" cy="35557"/>
          </a:xfrm>
          <a:custGeom>
            <a:rect b="b" l="l" r="r" t="t"/>
            <a:pathLst>
              <a:path extrusionOk="0" h="832" w="603">
                <a:moveTo>
                  <a:pt x="209" y="0"/>
                </a:moveTo>
                <a:cubicBezTo>
                  <a:pt x="142" y="0"/>
                  <a:pt x="70" y="17"/>
                  <a:pt x="0" y="53"/>
                </a:cubicBezTo>
                <a:lnTo>
                  <a:pt x="242" y="831"/>
                </a:lnTo>
                <a:cubicBezTo>
                  <a:pt x="469" y="716"/>
                  <a:pt x="602" y="448"/>
                  <a:pt x="534" y="233"/>
                </a:cubicBezTo>
                <a:cubicBezTo>
                  <a:pt x="489" y="85"/>
                  <a:pt x="360" y="0"/>
                  <a:pt x="20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2"/>
          <p:cNvSpPr/>
          <p:nvPr/>
        </p:nvSpPr>
        <p:spPr>
          <a:xfrm>
            <a:off x="2235469" y="2511699"/>
            <a:ext cx="284839" cy="301207"/>
          </a:xfrm>
          <a:custGeom>
            <a:rect b="b" l="l" r="r" t="t"/>
            <a:pathLst>
              <a:path extrusionOk="0" h="7048" w="6665">
                <a:moveTo>
                  <a:pt x="3937" y="0"/>
                </a:moveTo>
                <a:cubicBezTo>
                  <a:pt x="3721" y="0"/>
                  <a:pt x="3499" y="23"/>
                  <a:pt x="3271" y="69"/>
                </a:cubicBezTo>
                <a:cubicBezTo>
                  <a:pt x="1445" y="439"/>
                  <a:pt x="0" y="2214"/>
                  <a:pt x="48" y="4029"/>
                </a:cubicBezTo>
                <a:lnTo>
                  <a:pt x="48" y="4706"/>
                </a:lnTo>
                <a:cubicBezTo>
                  <a:pt x="48" y="6080"/>
                  <a:pt x="1041" y="7048"/>
                  <a:pt x="2348" y="7048"/>
                </a:cubicBezTo>
                <a:cubicBezTo>
                  <a:pt x="2507" y="7048"/>
                  <a:pt x="2669" y="7034"/>
                  <a:pt x="2836" y="7004"/>
                </a:cubicBezTo>
                <a:lnTo>
                  <a:pt x="6653" y="6331"/>
                </a:lnTo>
                <a:lnTo>
                  <a:pt x="6664" y="2683"/>
                </a:lnTo>
                <a:cubicBezTo>
                  <a:pt x="6619" y="1094"/>
                  <a:pt x="5450" y="0"/>
                  <a:pt x="3937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32"/>
          <p:cNvSpPr/>
          <p:nvPr/>
        </p:nvSpPr>
        <p:spPr>
          <a:xfrm>
            <a:off x="2317992" y="2543964"/>
            <a:ext cx="145902" cy="156245"/>
          </a:xfrm>
          <a:custGeom>
            <a:rect b="b" l="l" r="r" t="t"/>
            <a:pathLst>
              <a:path extrusionOk="0" h="3656" w="3414">
                <a:moveTo>
                  <a:pt x="2762" y="0"/>
                </a:moveTo>
                <a:cubicBezTo>
                  <a:pt x="2242" y="0"/>
                  <a:pt x="1421" y="354"/>
                  <a:pt x="718" y="1541"/>
                </a:cubicBezTo>
                <a:cubicBezTo>
                  <a:pt x="1" y="2755"/>
                  <a:pt x="252" y="3655"/>
                  <a:pt x="252" y="3655"/>
                </a:cubicBezTo>
                <a:cubicBezTo>
                  <a:pt x="252" y="3655"/>
                  <a:pt x="1010" y="3526"/>
                  <a:pt x="2006" y="2771"/>
                </a:cubicBezTo>
                <a:cubicBezTo>
                  <a:pt x="3002" y="2013"/>
                  <a:pt x="3363" y="986"/>
                  <a:pt x="3414" y="371"/>
                </a:cubicBezTo>
                <a:cubicBezTo>
                  <a:pt x="3414" y="371"/>
                  <a:pt x="3305" y="14"/>
                  <a:pt x="2792" y="1"/>
                </a:cubicBezTo>
                <a:cubicBezTo>
                  <a:pt x="2782" y="1"/>
                  <a:pt x="2772" y="0"/>
                  <a:pt x="27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2"/>
          <p:cNvSpPr/>
          <p:nvPr/>
        </p:nvSpPr>
        <p:spPr>
          <a:xfrm>
            <a:off x="2357949" y="3976122"/>
            <a:ext cx="139235" cy="148424"/>
          </a:xfrm>
          <a:custGeom>
            <a:rect b="b" l="l" r="r" t="t"/>
            <a:pathLst>
              <a:path extrusionOk="0" h="3473" w="3258">
                <a:moveTo>
                  <a:pt x="500" y="0"/>
                </a:moveTo>
                <a:cubicBezTo>
                  <a:pt x="296" y="171"/>
                  <a:pt x="85" y="449"/>
                  <a:pt x="45" y="728"/>
                </a:cubicBezTo>
                <a:cubicBezTo>
                  <a:pt x="1" y="1013"/>
                  <a:pt x="187" y="1241"/>
                  <a:pt x="289" y="1500"/>
                </a:cubicBezTo>
                <a:cubicBezTo>
                  <a:pt x="487" y="1983"/>
                  <a:pt x="497" y="2027"/>
                  <a:pt x="650" y="2754"/>
                </a:cubicBezTo>
                <a:cubicBezTo>
                  <a:pt x="756" y="3260"/>
                  <a:pt x="1370" y="3472"/>
                  <a:pt x="1963" y="3472"/>
                </a:cubicBezTo>
                <a:cubicBezTo>
                  <a:pt x="1976" y="3472"/>
                  <a:pt x="1990" y="3472"/>
                  <a:pt x="2003" y="3472"/>
                </a:cubicBezTo>
                <a:cubicBezTo>
                  <a:pt x="2540" y="3465"/>
                  <a:pt x="3043" y="3281"/>
                  <a:pt x="3152" y="3077"/>
                </a:cubicBezTo>
                <a:cubicBezTo>
                  <a:pt x="3257" y="2873"/>
                  <a:pt x="3227" y="2561"/>
                  <a:pt x="2971" y="2411"/>
                </a:cubicBezTo>
                <a:cubicBezTo>
                  <a:pt x="2686" y="2248"/>
                  <a:pt x="2292" y="2132"/>
                  <a:pt x="2210" y="1911"/>
                </a:cubicBezTo>
                <a:cubicBezTo>
                  <a:pt x="2210" y="1911"/>
                  <a:pt x="2170" y="2135"/>
                  <a:pt x="1893" y="2135"/>
                </a:cubicBezTo>
                <a:cubicBezTo>
                  <a:pt x="1891" y="2135"/>
                  <a:pt x="1889" y="2135"/>
                  <a:pt x="1887" y="2135"/>
                </a:cubicBezTo>
                <a:cubicBezTo>
                  <a:pt x="1609" y="2132"/>
                  <a:pt x="500" y="0"/>
                  <a:pt x="5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32"/>
          <p:cNvSpPr/>
          <p:nvPr/>
        </p:nvSpPr>
        <p:spPr>
          <a:xfrm>
            <a:off x="2373804" y="3912659"/>
            <a:ext cx="106798" cy="178040"/>
          </a:xfrm>
          <a:custGeom>
            <a:rect b="b" l="l" r="r" t="t"/>
            <a:pathLst>
              <a:path extrusionOk="0" h="4166" w="2499">
                <a:moveTo>
                  <a:pt x="486" y="0"/>
                </a:moveTo>
                <a:cubicBezTo>
                  <a:pt x="486" y="0"/>
                  <a:pt x="388" y="771"/>
                  <a:pt x="259" y="1169"/>
                </a:cubicBezTo>
                <a:cubicBezTo>
                  <a:pt x="129" y="1571"/>
                  <a:pt x="0" y="1638"/>
                  <a:pt x="38" y="1720"/>
                </a:cubicBezTo>
                <a:cubicBezTo>
                  <a:pt x="71" y="1802"/>
                  <a:pt x="170" y="1951"/>
                  <a:pt x="303" y="2192"/>
                </a:cubicBezTo>
                <a:cubicBezTo>
                  <a:pt x="510" y="2570"/>
                  <a:pt x="548" y="3580"/>
                  <a:pt x="857" y="3879"/>
                </a:cubicBezTo>
                <a:cubicBezTo>
                  <a:pt x="1070" y="4084"/>
                  <a:pt x="1340" y="4166"/>
                  <a:pt x="1604" y="4166"/>
                </a:cubicBezTo>
                <a:cubicBezTo>
                  <a:pt x="1751" y="4166"/>
                  <a:pt x="1897" y="4140"/>
                  <a:pt x="2029" y="4096"/>
                </a:cubicBezTo>
                <a:cubicBezTo>
                  <a:pt x="2499" y="3947"/>
                  <a:pt x="2095" y="3664"/>
                  <a:pt x="2095" y="3664"/>
                </a:cubicBezTo>
                <a:cubicBezTo>
                  <a:pt x="1927" y="3542"/>
                  <a:pt x="1883" y="3529"/>
                  <a:pt x="1761" y="3223"/>
                </a:cubicBezTo>
                <a:cubicBezTo>
                  <a:pt x="1632" y="2900"/>
                  <a:pt x="1533" y="1673"/>
                  <a:pt x="1605" y="1414"/>
                </a:cubicBezTo>
                <a:cubicBezTo>
                  <a:pt x="1673" y="1155"/>
                  <a:pt x="1883" y="370"/>
                  <a:pt x="1883" y="370"/>
                </a:cubicBezTo>
                <a:lnTo>
                  <a:pt x="486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32"/>
          <p:cNvSpPr/>
          <p:nvPr/>
        </p:nvSpPr>
        <p:spPr>
          <a:xfrm>
            <a:off x="2223973" y="3183247"/>
            <a:ext cx="354713" cy="866354"/>
          </a:xfrm>
          <a:custGeom>
            <a:rect b="b" l="l" r="r" t="t"/>
            <a:pathLst>
              <a:path extrusionOk="0" h="20272" w="8300">
                <a:moveTo>
                  <a:pt x="7371" y="1"/>
                </a:moveTo>
                <a:lnTo>
                  <a:pt x="640" y="980"/>
                </a:lnTo>
                <a:cubicBezTo>
                  <a:pt x="1" y="2830"/>
                  <a:pt x="501" y="5777"/>
                  <a:pt x="715" y="8075"/>
                </a:cubicBezTo>
                <a:cubicBezTo>
                  <a:pt x="902" y="10078"/>
                  <a:pt x="1143" y="11764"/>
                  <a:pt x="1143" y="11764"/>
                </a:cubicBezTo>
                <a:cubicBezTo>
                  <a:pt x="1143" y="11764"/>
                  <a:pt x="766" y="12777"/>
                  <a:pt x="793" y="14263"/>
                </a:cubicBezTo>
                <a:cubicBezTo>
                  <a:pt x="823" y="15844"/>
                  <a:pt x="1374" y="20172"/>
                  <a:pt x="1374" y="20172"/>
                </a:cubicBezTo>
                <a:cubicBezTo>
                  <a:pt x="1374" y="20172"/>
                  <a:pt x="1603" y="20271"/>
                  <a:pt x="1933" y="20271"/>
                </a:cubicBezTo>
                <a:cubicBezTo>
                  <a:pt x="2212" y="20271"/>
                  <a:pt x="2564" y="20200"/>
                  <a:pt x="2911" y="19937"/>
                </a:cubicBezTo>
                <a:cubicBezTo>
                  <a:pt x="2911" y="19937"/>
                  <a:pt x="3128" y="17265"/>
                  <a:pt x="3343" y="15408"/>
                </a:cubicBezTo>
                <a:cubicBezTo>
                  <a:pt x="3567" y="13470"/>
                  <a:pt x="3642" y="12074"/>
                  <a:pt x="3839" y="10928"/>
                </a:cubicBezTo>
                <a:cubicBezTo>
                  <a:pt x="4084" y="9503"/>
                  <a:pt x="4230" y="5073"/>
                  <a:pt x="4230" y="5073"/>
                </a:cubicBezTo>
                <a:lnTo>
                  <a:pt x="5335" y="9574"/>
                </a:lnTo>
                <a:cubicBezTo>
                  <a:pt x="5335" y="9574"/>
                  <a:pt x="4842" y="10659"/>
                  <a:pt x="4550" y="11835"/>
                </a:cubicBezTo>
                <a:cubicBezTo>
                  <a:pt x="4261" y="13009"/>
                  <a:pt x="3839" y="17713"/>
                  <a:pt x="3839" y="17713"/>
                </a:cubicBezTo>
                <a:cubicBezTo>
                  <a:pt x="3839" y="17713"/>
                  <a:pt x="4188" y="18094"/>
                  <a:pt x="4813" y="18094"/>
                </a:cubicBezTo>
                <a:cubicBezTo>
                  <a:pt x="4954" y="18094"/>
                  <a:pt x="5109" y="18074"/>
                  <a:pt x="5277" y="18027"/>
                </a:cubicBezTo>
                <a:cubicBezTo>
                  <a:pt x="5277" y="18027"/>
                  <a:pt x="7674" y="10557"/>
                  <a:pt x="7939" y="9786"/>
                </a:cubicBezTo>
                <a:cubicBezTo>
                  <a:pt x="8300" y="8725"/>
                  <a:pt x="7572" y="2156"/>
                  <a:pt x="73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32"/>
          <p:cNvSpPr/>
          <p:nvPr/>
        </p:nvSpPr>
        <p:spPr>
          <a:xfrm>
            <a:off x="2404702" y="3316924"/>
            <a:ext cx="78080" cy="234666"/>
          </a:xfrm>
          <a:custGeom>
            <a:rect b="b" l="l" r="r" t="t"/>
            <a:pathLst>
              <a:path extrusionOk="0" h="5491" w="1827">
                <a:moveTo>
                  <a:pt x="1827" y="0"/>
                </a:moveTo>
                <a:lnTo>
                  <a:pt x="1827" y="0"/>
                </a:lnTo>
                <a:cubicBezTo>
                  <a:pt x="1055" y="691"/>
                  <a:pt x="90" y="803"/>
                  <a:pt x="90" y="803"/>
                </a:cubicBezTo>
                <a:lnTo>
                  <a:pt x="1" y="1945"/>
                </a:lnTo>
                <a:lnTo>
                  <a:pt x="871" y="5491"/>
                </a:lnTo>
                <a:lnTo>
                  <a:pt x="388" y="2092"/>
                </a:lnTo>
                <a:lnTo>
                  <a:pt x="498" y="1048"/>
                </a:lnTo>
                <a:cubicBezTo>
                  <a:pt x="1334" y="718"/>
                  <a:pt x="1827" y="0"/>
                  <a:pt x="18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2"/>
          <p:cNvSpPr/>
          <p:nvPr/>
        </p:nvSpPr>
        <p:spPr>
          <a:xfrm>
            <a:off x="2251281" y="2806788"/>
            <a:ext cx="290523" cy="441212"/>
          </a:xfrm>
          <a:custGeom>
            <a:rect b="b" l="l" r="r" t="t"/>
            <a:pathLst>
              <a:path extrusionOk="0" h="10324" w="6798">
                <a:moveTo>
                  <a:pt x="4554" y="1"/>
                </a:moveTo>
                <a:lnTo>
                  <a:pt x="3840" y="130"/>
                </a:lnTo>
                <a:lnTo>
                  <a:pt x="1800" y="840"/>
                </a:lnTo>
                <a:cubicBezTo>
                  <a:pt x="1800" y="840"/>
                  <a:pt x="1127" y="1048"/>
                  <a:pt x="719" y="1248"/>
                </a:cubicBezTo>
                <a:cubicBezTo>
                  <a:pt x="1290" y="2496"/>
                  <a:pt x="518" y="4369"/>
                  <a:pt x="518" y="4369"/>
                </a:cubicBezTo>
                <a:lnTo>
                  <a:pt x="1300" y="7011"/>
                </a:lnTo>
                <a:cubicBezTo>
                  <a:pt x="576" y="7953"/>
                  <a:pt x="294" y="8541"/>
                  <a:pt x="1" y="9782"/>
                </a:cubicBezTo>
                <a:cubicBezTo>
                  <a:pt x="238" y="10014"/>
                  <a:pt x="1064" y="10323"/>
                  <a:pt x="2222" y="10323"/>
                </a:cubicBezTo>
                <a:cubicBezTo>
                  <a:pt x="3453" y="10323"/>
                  <a:pt x="5060" y="9974"/>
                  <a:pt x="6732" y="8810"/>
                </a:cubicBezTo>
                <a:cubicBezTo>
                  <a:pt x="6732" y="8810"/>
                  <a:pt x="6437" y="6732"/>
                  <a:pt x="6311" y="5494"/>
                </a:cubicBezTo>
                <a:cubicBezTo>
                  <a:pt x="6797" y="3377"/>
                  <a:pt x="6675" y="2962"/>
                  <a:pt x="6536" y="2449"/>
                </a:cubicBezTo>
                <a:cubicBezTo>
                  <a:pt x="6145" y="1007"/>
                  <a:pt x="5729" y="827"/>
                  <a:pt x="455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2"/>
          <p:cNvSpPr/>
          <p:nvPr/>
        </p:nvSpPr>
        <p:spPr>
          <a:xfrm>
            <a:off x="2287607" y="3041450"/>
            <a:ext cx="3804" cy="13120"/>
          </a:xfrm>
          <a:custGeom>
            <a:rect b="b" l="l" r="r" t="t"/>
            <a:pathLst>
              <a:path extrusionOk="0" h="307" w="89">
                <a:moveTo>
                  <a:pt x="1" y="0"/>
                </a:moveTo>
                <a:lnTo>
                  <a:pt x="89" y="306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2"/>
          <p:cNvSpPr/>
          <p:nvPr/>
        </p:nvSpPr>
        <p:spPr>
          <a:xfrm>
            <a:off x="2287607" y="3041450"/>
            <a:ext cx="67908" cy="78507"/>
          </a:xfrm>
          <a:custGeom>
            <a:rect b="b" l="l" r="r" t="t"/>
            <a:pathLst>
              <a:path extrusionOk="0" h="1837" w="1589">
                <a:moveTo>
                  <a:pt x="1" y="0"/>
                </a:moveTo>
                <a:lnTo>
                  <a:pt x="89" y="306"/>
                </a:lnTo>
                <a:lnTo>
                  <a:pt x="450" y="1520"/>
                </a:lnTo>
                <a:lnTo>
                  <a:pt x="1589" y="1836"/>
                </a:lnTo>
                <a:lnTo>
                  <a:pt x="1589" y="1836"/>
                </a:lnTo>
                <a:lnTo>
                  <a:pt x="1" y="0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2"/>
          <p:cNvSpPr/>
          <p:nvPr/>
        </p:nvSpPr>
        <p:spPr>
          <a:xfrm>
            <a:off x="2269444" y="2559819"/>
            <a:ext cx="229623" cy="329114"/>
          </a:xfrm>
          <a:custGeom>
            <a:rect b="b" l="l" r="r" t="t"/>
            <a:pathLst>
              <a:path extrusionOk="0" h="7701" w="5373">
                <a:moveTo>
                  <a:pt x="4550" y="0"/>
                </a:moveTo>
                <a:cubicBezTo>
                  <a:pt x="4499" y="615"/>
                  <a:pt x="4138" y="1642"/>
                  <a:pt x="3142" y="2400"/>
                </a:cubicBezTo>
                <a:cubicBezTo>
                  <a:pt x="2146" y="3159"/>
                  <a:pt x="1388" y="3284"/>
                  <a:pt x="1388" y="3284"/>
                </a:cubicBezTo>
                <a:cubicBezTo>
                  <a:pt x="1277" y="3092"/>
                  <a:pt x="1085" y="3001"/>
                  <a:pt x="883" y="3001"/>
                </a:cubicBezTo>
                <a:cubicBezTo>
                  <a:pt x="671" y="3001"/>
                  <a:pt x="448" y="3101"/>
                  <a:pt x="297" y="3291"/>
                </a:cubicBezTo>
                <a:cubicBezTo>
                  <a:pt x="1" y="3661"/>
                  <a:pt x="147" y="4209"/>
                  <a:pt x="548" y="4471"/>
                </a:cubicBezTo>
                <a:cubicBezTo>
                  <a:pt x="706" y="4573"/>
                  <a:pt x="841" y="4608"/>
                  <a:pt x="951" y="4608"/>
                </a:cubicBezTo>
                <a:cubicBezTo>
                  <a:pt x="1182" y="4608"/>
                  <a:pt x="1306" y="4457"/>
                  <a:pt x="1306" y="4457"/>
                </a:cubicBezTo>
                <a:lnTo>
                  <a:pt x="1378" y="6680"/>
                </a:lnTo>
                <a:cubicBezTo>
                  <a:pt x="1378" y="6680"/>
                  <a:pt x="1895" y="7310"/>
                  <a:pt x="2520" y="7602"/>
                </a:cubicBezTo>
                <a:cubicBezTo>
                  <a:pt x="2668" y="7670"/>
                  <a:pt x="2839" y="7700"/>
                  <a:pt x="3016" y="7700"/>
                </a:cubicBezTo>
                <a:cubicBezTo>
                  <a:pt x="3593" y="7700"/>
                  <a:pt x="4223" y="7380"/>
                  <a:pt x="4244" y="7044"/>
                </a:cubicBezTo>
                <a:cubicBezTo>
                  <a:pt x="4275" y="6609"/>
                  <a:pt x="3415" y="5909"/>
                  <a:pt x="3415" y="5909"/>
                </a:cubicBezTo>
                <a:lnTo>
                  <a:pt x="3407" y="5178"/>
                </a:lnTo>
                <a:cubicBezTo>
                  <a:pt x="3887" y="5161"/>
                  <a:pt x="4377" y="5130"/>
                  <a:pt x="4628" y="4967"/>
                </a:cubicBezTo>
                <a:cubicBezTo>
                  <a:pt x="4879" y="4804"/>
                  <a:pt x="5373" y="4317"/>
                  <a:pt x="5369" y="2761"/>
                </a:cubicBezTo>
                <a:cubicBezTo>
                  <a:pt x="5359" y="921"/>
                  <a:pt x="4907" y="136"/>
                  <a:pt x="4550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2"/>
          <p:cNvSpPr/>
          <p:nvPr/>
        </p:nvSpPr>
        <p:spPr>
          <a:xfrm>
            <a:off x="2398634" y="2673154"/>
            <a:ext cx="17650" cy="17693"/>
          </a:xfrm>
          <a:custGeom>
            <a:rect b="b" l="l" r="r" t="t"/>
            <a:pathLst>
              <a:path extrusionOk="0" h="414" w="413">
                <a:moveTo>
                  <a:pt x="238" y="1"/>
                </a:moveTo>
                <a:cubicBezTo>
                  <a:pt x="223" y="1"/>
                  <a:pt x="207" y="3"/>
                  <a:pt x="191" y="7"/>
                </a:cubicBezTo>
                <a:cubicBezTo>
                  <a:pt x="82" y="34"/>
                  <a:pt x="0" y="146"/>
                  <a:pt x="11" y="258"/>
                </a:cubicBezTo>
                <a:cubicBezTo>
                  <a:pt x="19" y="351"/>
                  <a:pt x="87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0"/>
                  <a:pt x="412" y="269"/>
                  <a:pt x="401" y="160"/>
                </a:cubicBezTo>
                <a:cubicBezTo>
                  <a:pt x="393" y="64"/>
                  <a:pt x="325" y="1"/>
                  <a:pt x="238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2"/>
          <p:cNvSpPr/>
          <p:nvPr/>
        </p:nvSpPr>
        <p:spPr>
          <a:xfrm>
            <a:off x="2418121" y="2735591"/>
            <a:ext cx="21069" cy="11881"/>
          </a:xfrm>
          <a:custGeom>
            <a:rect b="b" l="l" r="r" t="t"/>
            <a:pathLst>
              <a:path extrusionOk="0" h="278" w="493">
                <a:moveTo>
                  <a:pt x="34" y="0"/>
                </a:moveTo>
                <a:lnTo>
                  <a:pt x="34" y="0"/>
                </a:lnTo>
                <a:cubicBezTo>
                  <a:pt x="0" y="140"/>
                  <a:pt x="74" y="262"/>
                  <a:pt x="201" y="276"/>
                </a:cubicBezTo>
                <a:cubicBezTo>
                  <a:pt x="209" y="277"/>
                  <a:pt x="217" y="278"/>
                  <a:pt x="225" y="278"/>
                </a:cubicBezTo>
                <a:cubicBezTo>
                  <a:pt x="346" y="278"/>
                  <a:pt x="461" y="183"/>
                  <a:pt x="493" y="55"/>
                </a:cubicBezTo>
                <a:lnTo>
                  <a:pt x="34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32"/>
          <p:cNvSpPr/>
          <p:nvPr/>
        </p:nvSpPr>
        <p:spPr>
          <a:xfrm>
            <a:off x="2466455" y="2625504"/>
            <a:ext cx="20257" cy="14830"/>
          </a:xfrm>
          <a:custGeom>
            <a:rect b="b" l="l" r="r" t="t"/>
            <a:pathLst>
              <a:path extrusionOk="0" h="347" w="474">
                <a:moveTo>
                  <a:pt x="241" y="0"/>
                </a:moveTo>
                <a:cubicBezTo>
                  <a:pt x="149" y="0"/>
                  <a:pt x="52" y="59"/>
                  <a:pt x="1" y="156"/>
                </a:cubicBezTo>
                <a:lnTo>
                  <a:pt x="406" y="346"/>
                </a:lnTo>
                <a:cubicBezTo>
                  <a:pt x="473" y="221"/>
                  <a:pt x="440" y="75"/>
                  <a:pt x="327" y="20"/>
                </a:cubicBezTo>
                <a:cubicBezTo>
                  <a:pt x="300" y="7"/>
                  <a:pt x="271" y="0"/>
                  <a:pt x="24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2"/>
          <p:cNvSpPr/>
          <p:nvPr/>
        </p:nvSpPr>
        <p:spPr>
          <a:xfrm>
            <a:off x="2382223" y="2644308"/>
            <a:ext cx="17907" cy="17821"/>
          </a:xfrm>
          <a:custGeom>
            <a:rect b="b" l="l" r="r" t="t"/>
            <a:pathLst>
              <a:path extrusionOk="0" h="417" w="419">
                <a:moveTo>
                  <a:pt x="228" y="0"/>
                </a:moveTo>
                <a:cubicBezTo>
                  <a:pt x="172" y="0"/>
                  <a:pt x="120" y="21"/>
                  <a:pt x="82" y="63"/>
                </a:cubicBezTo>
                <a:cubicBezTo>
                  <a:pt x="1" y="155"/>
                  <a:pt x="14" y="314"/>
                  <a:pt x="116" y="416"/>
                </a:cubicBezTo>
                <a:lnTo>
                  <a:pt x="418" y="84"/>
                </a:lnTo>
                <a:cubicBezTo>
                  <a:pt x="363" y="28"/>
                  <a:pt x="293" y="0"/>
                  <a:pt x="228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2"/>
          <p:cNvSpPr/>
          <p:nvPr/>
        </p:nvSpPr>
        <p:spPr>
          <a:xfrm>
            <a:off x="2463293" y="2653966"/>
            <a:ext cx="17479" cy="17736"/>
          </a:xfrm>
          <a:custGeom>
            <a:rect b="b" l="l" r="r" t="t"/>
            <a:pathLst>
              <a:path extrusionOk="0" h="415" w="409">
                <a:moveTo>
                  <a:pt x="237" y="1"/>
                </a:moveTo>
                <a:cubicBezTo>
                  <a:pt x="222" y="1"/>
                  <a:pt x="206" y="3"/>
                  <a:pt x="191" y="7"/>
                </a:cubicBezTo>
                <a:cubicBezTo>
                  <a:pt x="82" y="34"/>
                  <a:pt x="1" y="146"/>
                  <a:pt x="10" y="255"/>
                </a:cubicBezTo>
                <a:cubicBezTo>
                  <a:pt x="16" y="351"/>
                  <a:pt x="86" y="414"/>
                  <a:pt x="174" y="414"/>
                </a:cubicBezTo>
                <a:cubicBezTo>
                  <a:pt x="189" y="414"/>
                  <a:pt x="205" y="412"/>
                  <a:pt x="221" y="408"/>
                </a:cubicBezTo>
                <a:cubicBezTo>
                  <a:pt x="330" y="381"/>
                  <a:pt x="409" y="269"/>
                  <a:pt x="401" y="160"/>
                </a:cubicBezTo>
                <a:cubicBezTo>
                  <a:pt x="393" y="64"/>
                  <a:pt x="322" y="1"/>
                  <a:pt x="23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2"/>
          <p:cNvSpPr/>
          <p:nvPr/>
        </p:nvSpPr>
        <p:spPr>
          <a:xfrm>
            <a:off x="2442523" y="2659479"/>
            <a:ext cx="27351" cy="54532"/>
          </a:xfrm>
          <a:custGeom>
            <a:rect b="b" l="l" r="r" t="t"/>
            <a:pathLst>
              <a:path extrusionOk="0" h="1276" w="640">
                <a:moveTo>
                  <a:pt x="0" y="0"/>
                </a:moveTo>
                <a:lnTo>
                  <a:pt x="21" y="1276"/>
                </a:lnTo>
                <a:lnTo>
                  <a:pt x="639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2"/>
          <p:cNvSpPr/>
          <p:nvPr/>
        </p:nvSpPr>
        <p:spPr>
          <a:xfrm>
            <a:off x="2341795" y="2763070"/>
            <a:ext cx="73592" cy="31582"/>
          </a:xfrm>
          <a:custGeom>
            <a:rect b="b" l="l" r="r" t="t"/>
            <a:pathLst>
              <a:path extrusionOk="0" h="739" w="1722">
                <a:moveTo>
                  <a:pt x="1" y="0"/>
                </a:moveTo>
                <a:cubicBezTo>
                  <a:pt x="1" y="1"/>
                  <a:pt x="62" y="245"/>
                  <a:pt x="379" y="446"/>
                </a:cubicBezTo>
                <a:cubicBezTo>
                  <a:pt x="691" y="647"/>
                  <a:pt x="1722" y="738"/>
                  <a:pt x="1722" y="738"/>
                </a:cubicBezTo>
                <a:lnTo>
                  <a:pt x="1714" y="422"/>
                </a:lnTo>
                <a:cubicBezTo>
                  <a:pt x="1645" y="427"/>
                  <a:pt x="1566" y="430"/>
                  <a:pt x="1480" y="430"/>
                </a:cubicBezTo>
                <a:cubicBezTo>
                  <a:pt x="942" y="430"/>
                  <a:pt x="151" y="323"/>
                  <a:pt x="1" y="0"/>
                </a:cubicBezTo>
                <a:close/>
              </a:path>
            </a:pathLst>
          </a:custGeom>
          <a:solidFill>
            <a:srgbClr val="F28F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2"/>
          <p:cNvSpPr/>
          <p:nvPr/>
        </p:nvSpPr>
        <p:spPr>
          <a:xfrm>
            <a:off x="2080894" y="2860123"/>
            <a:ext cx="290053" cy="440271"/>
          </a:xfrm>
          <a:custGeom>
            <a:rect b="b" l="l" r="r" t="t"/>
            <a:pathLst>
              <a:path extrusionOk="0" h="10302" w="6787">
                <a:moveTo>
                  <a:pt x="4706" y="0"/>
                </a:moveTo>
                <a:lnTo>
                  <a:pt x="4706" y="0"/>
                </a:lnTo>
                <a:cubicBezTo>
                  <a:pt x="4706" y="0"/>
                  <a:pt x="3777" y="239"/>
                  <a:pt x="3084" y="1258"/>
                </a:cubicBezTo>
                <a:cubicBezTo>
                  <a:pt x="2417" y="2234"/>
                  <a:pt x="347" y="5919"/>
                  <a:pt x="173" y="6202"/>
                </a:cubicBezTo>
                <a:cubicBezTo>
                  <a:pt x="0" y="6484"/>
                  <a:pt x="51" y="6817"/>
                  <a:pt x="361" y="7082"/>
                </a:cubicBezTo>
                <a:cubicBezTo>
                  <a:pt x="667" y="7344"/>
                  <a:pt x="3366" y="9476"/>
                  <a:pt x="3366" y="9476"/>
                </a:cubicBezTo>
                <a:cubicBezTo>
                  <a:pt x="3518" y="9578"/>
                  <a:pt x="3634" y="9721"/>
                  <a:pt x="3923" y="9952"/>
                </a:cubicBezTo>
                <a:cubicBezTo>
                  <a:pt x="4056" y="10057"/>
                  <a:pt x="4199" y="10183"/>
                  <a:pt x="4372" y="10227"/>
                </a:cubicBezTo>
                <a:cubicBezTo>
                  <a:pt x="4544" y="10275"/>
                  <a:pt x="4726" y="10302"/>
                  <a:pt x="4917" y="10302"/>
                </a:cubicBezTo>
                <a:cubicBezTo>
                  <a:pt x="4972" y="10302"/>
                  <a:pt x="5027" y="10300"/>
                  <a:pt x="5083" y="10295"/>
                </a:cubicBezTo>
                <a:cubicBezTo>
                  <a:pt x="5399" y="10268"/>
                  <a:pt x="5739" y="10162"/>
                  <a:pt x="6055" y="9962"/>
                </a:cubicBezTo>
                <a:cubicBezTo>
                  <a:pt x="6228" y="9853"/>
                  <a:pt x="6395" y="9713"/>
                  <a:pt x="6528" y="9544"/>
                </a:cubicBezTo>
                <a:cubicBezTo>
                  <a:pt x="6660" y="9377"/>
                  <a:pt x="6759" y="9176"/>
                  <a:pt x="6779" y="8990"/>
                </a:cubicBezTo>
                <a:cubicBezTo>
                  <a:pt x="6782" y="8952"/>
                  <a:pt x="6786" y="8911"/>
                  <a:pt x="6769" y="8884"/>
                </a:cubicBezTo>
                <a:cubicBezTo>
                  <a:pt x="6746" y="8833"/>
                  <a:pt x="6677" y="8826"/>
                  <a:pt x="6616" y="8823"/>
                </a:cubicBezTo>
                <a:cubicBezTo>
                  <a:pt x="6546" y="8820"/>
                  <a:pt x="6473" y="8819"/>
                  <a:pt x="6400" y="8819"/>
                </a:cubicBezTo>
                <a:cubicBezTo>
                  <a:pt x="6282" y="8819"/>
                  <a:pt x="6161" y="8821"/>
                  <a:pt x="6041" y="8821"/>
                </a:cubicBezTo>
                <a:cubicBezTo>
                  <a:pt x="5873" y="8821"/>
                  <a:pt x="5709" y="8816"/>
                  <a:pt x="5558" y="8789"/>
                </a:cubicBezTo>
                <a:cubicBezTo>
                  <a:pt x="5283" y="8738"/>
                  <a:pt x="5110" y="8660"/>
                  <a:pt x="5167" y="8619"/>
                </a:cubicBezTo>
                <a:cubicBezTo>
                  <a:pt x="5225" y="8575"/>
                  <a:pt x="5382" y="8616"/>
                  <a:pt x="5654" y="8524"/>
                </a:cubicBezTo>
                <a:cubicBezTo>
                  <a:pt x="5912" y="8436"/>
                  <a:pt x="6167" y="8194"/>
                  <a:pt x="6157" y="8051"/>
                </a:cubicBezTo>
                <a:cubicBezTo>
                  <a:pt x="6151" y="7973"/>
                  <a:pt x="6149" y="7947"/>
                  <a:pt x="6104" y="7947"/>
                </a:cubicBezTo>
                <a:cubicBezTo>
                  <a:pt x="6067" y="7947"/>
                  <a:pt x="6002" y="7965"/>
                  <a:pt x="5881" y="7987"/>
                </a:cubicBezTo>
                <a:cubicBezTo>
                  <a:pt x="5616" y="8037"/>
                  <a:pt x="5392" y="7993"/>
                  <a:pt x="5015" y="8095"/>
                </a:cubicBezTo>
                <a:cubicBezTo>
                  <a:pt x="4769" y="8160"/>
                  <a:pt x="4638" y="8175"/>
                  <a:pt x="4473" y="8175"/>
                </a:cubicBezTo>
                <a:cubicBezTo>
                  <a:pt x="4411" y="8175"/>
                  <a:pt x="4345" y="8173"/>
                  <a:pt x="4267" y="8170"/>
                </a:cubicBezTo>
                <a:cubicBezTo>
                  <a:pt x="3719" y="8147"/>
                  <a:pt x="2285" y="6290"/>
                  <a:pt x="2285" y="6290"/>
                </a:cubicBezTo>
                <a:lnTo>
                  <a:pt x="4505" y="3121"/>
                </a:lnTo>
                <a:cubicBezTo>
                  <a:pt x="4505" y="3121"/>
                  <a:pt x="5467" y="1028"/>
                  <a:pt x="4706" y="0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2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Sobre o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</a:t>
            </a:r>
            <a:endParaRPr/>
          </a:p>
        </p:txBody>
      </p:sp>
      <p:sp>
        <p:nvSpPr>
          <p:cNvPr id="1752" name="Google Shape;1752;p32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</a:rPr>
              <a:t>Dado que o processo atual de ensalamento não é bem definido,  nossa equipe está imaginando  um sistema organizado, automatizado e unificado de ensalamento para evitar a realização de trabalho braçal pelas partes envolvidas.</a:t>
            </a:r>
            <a:r>
              <a:rPr lang="en"/>
              <a:t> Nós estamos com frequência em contato com o cliente para validar nossas ideais e modelagens produzidas.</a:t>
            </a:r>
            <a:endParaRPr/>
          </a:p>
        </p:txBody>
      </p:sp>
      <p:sp>
        <p:nvSpPr>
          <p:cNvPr id="1753" name="Google Shape;1753;p32"/>
          <p:cNvSpPr/>
          <p:nvPr/>
        </p:nvSpPr>
        <p:spPr>
          <a:xfrm rot="-1288312">
            <a:off x="3524517" y="3134498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32"/>
          <p:cNvSpPr/>
          <p:nvPr/>
        </p:nvSpPr>
        <p:spPr>
          <a:xfrm rot="-1288312">
            <a:off x="1180479" y="3191118"/>
            <a:ext cx="583235" cy="286447"/>
          </a:xfrm>
          <a:custGeom>
            <a:rect b="b" l="l" r="r" t="t"/>
            <a:pathLst>
              <a:path extrusionOk="0" h="54763" w="109482">
                <a:moveTo>
                  <a:pt x="54738" y="1"/>
                </a:moveTo>
                <a:cubicBezTo>
                  <a:pt x="41976" y="1"/>
                  <a:pt x="29213" y="2674"/>
                  <a:pt x="19475" y="8019"/>
                </a:cubicBezTo>
                <a:cubicBezTo>
                  <a:pt x="1" y="18715"/>
                  <a:pt x="1" y="36051"/>
                  <a:pt x="19475" y="46743"/>
                </a:cubicBezTo>
                <a:cubicBezTo>
                  <a:pt x="29214" y="52089"/>
                  <a:pt x="41978" y="54762"/>
                  <a:pt x="54741" y="54762"/>
                </a:cubicBezTo>
                <a:cubicBezTo>
                  <a:pt x="67504" y="54762"/>
                  <a:pt x="80267" y="52089"/>
                  <a:pt x="90004" y="46743"/>
                </a:cubicBezTo>
                <a:cubicBezTo>
                  <a:pt x="109481" y="36051"/>
                  <a:pt x="109481" y="18715"/>
                  <a:pt x="90004" y="8023"/>
                </a:cubicBezTo>
                <a:cubicBezTo>
                  <a:pt x="80266" y="2675"/>
                  <a:pt x="67502" y="1"/>
                  <a:pt x="54738" y="1"/>
                </a:cubicBezTo>
                <a:close/>
              </a:path>
            </a:pathLst>
          </a:custGeom>
          <a:solidFill>
            <a:srgbClr val="000000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5" name="Google Shape;1755;p32"/>
          <p:cNvGrpSpPr/>
          <p:nvPr/>
        </p:nvGrpSpPr>
        <p:grpSpPr>
          <a:xfrm>
            <a:off x="3187740" y="1084518"/>
            <a:ext cx="1358251" cy="2260932"/>
            <a:chOff x="1653252" y="1249313"/>
            <a:chExt cx="1608730" cy="2677877"/>
          </a:xfrm>
        </p:grpSpPr>
        <p:sp>
          <p:nvSpPr>
            <p:cNvPr id="1756" name="Google Shape;1756;p32"/>
            <p:cNvSpPr/>
            <p:nvPr/>
          </p:nvSpPr>
          <p:spPr>
            <a:xfrm>
              <a:off x="1653252" y="3010960"/>
              <a:ext cx="1287405" cy="739572"/>
            </a:xfrm>
            <a:custGeom>
              <a:rect b="b" l="l" r="r" t="t"/>
              <a:pathLst>
                <a:path extrusionOk="0" h="14611" w="25434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2958632" y="1659063"/>
              <a:ext cx="303351" cy="394614"/>
            </a:xfrm>
            <a:custGeom>
              <a:rect b="b" l="l" r="r" t="t"/>
              <a:pathLst>
                <a:path extrusionOk="0" h="7796" w="5993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3072117" y="1756451"/>
              <a:ext cx="153523" cy="210518"/>
            </a:xfrm>
            <a:custGeom>
              <a:rect b="b" l="l" r="r" t="t"/>
              <a:pathLst>
                <a:path extrusionOk="0" h="4159" w="3033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3072117" y="1741823"/>
              <a:ext cx="153523" cy="128973"/>
            </a:xfrm>
            <a:custGeom>
              <a:rect b="b" l="l" r="r" t="t"/>
              <a:pathLst>
                <a:path extrusionOk="0" h="2548" w="3033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2958632" y="2068712"/>
              <a:ext cx="303351" cy="394715"/>
            </a:xfrm>
            <a:custGeom>
              <a:rect b="b" l="l" r="r" t="t"/>
              <a:pathLst>
                <a:path extrusionOk="0" h="7798" w="5993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3059361" y="2184424"/>
              <a:ext cx="172656" cy="193156"/>
            </a:xfrm>
            <a:custGeom>
              <a:rect b="b" l="l" r="r" t="t"/>
              <a:pathLst>
                <a:path extrusionOk="0" h="3816" w="3411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2958632" y="1249313"/>
              <a:ext cx="303351" cy="394665"/>
            </a:xfrm>
            <a:custGeom>
              <a:rect b="b" l="l" r="r" t="t"/>
              <a:pathLst>
                <a:path extrusionOk="0" h="7797" w="5993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3063866" y="1343968"/>
              <a:ext cx="162128" cy="215226"/>
            </a:xfrm>
            <a:custGeom>
              <a:rect b="b" l="l" r="r" t="t"/>
              <a:pathLst>
                <a:path extrusionOk="0" h="4252" w="3203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1701238" y="1311775"/>
              <a:ext cx="1187790" cy="2384034"/>
            </a:xfrm>
            <a:custGeom>
              <a:rect b="b" l="l" r="r" t="t"/>
              <a:pathLst>
                <a:path extrusionOk="0" h="47099" w="23466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1704629" y="1935942"/>
              <a:ext cx="456" cy="759"/>
            </a:xfrm>
            <a:custGeom>
              <a:rect b="b" l="l" r="r" t="t"/>
              <a:pathLst>
                <a:path extrusionOk="0" h="15" w="9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1702402" y="1936650"/>
              <a:ext cx="2278" cy="7238"/>
            </a:xfrm>
            <a:custGeom>
              <a:rect b="b" l="l" r="r" t="t"/>
              <a:pathLst>
                <a:path extrusionOk="0" h="143" w="45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1705034" y="1311775"/>
              <a:ext cx="1183994" cy="681716"/>
            </a:xfrm>
            <a:custGeom>
              <a:rect b="b" l="l" r="r" t="t"/>
              <a:pathLst>
                <a:path extrusionOk="0" h="13468" w="23391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1886904" y="1559093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1701238" y="1929058"/>
              <a:ext cx="129631" cy="1766652"/>
            </a:xfrm>
            <a:custGeom>
              <a:rect b="b" l="l" r="r" t="t"/>
              <a:pathLst>
                <a:path extrusionOk="0" h="34902" w="2561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2026153" y="3270882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2161758" y="3192576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2297312" y="3114271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2432967" y="3036016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2568572" y="2957710"/>
              <a:ext cx="106600" cy="150233"/>
            </a:xfrm>
            <a:custGeom>
              <a:rect b="b" l="l" r="r" t="t"/>
              <a:pathLst>
                <a:path extrusionOk="0" h="2968" w="2106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2503174" y="2200925"/>
              <a:ext cx="210164" cy="494685"/>
            </a:xfrm>
            <a:custGeom>
              <a:rect b="b" l="l" r="r" t="t"/>
              <a:pathLst>
                <a:path extrusionOk="0" h="9773" w="4152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2464603" y="2194193"/>
              <a:ext cx="260427" cy="429844"/>
            </a:xfrm>
            <a:custGeom>
              <a:rect b="b" l="l" r="r" t="t"/>
              <a:pathLst>
                <a:path extrusionOk="0" h="8492" w="5145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2464603" y="2194294"/>
              <a:ext cx="254758" cy="429743"/>
            </a:xfrm>
            <a:custGeom>
              <a:rect b="b" l="l" r="r" t="t"/>
              <a:pathLst>
                <a:path extrusionOk="0" h="8490" w="5033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2195621" y="3644289"/>
              <a:ext cx="71624" cy="135503"/>
            </a:xfrm>
            <a:custGeom>
              <a:rect b="b" l="l" r="r" t="t"/>
              <a:pathLst>
                <a:path extrusionOk="0" h="2677" w="1415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2488697" y="3494410"/>
              <a:ext cx="75268" cy="140818"/>
            </a:xfrm>
            <a:custGeom>
              <a:rect b="b" l="l" r="r" t="t"/>
              <a:pathLst>
                <a:path extrusionOk="0" h="2782" w="1487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2176740" y="2703660"/>
              <a:ext cx="396335" cy="1019032"/>
            </a:xfrm>
            <a:custGeom>
              <a:rect b="b" l="l" r="r" t="t"/>
              <a:pathLst>
                <a:path extrusionOk="0" h="20132" w="783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2175677" y="3721329"/>
              <a:ext cx="186070" cy="205861"/>
            </a:xfrm>
            <a:custGeom>
              <a:rect b="b" l="l" r="r" t="t"/>
              <a:pathLst>
                <a:path extrusionOk="0" h="4067" w="3676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2461870" y="3602630"/>
              <a:ext cx="273841" cy="120875"/>
            </a:xfrm>
            <a:custGeom>
              <a:rect b="b" l="l" r="r" t="t"/>
              <a:pathLst>
                <a:path extrusionOk="0" h="2388" w="541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2391309" y="2839923"/>
              <a:ext cx="99868" cy="345414"/>
            </a:xfrm>
            <a:custGeom>
              <a:rect b="b" l="l" r="r" t="t"/>
              <a:pathLst>
                <a:path extrusionOk="0" h="6824" w="1973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2223359" y="2209885"/>
              <a:ext cx="334582" cy="584683"/>
            </a:xfrm>
            <a:custGeom>
              <a:rect b="b" l="l" r="r" t="t"/>
              <a:pathLst>
                <a:path extrusionOk="0" h="11551" w="661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2433625" y="2196471"/>
              <a:ext cx="132213" cy="590858"/>
            </a:xfrm>
            <a:custGeom>
              <a:rect b="b" l="l" r="r" t="t"/>
              <a:pathLst>
                <a:path extrusionOk="0" h="11673" w="2612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2191166" y="2220767"/>
              <a:ext cx="191233" cy="603917"/>
            </a:xfrm>
            <a:custGeom>
              <a:rect b="b" l="l" r="r" t="t"/>
              <a:pathLst>
                <a:path extrusionOk="0" h="11931" w="3778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2301108" y="2312487"/>
              <a:ext cx="56135" cy="176098"/>
            </a:xfrm>
            <a:custGeom>
              <a:rect b="b" l="l" r="r" t="t"/>
              <a:pathLst>
                <a:path extrusionOk="0" h="3479" w="1109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2501959" y="2261717"/>
              <a:ext cx="37406" cy="194877"/>
            </a:xfrm>
            <a:custGeom>
              <a:rect b="b" l="l" r="r" t="t"/>
              <a:pathLst>
                <a:path extrusionOk="0" h="3850" w="739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2347423" y="1876466"/>
              <a:ext cx="197105" cy="200142"/>
            </a:xfrm>
            <a:custGeom>
              <a:rect b="b" l="l" r="r" t="t"/>
              <a:pathLst>
                <a:path extrusionOk="0" h="3954" w="3894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2275647" y="2076558"/>
              <a:ext cx="42063" cy="95718"/>
            </a:xfrm>
            <a:custGeom>
              <a:rect b="b" l="l" r="r" t="t"/>
              <a:pathLst>
                <a:path extrusionOk="0" h="1891" w="831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2252110" y="1965553"/>
              <a:ext cx="53756" cy="111055"/>
            </a:xfrm>
            <a:custGeom>
              <a:rect b="b" l="l" r="r" t="t"/>
              <a:pathLst>
                <a:path extrusionOk="0" h="2194" w="1062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2236621" y="1893828"/>
              <a:ext cx="297023" cy="390767"/>
            </a:xfrm>
            <a:custGeom>
              <a:rect b="b" l="l" r="r" t="t"/>
              <a:pathLst>
                <a:path extrusionOk="0" h="7720" w="5868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2282380" y="1849385"/>
              <a:ext cx="262148" cy="233954"/>
            </a:xfrm>
            <a:custGeom>
              <a:rect b="b" l="l" r="r" t="t"/>
              <a:pathLst>
                <a:path extrusionOk="0" h="4622" w="5179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2259348" y="1944041"/>
              <a:ext cx="41658" cy="28295"/>
            </a:xfrm>
            <a:custGeom>
              <a:rect b="b" l="l" r="r" t="t"/>
              <a:pathLst>
                <a:path extrusionOk="0" h="559" w="823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2327126" y="2150561"/>
              <a:ext cx="99008" cy="43784"/>
            </a:xfrm>
            <a:custGeom>
              <a:rect b="b" l="l" r="r" t="t"/>
              <a:pathLst>
                <a:path extrusionOk="0" h="865" w="19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2391511" y="2032672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2375162" y="1997999"/>
              <a:ext cx="26524" cy="22322"/>
            </a:xfrm>
            <a:custGeom>
              <a:rect b="b" l="l" r="r" t="t"/>
              <a:pathLst>
                <a:path extrusionOk="0" h="441" w="524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2418845" y="2115584"/>
              <a:ext cx="27232" cy="16501"/>
            </a:xfrm>
            <a:custGeom>
              <a:rect b="b" l="l" r="r" t="t"/>
              <a:pathLst>
                <a:path extrusionOk="0" h="326" w="538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2488545" y="1973247"/>
              <a:ext cx="25511" cy="20247"/>
            </a:xfrm>
            <a:custGeom>
              <a:rect b="b" l="l" r="r" t="t"/>
              <a:pathLst>
                <a:path extrusionOk="0" h="400" w="504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2481510" y="2013741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2448051" y="2022852"/>
              <a:ext cx="37609" cy="64436"/>
            </a:xfrm>
            <a:custGeom>
              <a:rect b="b" l="l" r="r" t="t"/>
              <a:pathLst>
                <a:path extrusionOk="0" h="1273" w="743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2357192" y="2247240"/>
              <a:ext cx="102652" cy="55325"/>
            </a:xfrm>
            <a:custGeom>
              <a:rect b="b" l="l" r="r" t="t"/>
              <a:pathLst>
                <a:path extrusionOk="0" h="1093" w="2028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2357192" y="2247240"/>
              <a:ext cx="102652" cy="55122"/>
            </a:xfrm>
            <a:custGeom>
              <a:rect b="b" l="l" r="r" t="t"/>
              <a:pathLst>
                <a:path extrusionOk="0" h="1089" w="2028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2388575" y="2262426"/>
              <a:ext cx="59374" cy="62411"/>
            </a:xfrm>
            <a:custGeom>
              <a:rect b="b" l="l" r="r" t="t"/>
              <a:pathLst>
                <a:path extrusionOk="0" h="1233" w="1173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2397838" y="2317802"/>
              <a:ext cx="77344" cy="287609"/>
            </a:xfrm>
            <a:custGeom>
              <a:rect b="b" l="l" r="r" t="t"/>
              <a:pathLst>
                <a:path extrusionOk="0" h="5682" w="1528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2411961" y="2324534"/>
              <a:ext cx="405" cy="5568"/>
            </a:xfrm>
            <a:custGeom>
              <a:rect b="b" l="l" r="r" t="t"/>
              <a:pathLst>
                <a:path extrusionOk="0" h="110" w="8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2411961" y="2317802"/>
              <a:ext cx="24803" cy="12452"/>
            </a:xfrm>
            <a:custGeom>
              <a:rect b="b" l="l" r="r" t="t"/>
              <a:pathLst>
                <a:path extrusionOk="0" h="246" w="49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2289264" y="2195104"/>
              <a:ext cx="130644" cy="125683"/>
            </a:xfrm>
            <a:custGeom>
              <a:rect b="b" l="l" r="r" t="t"/>
              <a:pathLst>
                <a:path extrusionOk="0" h="2483" w="2581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2419857" y="2186499"/>
              <a:ext cx="49150" cy="93693"/>
            </a:xfrm>
            <a:custGeom>
              <a:rect b="b" l="l" r="r" t="t"/>
              <a:pathLst>
                <a:path extrusionOk="0" h="1851" w="971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975181" y="2263641"/>
              <a:ext cx="364345" cy="572838"/>
            </a:xfrm>
            <a:custGeom>
              <a:rect b="b" l="l" r="r" t="t"/>
              <a:pathLst>
                <a:path extrusionOk="0" h="11317" w="7198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966272" y="2254985"/>
              <a:ext cx="316309" cy="503745"/>
            </a:xfrm>
            <a:custGeom>
              <a:rect b="b" l="l" r="r" t="t"/>
              <a:pathLst>
                <a:path extrusionOk="0" h="9952" w="6249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970018" y="2254985"/>
              <a:ext cx="286242" cy="503745"/>
            </a:xfrm>
            <a:custGeom>
              <a:rect b="b" l="l" r="r" t="t"/>
              <a:pathLst>
                <a:path extrusionOk="0" h="9952" w="5655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32"/>
          <p:cNvSpPr/>
          <p:nvPr/>
        </p:nvSpPr>
        <p:spPr>
          <a:xfrm>
            <a:off x="1838632" y="2531988"/>
            <a:ext cx="109444" cy="1491451"/>
          </a:xfrm>
          <a:custGeom>
            <a:rect b="b" l="l" r="r" t="t"/>
            <a:pathLst>
              <a:path extrusionOk="0" h="34900" w="2561">
                <a:moveTo>
                  <a:pt x="140" y="1"/>
                </a:moveTo>
                <a:cubicBezTo>
                  <a:pt x="137" y="6"/>
                  <a:pt x="133" y="12"/>
                  <a:pt x="130" y="17"/>
                </a:cubicBezTo>
                <a:lnTo>
                  <a:pt x="130" y="17"/>
                </a:lnTo>
                <a:cubicBezTo>
                  <a:pt x="132" y="13"/>
                  <a:pt x="134" y="8"/>
                  <a:pt x="137" y="4"/>
                </a:cubicBezTo>
                <a:lnTo>
                  <a:pt x="137" y="4"/>
                </a:lnTo>
                <a:cubicBezTo>
                  <a:pt x="89" y="86"/>
                  <a:pt x="52" y="174"/>
                  <a:pt x="27" y="266"/>
                </a:cubicBezTo>
                <a:cubicBezTo>
                  <a:pt x="31" y="252"/>
                  <a:pt x="35" y="239"/>
                  <a:pt x="41" y="225"/>
                </a:cubicBezTo>
                <a:lnTo>
                  <a:pt x="41" y="225"/>
                </a:lnTo>
                <a:cubicBezTo>
                  <a:pt x="35" y="246"/>
                  <a:pt x="27" y="269"/>
                  <a:pt x="21" y="290"/>
                </a:cubicBezTo>
                <a:cubicBezTo>
                  <a:pt x="7" y="348"/>
                  <a:pt x="0" y="405"/>
                  <a:pt x="0" y="463"/>
                </a:cubicBezTo>
                <a:lnTo>
                  <a:pt x="0" y="15990"/>
                </a:lnTo>
                <a:lnTo>
                  <a:pt x="0" y="33248"/>
                </a:lnTo>
                <a:cubicBezTo>
                  <a:pt x="0" y="33546"/>
                  <a:pt x="211" y="33910"/>
                  <a:pt x="470" y="34060"/>
                </a:cubicBezTo>
                <a:lnTo>
                  <a:pt x="643" y="34158"/>
                </a:lnTo>
                <a:lnTo>
                  <a:pt x="1731" y="34787"/>
                </a:lnTo>
                <a:cubicBezTo>
                  <a:pt x="1748" y="34798"/>
                  <a:pt x="1769" y="34808"/>
                  <a:pt x="1786" y="34815"/>
                </a:cubicBezTo>
                <a:cubicBezTo>
                  <a:pt x="1802" y="34822"/>
                  <a:pt x="1819" y="34831"/>
                  <a:pt x="1836" y="34839"/>
                </a:cubicBezTo>
                <a:lnTo>
                  <a:pt x="1840" y="34839"/>
                </a:lnTo>
                <a:cubicBezTo>
                  <a:pt x="1847" y="34842"/>
                  <a:pt x="1857" y="34845"/>
                  <a:pt x="1863" y="34845"/>
                </a:cubicBezTo>
                <a:lnTo>
                  <a:pt x="1863" y="34849"/>
                </a:lnTo>
                <a:cubicBezTo>
                  <a:pt x="1888" y="34856"/>
                  <a:pt x="1908" y="34862"/>
                  <a:pt x="1932" y="34869"/>
                </a:cubicBezTo>
                <a:cubicBezTo>
                  <a:pt x="1959" y="34872"/>
                  <a:pt x="1986" y="34880"/>
                  <a:pt x="2010" y="34883"/>
                </a:cubicBezTo>
                <a:cubicBezTo>
                  <a:pt x="2047" y="34889"/>
                  <a:pt x="2084" y="34897"/>
                  <a:pt x="2122" y="34897"/>
                </a:cubicBezTo>
                <a:cubicBezTo>
                  <a:pt x="2149" y="34900"/>
                  <a:pt x="2173" y="34900"/>
                  <a:pt x="2200" y="34900"/>
                </a:cubicBezTo>
                <a:cubicBezTo>
                  <a:pt x="2238" y="34900"/>
                  <a:pt x="2279" y="34900"/>
                  <a:pt x="2316" y="34893"/>
                </a:cubicBezTo>
                <a:cubicBezTo>
                  <a:pt x="2340" y="34893"/>
                  <a:pt x="2367" y="34889"/>
                  <a:pt x="2390" y="34883"/>
                </a:cubicBezTo>
                <a:cubicBezTo>
                  <a:pt x="2421" y="34880"/>
                  <a:pt x="2452" y="34872"/>
                  <a:pt x="2479" y="34866"/>
                </a:cubicBezTo>
                <a:cubicBezTo>
                  <a:pt x="2506" y="34856"/>
                  <a:pt x="2533" y="34849"/>
                  <a:pt x="2561" y="34839"/>
                </a:cubicBezTo>
                <a:lnTo>
                  <a:pt x="2561" y="34839"/>
                </a:lnTo>
                <a:cubicBezTo>
                  <a:pt x="2523" y="34849"/>
                  <a:pt x="2489" y="34852"/>
                  <a:pt x="2459" y="34852"/>
                </a:cubicBezTo>
                <a:cubicBezTo>
                  <a:pt x="2306" y="34852"/>
                  <a:pt x="2200" y="34729"/>
                  <a:pt x="2200" y="34519"/>
                </a:cubicBezTo>
                <a:lnTo>
                  <a:pt x="2200" y="1731"/>
                </a:lnTo>
                <a:cubicBezTo>
                  <a:pt x="2200" y="1581"/>
                  <a:pt x="2255" y="1415"/>
                  <a:pt x="2337" y="1269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4" name="Google Shape;1814;p32"/>
          <p:cNvGrpSpPr/>
          <p:nvPr/>
        </p:nvGrpSpPr>
        <p:grpSpPr>
          <a:xfrm>
            <a:off x="720006" y="1196359"/>
            <a:ext cx="1356670" cy="2211443"/>
            <a:chOff x="-1269564" y="1381779"/>
            <a:chExt cx="1606857" cy="2619262"/>
          </a:xfrm>
        </p:grpSpPr>
        <p:sp>
          <p:nvSpPr>
            <p:cNvPr id="1815" name="Google Shape;1815;p32"/>
            <p:cNvSpPr/>
            <p:nvPr/>
          </p:nvSpPr>
          <p:spPr>
            <a:xfrm>
              <a:off x="-1269564" y="3149551"/>
              <a:ext cx="1287456" cy="739674"/>
            </a:xfrm>
            <a:custGeom>
              <a:rect b="b" l="l" r="r" t="t"/>
              <a:pathLst>
                <a:path extrusionOk="0" h="14613" w="25435">
                  <a:moveTo>
                    <a:pt x="22131" y="0"/>
                  </a:moveTo>
                  <a:cubicBezTo>
                    <a:pt x="21962" y="0"/>
                    <a:pt x="21792" y="37"/>
                    <a:pt x="21661" y="112"/>
                  </a:cubicBezTo>
                  <a:lnTo>
                    <a:pt x="259" y="12471"/>
                  </a:lnTo>
                  <a:cubicBezTo>
                    <a:pt x="1" y="12620"/>
                    <a:pt x="1" y="12861"/>
                    <a:pt x="259" y="13011"/>
                  </a:cubicBezTo>
                  <a:lnTo>
                    <a:pt x="2839" y="14501"/>
                  </a:lnTo>
                  <a:cubicBezTo>
                    <a:pt x="2969" y="14575"/>
                    <a:pt x="3138" y="14613"/>
                    <a:pt x="3307" y="14613"/>
                  </a:cubicBezTo>
                  <a:cubicBezTo>
                    <a:pt x="3476" y="14613"/>
                    <a:pt x="3645" y="14575"/>
                    <a:pt x="3774" y="14501"/>
                  </a:cubicBezTo>
                  <a:lnTo>
                    <a:pt x="25176" y="2142"/>
                  </a:lnTo>
                  <a:cubicBezTo>
                    <a:pt x="25435" y="1992"/>
                    <a:pt x="25435" y="1751"/>
                    <a:pt x="25176" y="1601"/>
                  </a:cubicBezTo>
                  <a:lnTo>
                    <a:pt x="22599" y="112"/>
                  </a:lnTo>
                  <a:cubicBezTo>
                    <a:pt x="22470" y="37"/>
                    <a:pt x="22301" y="0"/>
                    <a:pt x="22131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34043" y="1381779"/>
              <a:ext cx="303249" cy="394715"/>
            </a:xfrm>
            <a:custGeom>
              <a:rect b="b" l="l" r="r" t="t"/>
              <a:pathLst>
                <a:path extrusionOk="0" h="7798" w="5991">
                  <a:moveTo>
                    <a:pt x="5784" y="1"/>
                  </a:moveTo>
                  <a:cubicBezTo>
                    <a:pt x="5734" y="1"/>
                    <a:pt x="5677" y="17"/>
                    <a:pt x="5617" y="52"/>
                  </a:cubicBezTo>
                  <a:lnTo>
                    <a:pt x="1672" y="2330"/>
                  </a:lnTo>
                  <a:cubicBezTo>
                    <a:pt x="1465" y="2449"/>
                    <a:pt x="1299" y="2741"/>
                    <a:pt x="1299" y="2980"/>
                  </a:cubicBezTo>
                  <a:lnTo>
                    <a:pt x="1299" y="4601"/>
                  </a:lnTo>
                  <a:lnTo>
                    <a:pt x="146" y="5791"/>
                  </a:lnTo>
                  <a:cubicBezTo>
                    <a:pt x="1" y="5946"/>
                    <a:pt x="31" y="6058"/>
                    <a:pt x="209" y="6058"/>
                  </a:cubicBezTo>
                  <a:cubicBezTo>
                    <a:pt x="230" y="6058"/>
                    <a:pt x="253" y="6056"/>
                    <a:pt x="279" y="6053"/>
                  </a:cubicBezTo>
                  <a:lnTo>
                    <a:pt x="1299" y="5934"/>
                  </a:lnTo>
                  <a:lnTo>
                    <a:pt x="1299" y="7529"/>
                  </a:lnTo>
                  <a:cubicBezTo>
                    <a:pt x="1299" y="7700"/>
                    <a:pt x="1382" y="7797"/>
                    <a:pt x="1504" y="7797"/>
                  </a:cubicBezTo>
                  <a:cubicBezTo>
                    <a:pt x="1555" y="7797"/>
                    <a:pt x="1612" y="7780"/>
                    <a:pt x="1672" y="7746"/>
                  </a:cubicBezTo>
                  <a:lnTo>
                    <a:pt x="5617" y="5468"/>
                  </a:lnTo>
                  <a:cubicBezTo>
                    <a:pt x="5824" y="5349"/>
                    <a:pt x="5990" y="5060"/>
                    <a:pt x="5990" y="4819"/>
                  </a:cubicBezTo>
                  <a:lnTo>
                    <a:pt x="5990" y="270"/>
                  </a:lnTo>
                  <a:cubicBezTo>
                    <a:pt x="5990" y="99"/>
                    <a:pt x="5907" y="1"/>
                    <a:pt x="5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176684" y="1522496"/>
              <a:ext cx="41000" cy="67321"/>
            </a:xfrm>
            <a:custGeom>
              <a:rect b="b" l="l" r="r" t="t"/>
              <a:pathLst>
                <a:path extrusionOk="0" h="1330" w="810">
                  <a:moveTo>
                    <a:pt x="548" y="0"/>
                  </a:moveTo>
                  <a:cubicBezTo>
                    <a:pt x="503" y="0"/>
                    <a:pt x="455" y="14"/>
                    <a:pt x="405" y="43"/>
                  </a:cubicBezTo>
                  <a:cubicBezTo>
                    <a:pt x="180" y="172"/>
                    <a:pt x="1" y="553"/>
                    <a:pt x="1" y="897"/>
                  </a:cubicBezTo>
                  <a:cubicBezTo>
                    <a:pt x="1" y="1164"/>
                    <a:pt x="109" y="1330"/>
                    <a:pt x="263" y="1330"/>
                  </a:cubicBezTo>
                  <a:cubicBezTo>
                    <a:pt x="307" y="1330"/>
                    <a:pt x="355" y="1316"/>
                    <a:pt x="405" y="1287"/>
                  </a:cubicBezTo>
                  <a:cubicBezTo>
                    <a:pt x="629" y="1158"/>
                    <a:pt x="809" y="774"/>
                    <a:pt x="809" y="431"/>
                  </a:cubicBezTo>
                  <a:cubicBezTo>
                    <a:pt x="809" y="164"/>
                    <a:pt x="70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158259" y="1589717"/>
              <a:ext cx="75268" cy="112067"/>
            </a:xfrm>
            <a:custGeom>
              <a:rect b="b" l="l" r="r" t="t"/>
              <a:pathLst>
                <a:path extrusionOk="0" h="2214" w="1487">
                  <a:moveTo>
                    <a:pt x="1071" y="1"/>
                  </a:moveTo>
                  <a:cubicBezTo>
                    <a:pt x="1013" y="1"/>
                    <a:pt x="952" y="18"/>
                    <a:pt x="888" y="55"/>
                  </a:cubicBezTo>
                  <a:lnTo>
                    <a:pt x="599" y="221"/>
                  </a:lnTo>
                  <a:cubicBezTo>
                    <a:pt x="337" y="374"/>
                    <a:pt x="113" y="802"/>
                    <a:pt x="82" y="1224"/>
                  </a:cubicBezTo>
                  <a:lnTo>
                    <a:pt x="1" y="2214"/>
                  </a:lnTo>
                  <a:lnTo>
                    <a:pt x="1" y="2214"/>
                  </a:lnTo>
                  <a:lnTo>
                    <a:pt x="1487" y="1357"/>
                  </a:lnTo>
                  <a:lnTo>
                    <a:pt x="1408" y="460"/>
                  </a:lnTo>
                  <a:cubicBezTo>
                    <a:pt x="1382" y="169"/>
                    <a:pt x="1248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229681" y="1468791"/>
              <a:ext cx="40798" cy="67321"/>
            </a:xfrm>
            <a:custGeom>
              <a:rect b="b" l="l" r="r" t="t"/>
              <a:pathLst>
                <a:path extrusionOk="0" h="1330" w="806">
                  <a:moveTo>
                    <a:pt x="545" y="1"/>
                  </a:moveTo>
                  <a:cubicBezTo>
                    <a:pt x="501" y="1"/>
                    <a:pt x="452" y="14"/>
                    <a:pt x="402" y="43"/>
                  </a:cubicBezTo>
                  <a:cubicBezTo>
                    <a:pt x="181" y="169"/>
                    <a:pt x="1" y="553"/>
                    <a:pt x="1" y="897"/>
                  </a:cubicBezTo>
                  <a:cubicBezTo>
                    <a:pt x="1" y="1164"/>
                    <a:pt x="110" y="1330"/>
                    <a:pt x="262" y="1330"/>
                  </a:cubicBezTo>
                  <a:cubicBezTo>
                    <a:pt x="306" y="1330"/>
                    <a:pt x="353" y="1316"/>
                    <a:pt x="402" y="1288"/>
                  </a:cubicBezTo>
                  <a:cubicBezTo>
                    <a:pt x="626" y="1159"/>
                    <a:pt x="806" y="774"/>
                    <a:pt x="806" y="431"/>
                  </a:cubicBezTo>
                  <a:cubicBezTo>
                    <a:pt x="806" y="164"/>
                    <a:pt x="698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219051" y="1536011"/>
              <a:ext cx="67473" cy="95212"/>
            </a:xfrm>
            <a:custGeom>
              <a:rect b="b" l="l" r="r" t="t"/>
              <a:pathLst>
                <a:path extrusionOk="0" h="1881" w="1333">
                  <a:moveTo>
                    <a:pt x="915" y="1"/>
                  </a:moveTo>
                  <a:cubicBezTo>
                    <a:pt x="857" y="1"/>
                    <a:pt x="795" y="18"/>
                    <a:pt x="730" y="55"/>
                  </a:cubicBezTo>
                  <a:lnTo>
                    <a:pt x="445" y="222"/>
                  </a:lnTo>
                  <a:cubicBezTo>
                    <a:pt x="258" y="330"/>
                    <a:pt x="91" y="575"/>
                    <a:pt x="0" y="860"/>
                  </a:cubicBezTo>
                  <a:cubicBezTo>
                    <a:pt x="200" y="878"/>
                    <a:pt x="350" y="1078"/>
                    <a:pt x="377" y="1408"/>
                  </a:cubicBezTo>
                  <a:lnTo>
                    <a:pt x="421" y="1880"/>
                  </a:lnTo>
                  <a:lnTo>
                    <a:pt x="1333" y="1357"/>
                  </a:lnTo>
                  <a:lnTo>
                    <a:pt x="1251" y="460"/>
                  </a:lnTo>
                  <a:cubicBezTo>
                    <a:pt x="1225" y="169"/>
                    <a:pt x="1092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33993" y="2201330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3" y="2329"/>
                  </a:lnTo>
                  <a:cubicBezTo>
                    <a:pt x="1466" y="2448"/>
                    <a:pt x="1300" y="2741"/>
                    <a:pt x="1300" y="2978"/>
                  </a:cubicBezTo>
                  <a:lnTo>
                    <a:pt x="1300" y="4597"/>
                  </a:lnTo>
                  <a:lnTo>
                    <a:pt x="147" y="5790"/>
                  </a:lnTo>
                  <a:cubicBezTo>
                    <a:pt x="0" y="5947"/>
                    <a:pt x="32" y="6056"/>
                    <a:pt x="215" y="6056"/>
                  </a:cubicBezTo>
                  <a:cubicBezTo>
                    <a:pt x="235" y="6056"/>
                    <a:pt x="256" y="6054"/>
                    <a:pt x="280" y="6052"/>
                  </a:cubicBezTo>
                  <a:lnTo>
                    <a:pt x="1300" y="5933"/>
                  </a:lnTo>
                  <a:lnTo>
                    <a:pt x="1300" y="7527"/>
                  </a:lnTo>
                  <a:cubicBezTo>
                    <a:pt x="1300" y="7698"/>
                    <a:pt x="1383" y="7796"/>
                    <a:pt x="1506" y="7796"/>
                  </a:cubicBezTo>
                  <a:cubicBezTo>
                    <a:pt x="1556" y="7796"/>
                    <a:pt x="1613" y="7780"/>
                    <a:pt x="1673" y="7745"/>
                  </a:cubicBezTo>
                  <a:lnTo>
                    <a:pt x="5618" y="5467"/>
                  </a:lnTo>
                  <a:cubicBezTo>
                    <a:pt x="5825" y="5348"/>
                    <a:pt x="5991" y="5055"/>
                    <a:pt x="5991" y="4818"/>
                  </a:cubicBezTo>
                  <a:lnTo>
                    <a:pt x="5991" y="269"/>
                  </a:lnTo>
                  <a:cubicBezTo>
                    <a:pt x="5991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159474" y="2290519"/>
              <a:ext cx="129277" cy="192498"/>
            </a:xfrm>
            <a:custGeom>
              <a:rect b="b" l="l" r="r" t="t"/>
              <a:pathLst>
                <a:path extrusionOk="0" h="3803" w="2554">
                  <a:moveTo>
                    <a:pt x="2281" y="353"/>
                  </a:moveTo>
                  <a:cubicBezTo>
                    <a:pt x="2316" y="353"/>
                    <a:pt x="2340" y="391"/>
                    <a:pt x="2340" y="451"/>
                  </a:cubicBezTo>
                  <a:lnTo>
                    <a:pt x="2340" y="2124"/>
                  </a:lnTo>
                  <a:cubicBezTo>
                    <a:pt x="2340" y="2203"/>
                    <a:pt x="2299" y="2291"/>
                    <a:pt x="2248" y="2318"/>
                  </a:cubicBezTo>
                  <a:cubicBezTo>
                    <a:pt x="2190" y="2352"/>
                    <a:pt x="2142" y="2454"/>
                    <a:pt x="2142" y="2546"/>
                  </a:cubicBezTo>
                  <a:lnTo>
                    <a:pt x="2142" y="2791"/>
                  </a:lnTo>
                  <a:lnTo>
                    <a:pt x="1907" y="2566"/>
                  </a:lnTo>
                  <a:cubicBezTo>
                    <a:pt x="1896" y="2555"/>
                    <a:pt x="1882" y="2548"/>
                    <a:pt x="1866" y="2548"/>
                  </a:cubicBezTo>
                  <a:cubicBezTo>
                    <a:pt x="1855" y="2548"/>
                    <a:pt x="1843" y="2552"/>
                    <a:pt x="1830" y="2559"/>
                  </a:cubicBezTo>
                  <a:lnTo>
                    <a:pt x="303" y="3444"/>
                  </a:lnTo>
                  <a:cubicBezTo>
                    <a:pt x="293" y="3449"/>
                    <a:pt x="282" y="3452"/>
                    <a:pt x="273" y="3452"/>
                  </a:cubicBezTo>
                  <a:cubicBezTo>
                    <a:pt x="238" y="3452"/>
                    <a:pt x="211" y="3416"/>
                    <a:pt x="211" y="3355"/>
                  </a:cubicBezTo>
                  <a:lnTo>
                    <a:pt x="211" y="1679"/>
                  </a:lnTo>
                  <a:cubicBezTo>
                    <a:pt x="211" y="1600"/>
                    <a:pt x="255" y="1516"/>
                    <a:pt x="303" y="1485"/>
                  </a:cubicBezTo>
                  <a:lnTo>
                    <a:pt x="2248" y="363"/>
                  </a:lnTo>
                  <a:cubicBezTo>
                    <a:pt x="2259" y="356"/>
                    <a:pt x="2271" y="353"/>
                    <a:pt x="2281" y="353"/>
                  </a:cubicBezTo>
                  <a:close/>
                  <a:moveTo>
                    <a:pt x="2356" y="1"/>
                  </a:moveTo>
                  <a:cubicBezTo>
                    <a:pt x="2322" y="1"/>
                    <a:pt x="2286" y="11"/>
                    <a:pt x="2248" y="33"/>
                  </a:cubicBezTo>
                  <a:lnTo>
                    <a:pt x="303" y="1155"/>
                  </a:lnTo>
                  <a:cubicBezTo>
                    <a:pt x="137" y="1254"/>
                    <a:pt x="0" y="1542"/>
                    <a:pt x="0" y="1801"/>
                  </a:cubicBezTo>
                  <a:lnTo>
                    <a:pt x="0" y="3477"/>
                  </a:lnTo>
                  <a:cubicBezTo>
                    <a:pt x="0" y="3678"/>
                    <a:pt x="83" y="3802"/>
                    <a:pt x="197" y="3802"/>
                  </a:cubicBezTo>
                  <a:cubicBezTo>
                    <a:pt x="230" y="3802"/>
                    <a:pt x="266" y="3792"/>
                    <a:pt x="303" y="3770"/>
                  </a:cubicBezTo>
                  <a:lnTo>
                    <a:pt x="1785" y="2916"/>
                  </a:lnTo>
                  <a:lnTo>
                    <a:pt x="2173" y="3287"/>
                  </a:lnTo>
                  <a:cubicBezTo>
                    <a:pt x="2184" y="3298"/>
                    <a:pt x="2197" y="3303"/>
                    <a:pt x="2211" y="3303"/>
                  </a:cubicBezTo>
                  <a:cubicBezTo>
                    <a:pt x="2223" y="3303"/>
                    <a:pt x="2235" y="3300"/>
                    <a:pt x="2248" y="3293"/>
                  </a:cubicBezTo>
                  <a:cubicBezTo>
                    <a:pt x="2265" y="3284"/>
                    <a:pt x="2279" y="3273"/>
                    <a:pt x="2288" y="3256"/>
                  </a:cubicBezTo>
                  <a:cubicBezTo>
                    <a:pt x="2329" y="3209"/>
                    <a:pt x="2356" y="3134"/>
                    <a:pt x="2356" y="3066"/>
                  </a:cubicBezTo>
                  <a:lnTo>
                    <a:pt x="2356" y="2556"/>
                  </a:lnTo>
                  <a:cubicBezTo>
                    <a:pt x="2472" y="2420"/>
                    <a:pt x="2554" y="2199"/>
                    <a:pt x="2554" y="2002"/>
                  </a:cubicBezTo>
                  <a:lnTo>
                    <a:pt x="2554" y="326"/>
                  </a:lnTo>
                  <a:cubicBezTo>
                    <a:pt x="2554" y="125"/>
                    <a:pt x="2472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185998" y="2392665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1"/>
                  </a:moveTo>
                  <a:cubicBezTo>
                    <a:pt x="191" y="1"/>
                    <a:pt x="172" y="6"/>
                    <a:pt x="153" y="18"/>
                  </a:cubicBezTo>
                  <a:cubicBezTo>
                    <a:pt x="68" y="65"/>
                    <a:pt x="0" y="211"/>
                    <a:pt x="0" y="344"/>
                  </a:cubicBezTo>
                  <a:cubicBezTo>
                    <a:pt x="0" y="444"/>
                    <a:pt x="41" y="507"/>
                    <a:pt x="99" y="507"/>
                  </a:cubicBezTo>
                  <a:cubicBezTo>
                    <a:pt x="115" y="507"/>
                    <a:pt x="134" y="502"/>
                    <a:pt x="153" y="491"/>
                  </a:cubicBezTo>
                  <a:cubicBezTo>
                    <a:pt x="238" y="442"/>
                    <a:pt x="310" y="296"/>
                    <a:pt x="310" y="164"/>
                  </a:cubicBezTo>
                  <a:cubicBezTo>
                    <a:pt x="310" y="64"/>
                    <a:pt x="267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216267" y="2375202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08" y="0"/>
                  </a:moveTo>
                  <a:cubicBezTo>
                    <a:pt x="191" y="0"/>
                    <a:pt x="172" y="6"/>
                    <a:pt x="153" y="16"/>
                  </a:cubicBezTo>
                  <a:cubicBezTo>
                    <a:pt x="68" y="64"/>
                    <a:pt x="0" y="210"/>
                    <a:pt x="0" y="343"/>
                  </a:cubicBezTo>
                  <a:cubicBezTo>
                    <a:pt x="0" y="446"/>
                    <a:pt x="41" y="507"/>
                    <a:pt x="100" y="507"/>
                  </a:cubicBezTo>
                  <a:cubicBezTo>
                    <a:pt x="116" y="507"/>
                    <a:pt x="134" y="502"/>
                    <a:pt x="153" y="492"/>
                  </a:cubicBezTo>
                  <a:cubicBezTo>
                    <a:pt x="239" y="441"/>
                    <a:pt x="310" y="295"/>
                    <a:pt x="310" y="166"/>
                  </a:cubicBezTo>
                  <a:cubicBezTo>
                    <a:pt x="310" y="62"/>
                    <a:pt x="267" y="0"/>
                    <a:pt x="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246536" y="2357638"/>
              <a:ext cx="15691" cy="25714"/>
            </a:xfrm>
            <a:custGeom>
              <a:rect b="b" l="l" r="r" t="t"/>
              <a:pathLst>
                <a:path extrusionOk="0" h="508" w="310">
                  <a:moveTo>
                    <a:pt x="211" y="1"/>
                  </a:moveTo>
                  <a:cubicBezTo>
                    <a:pt x="194" y="1"/>
                    <a:pt x="176" y="6"/>
                    <a:pt x="157" y="17"/>
                  </a:cubicBezTo>
                  <a:cubicBezTo>
                    <a:pt x="72" y="67"/>
                    <a:pt x="1" y="213"/>
                    <a:pt x="1" y="343"/>
                  </a:cubicBezTo>
                  <a:cubicBezTo>
                    <a:pt x="1" y="446"/>
                    <a:pt x="44" y="508"/>
                    <a:pt x="103" y="508"/>
                  </a:cubicBezTo>
                  <a:cubicBezTo>
                    <a:pt x="120" y="508"/>
                    <a:pt x="138" y="503"/>
                    <a:pt x="157" y="492"/>
                  </a:cubicBezTo>
                  <a:cubicBezTo>
                    <a:pt x="242" y="441"/>
                    <a:pt x="310" y="295"/>
                    <a:pt x="310" y="166"/>
                  </a:cubicBezTo>
                  <a:cubicBezTo>
                    <a:pt x="310" y="63"/>
                    <a:pt x="269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3993" y="1791529"/>
              <a:ext cx="303300" cy="394665"/>
            </a:xfrm>
            <a:custGeom>
              <a:rect b="b" l="l" r="r" t="t"/>
              <a:pathLst>
                <a:path extrusionOk="0" h="7797" w="5992">
                  <a:moveTo>
                    <a:pt x="5785" y="1"/>
                  </a:moveTo>
                  <a:cubicBezTo>
                    <a:pt x="5735" y="1"/>
                    <a:pt x="5678" y="17"/>
                    <a:pt x="5618" y="52"/>
                  </a:cubicBezTo>
                  <a:lnTo>
                    <a:pt x="1673" y="2330"/>
                  </a:lnTo>
                  <a:cubicBezTo>
                    <a:pt x="1466" y="2449"/>
                    <a:pt x="1300" y="2742"/>
                    <a:pt x="1300" y="2980"/>
                  </a:cubicBezTo>
                  <a:lnTo>
                    <a:pt x="1300" y="4601"/>
                  </a:lnTo>
                  <a:lnTo>
                    <a:pt x="147" y="5791"/>
                  </a:lnTo>
                  <a:cubicBezTo>
                    <a:pt x="1" y="5947"/>
                    <a:pt x="32" y="6057"/>
                    <a:pt x="214" y="6057"/>
                  </a:cubicBezTo>
                  <a:cubicBezTo>
                    <a:pt x="234" y="6057"/>
                    <a:pt x="256" y="6055"/>
                    <a:pt x="280" y="6053"/>
                  </a:cubicBezTo>
                  <a:lnTo>
                    <a:pt x="1300" y="5934"/>
                  </a:lnTo>
                  <a:lnTo>
                    <a:pt x="1300" y="7529"/>
                  </a:lnTo>
                  <a:cubicBezTo>
                    <a:pt x="1300" y="7699"/>
                    <a:pt x="1383" y="7797"/>
                    <a:pt x="1506" y="7797"/>
                  </a:cubicBezTo>
                  <a:cubicBezTo>
                    <a:pt x="1556" y="7797"/>
                    <a:pt x="1613" y="7780"/>
                    <a:pt x="1673" y="7746"/>
                  </a:cubicBezTo>
                  <a:lnTo>
                    <a:pt x="5618" y="5468"/>
                  </a:lnTo>
                  <a:cubicBezTo>
                    <a:pt x="5825" y="5349"/>
                    <a:pt x="5991" y="5056"/>
                    <a:pt x="5991" y="4819"/>
                  </a:cubicBezTo>
                  <a:lnTo>
                    <a:pt x="5991" y="270"/>
                  </a:lnTo>
                  <a:cubicBezTo>
                    <a:pt x="5991" y="99"/>
                    <a:pt x="5908" y="1"/>
                    <a:pt x="57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157247" y="1893170"/>
              <a:ext cx="116370" cy="191435"/>
            </a:xfrm>
            <a:custGeom>
              <a:rect b="b" l="l" r="r" t="t"/>
              <a:pathLst>
                <a:path extrusionOk="0" h="3782" w="2299">
                  <a:moveTo>
                    <a:pt x="1475" y="373"/>
                  </a:moveTo>
                  <a:cubicBezTo>
                    <a:pt x="1597" y="373"/>
                    <a:pt x="1706" y="419"/>
                    <a:pt x="1799" y="509"/>
                  </a:cubicBezTo>
                  <a:lnTo>
                    <a:pt x="1816" y="523"/>
                  </a:lnTo>
                  <a:cubicBezTo>
                    <a:pt x="1979" y="689"/>
                    <a:pt x="2070" y="982"/>
                    <a:pt x="2074" y="1349"/>
                  </a:cubicBezTo>
                  <a:lnTo>
                    <a:pt x="2128" y="1319"/>
                  </a:lnTo>
                  <a:lnTo>
                    <a:pt x="2074" y="1372"/>
                  </a:lnTo>
                  <a:cubicBezTo>
                    <a:pt x="2067" y="2069"/>
                    <a:pt x="1741" y="2841"/>
                    <a:pt x="1295" y="3208"/>
                  </a:cubicBezTo>
                  <a:cubicBezTo>
                    <a:pt x="1262" y="3239"/>
                    <a:pt x="1228" y="3263"/>
                    <a:pt x="1193" y="3287"/>
                  </a:cubicBezTo>
                  <a:cubicBezTo>
                    <a:pt x="1166" y="3304"/>
                    <a:pt x="1135" y="3321"/>
                    <a:pt x="1105" y="3338"/>
                  </a:cubicBezTo>
                  <a:cubicBezTo>
                    <a:pt x="1071" y="3354"/>
                    <a:pt x="1037" y="3368"/>
                    <a:pt x="1003" y="3379"/>
                  </a:cubicBezTo>
                  <a:cubicBezTo>
                    <a:pt x="940" y="3400"/>
                    <a:pt x="880" y="3410"/>
                    <a:pt x="822" y="3410"/>
                  </a:cubicBezTo>
                  <a:cubicBezTo>
                    <a:pt x="472" y="3410"/>
                    <a:pt x="230" y="3033"/>
                    <a:pt x="225" y="2441"/>
                  </a:cubicBezTo>
                  <a:lnTo>
                    <a:pt x="225" y="2409"/>
                  </a:lnTo>
                  <a:cubicBezTo>
                    <a:pt x="228" y="2028"/>
                    <a:pt x="327" y="1617"/>
                    <a:pt x="503" y="1247"/>
                  </a:cubicBezTo>
                  <a:lnTo>
                    <a:pt x="520" y="1217"/>
                  </a:lnTo>
                  <a:cubicBezTo>
                    <a:pt x="653" y="944"/>
                    <a:pt x="820" y="723"/>
                    <a:pt x="1003" y="574"/>
                  </a:cubicBezTo>
                  <a:cubicBezTo>
                    <a:pt x="1037" y="543"/>
                    <a:pt x="1071" y="519"/>
                    <a:pt x="1105" y="495"/>
                  </a:cubicBezTo>
                  <a:cubicBezTo>
                    <a:pt x="1119" y="485"/>
                    <a:pt x="1135" y="478"/>
                    <a:pt x="1149" y="468"/>
                  </a:cubicBezTo>
                  <a:cubicBezTo>
                    <a:pt x="1163" y="462"/>
                    <a:pt x="1180" y="454"/>
                    <a:pt x="1193" y="445"/>
                  </a:cubicBezTo>
                  <a:cubicBezTo>
                    <a:pt x="1228" y="428"/>
                    <a:pt x="1262" y="414"/>
                    <a:pt x="1295" y="404"/>
                  </a:cubicBezTo>
                  <a:cubicBezTo>
                    <a:pt x="1358" y="383"/>
                    <a:pt x="1418" y="373"/>
                    <a:pt x="1475" y="373"/>
                  </a:cubicBezTo>
                  <a:close/>
                  <a:moveTo>
                    <a:pt x="1554" y="0"/>
                  </a:moveTo>
                  <a:cubicBezTo>
                    <a:pt x="1426" y="0"/>
                    <a:pt x="1289" y="40"/>
                    <a:pt x="1149" y="122"/>
                  </a:cubicBezTo>
                  <a:cubicBezTo>
                    <a:pt x="857" y="291"/>
                    <a:pt x="578" y="621"/>
                    <a:pt x="364" y="1053"/>
                  </a:cubicBezTo>
                  <a:lnTo>
                    <a:pt x="344" y="1090"/>
                  </a:lnTo>
                  <a:lnTo>
                    <a:pt x="385" y="1128"/>
                  </a:lnTo>
                  <a:lnTo>
                    <a:pt x="337" y="1107"/>
                  </a:lnTo>
                  <a:cubicBezTo>
                    <a:pt x="120" y="1570"/>
                    <a:pt x="0" y="2083"/>
                    <a:pt x="0" y="2556"/>
                  </a:cubicBezTo>
                  <a:cubicBezTo>
                    <a:pt x="0" y="3028"/>
                    <a:pt x="120" y="3403"/>
                    <a:pt x="337" y="3613"/>
                  </a:cubicBezTo>
                  <a:cubicBezTo>
                    <a:pt x="455" y="3725"/>
                    <a:pt x="594" y="3782"/>
                    <a:pt x="745" y="3782"/>
                  </a:cubicBezTo>
                  <a:cubicBezTo>
                    <a:pt x="873" y="3782"/>
                    <a:pt x="1009" y="3741"/>
                    <a:pt x="1149" y="3660"/>
                  </a:cubicBezTo>
                  <a:cubicBezTo>
                    <a:pt x="1455" y="3484"/>
                    <a:pt x="1744" y="3134"/>
                    <a:pt x="1962" y="2675"/>
                  </a:cubicBezTo>
                  <a:cubicBezTo>
                    <a:pt x="2180" y="2212"/>
                    <a:pt x="2298" y="1699"/>
                    <a:pt x="2298" y="1226"/>
                  </a:cubicBezTo>
                  <a:cubicBezTo>
                    <a:pt x="2298" y="768"/>
                    <a:pt x="2186" y="397"/>
                    <a:pt x="1976" y="183"/>
                  </a:cubicBezTo>
                  <a:lnTo>
                    <a:pt x="1959" y="169"/>
                  </a:lnTo>
                  <a:cubicBezTo>
                    <a:pt x="1842" y="57"/>
                    <a:pt x="1704" y="0"/>
                    <a:pt x="1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176684" y="1906685"/>
              <a:ext cx="78710" cy="55882"/>
            </a:xfrm>
            <a:custGeom>
              <a:rect b="b" l="l" r="r" t="t"/>
              <a:pathLst>
                <a:path extrusionOk="0" h="1104" w="1555">
                  <a:moveTo>
                    <a:pt x="1503" y="1"/>
                  </a:moveTo>
                  <a:lnTo>
                    <a:pt x="1486" y="38"/>
                  </a:lnTo>
                  <a:cubicBezTo>
                    <a:pt x="1483" y="48"/>
                    <a:pt x="1476" y="59"/>
                    <a:pt x="1473" y="68"/>
                  </a:cubicBezTo>
                  <a:cubicBezTo>
                    <a:pt x="1415" y="187"/>
                    <a:pt x="1350" y="297"/>
                    <a:pt x="1279" y="399"/>
                  </a:cubicBezTo>
                  <a:cubicBezTo>
                    <a:pt x="1272" y="409"/>
                    <a:pt x="1269" y="415"/>
                    <a:pt x="1261" y="426"/>
                  </a:cubicBezTo>
                  <a:cubicBezTo>
                    <a:pt x="1167" y="558"/>
                    <a:pt x="1065" y="671"/>
                    <a:pt x="959" y="759"/>
                  </a:cubicBezTo>
                  <a:cubicBezTo>
                    <a:pt x="952" y="766"/>
                    <a:pt x="946" y="773"/>
                    <a:pt x="935" y="779"/>
                  </a:cubicBezTo>
                  <a:cubicBezTo>
                    <a:pt x="888" y="817"/>
                    <a:pt x="837" y="851"/>
                    <a:pt x="789" y="881"/>
                  </a:cubicBezTo>
                  <a:cubicBezTo>
                    <a:pt x="724" y="919"/>
                    <a:pt x="660" y="945"/>
                    <a:pt x="596" y="963"/>
                  </a:cubicBezTo>
                  <a:cubicBezTo>
                    <a:pt x="588" y="966"/>
                    <a:pt x="582" y="966"/>
                    <a:pt x="575" y="970"/>
                  </a:cubicBezTo>
                  <a:cubicBezTo>
                    <a:pt x="529" y="980"/>
                    <a:pt x="485" y="985"/>
                    <a:pt x="441" y="985"/>
                  </a:cubicBezTo>
                  <a:cubicBezTo>
                    <a:pt x="385" y="985"/>
                    <a:pt x="331" y="977"/>
                    <a:pt x="279" y="959"/>
                  </a:cubicBezTo>
                  <a:cubicBezTo>
                    <a:pt x="272" y="959"/>
                    <a:pt x="266" y="956"/>
                    <a:pt x="262" y="953"/>
                  </a:cubicBezTo>
                  <a:cubicBezTo>
                    <a:pt x="197" y="929"/>
                    <a:pt x="136" y="892"/>
                    <a:pt x="82" y="840"/>
                  </a:cubicBezTo>
                  <a:cubicBezTo>
                    <a:pt x="75" y="834"/>
                    <a:pt x="72" y="830"/>
                    <a:pt x="68" y="823"/>
                  </a:cubicBezTo>
                  <a:lnTo>
                    <a:pt x="51" y="807"/>
                  </a:lnTo>
                  <a:lnTo>
                    <a:pt x="34" y="843"/>
                  </a:lnTo>
                  <a:cubicBezTo>
                    <a:pt x="28" y="854"/>
                    <a:pt x="21" y="864"/>
                    <a:pt x="17" y="878"/>
                  </a:cubicBezTo>
                  <a:lnTo>
                    <a:pt x="1" y="912"/>
                  </a:lnTo>
                  <a:lnTo>
                    <a:pt x="14" y="929"/>
                  </a:lnTo>
                  <a:cubicBezTo>
                    <a:pt x="21" y="936"/>
                    <a:pt x="24" y="939"/>
                    <a:pt x="31" y="942"/>
                  </a:cubicBezTo>
                  <a:lnTo>
                    <a:pt x="31" y="945"/>
                  </a:lnTo>
                  <a:cubicBezTo>
                    <a:pt x="92" y="1003"/>
                    <a:pt x="157" y="1044"/>
                    <a:pt x="225" y="1072"/>
                  </a:cubicBezTo>
                  <a:cubicBezTo>
                    <a:pt x="232" y="1072"/>
                    <a:pt x="238" y="1075"/>
                    <a:pt x="246" y="1078"/>
                  </a:cubicBezTo>
                  <a:cubicBezTo>
                    <a:pt x="297" y="1094"/>
                    <a:pt x="352" y="1103"/>
                    <a:pt x="409" y="1103"/>
                  </a:cubicBezTo>
                  <a:cubicBezTo>
                    <a:pt x="459" y="1103"/>
                    <a:pt x="510" y="1096"/>
                    <a:pt x="561" y="1082"/>
                  </a:cubicBezTo>
                  <a:cubicBezTo>
                    <a:pt x="572" y="1082"/>
                    <a:pt x="578" y="1078"/>
                    <a:pt x="585" y="1078"/>
                  </a:cubicBezTo>
                  <a:cubicBezTo>
                    <a:pt x="649" y="1058"/>
                    <a:pt x="718" y="1031"/>
                    <a:pt x="789" y="990"/>
                  </a:cubicBezTo>
                  <a:cubicBezTo>
                    <a:pt x="840" y="959"/>
                    <a:pt x="894" y="922"/>
                    <a:pt x="946" y="881"/>
                  </a:cubicBezTo>
                  <a:cubicBezTo>
                    <a:pt x="955" y="875"/>
                    <a:pt x="963" y="868"/>
                    <a:pt x="969" y="861"/>
                  </a:cubicBezTo>
                  <a:cubicBezTo>
                    <a:pt x="1082" y="766"/>
                    <a:pt x="1190" y="647"/>
                    <a:pt x="1292" y="504"/>
                  </a:cubicBezTo>
                  <a:cubicBezTo>
                    <a:pt x="1299" y="493"/>
                    <a:pt x="1306" y="487"/>
                    <a:pt x="1313" y="476"/>
                  </a:cubicBezTo>
                  <a:cubicBezTo>
                    <a:pt x="1388" y="368"/>
                    <a:pt x="1456" y="249"/>
                    <a:pt x="1520" y="120"/>
                  </a:cubicBezTo>
                  <a:cubicBezTo>
                    <a:pt x="1527" y="109"/>
                    <a:pt x="1531" y="99"/>
                    <a:pt x="1537" y="85"/>
                  </a:cubicBezTo>
                  <a:lnTo>
                    <a:pt x="1554" y="52"/>
                  </a:lnTo>
                  <a:lnTo>
                    <a:pt x="1537" y="35"/>
                  </a:lnTo>
                  <a:cubicBezTo>
                    <a:pt x="1534" y="28"/>
                    <a:pt x="1527" y="24"/>
                    <a:pt x="1523" y="21"/>
                  </a:cubicBezTo>
                  <a:lnTo>
                    <a:pt x="1520" y="18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176684" y="2013994"/>
              <a:ext cx="78710" cy="58109"/>
            </a:xfrm>
            <a:custGeom>
              <a:rect b="b" l="l" r="r" t="t"/>
              <a:pathLst>
                <a:path extrusionOk="0" h="1148" w="1555">
                  <a:moveTo>
                    <a:pt x="1162" y="1"/>
                  </a:moveTo>
                  <a:cubicBezTo>
                    <a:pt x="1099" y="1"/>
                    <a:pt x="1035" y="11"/>
                    <a:pt x="969" y="33"/>
                  </a:cubicBezTo>
                  <a:cubicBezTo>
                    <a:pt x="963" y="33"/>
                    <a:pt x="955" y="36"/>
                    <a:pt x="946" y="40"/>
                  </a:cubicBezTo>
                  <a:cubicBezTo>
                    <a:pt x="894" y="57"/>
                    <a:pt x="840" y="84"/>
                    <a:pt x="789" y="115"/>
                  </a:cubicBezTo>
                  <a:cubicBezTo>
                    <a:pt x="718" y="151"/>
                    <a:pt x="649" y="203"/>
                    <a:pt x="585" y="261"/>
                  </a:cubicBezTo>
                  <a:cubicBezTo>
                    <a:pt x="578" y="264"/>
                    <a:pt x="572" y="271"/>
                    <a:pt x="561" y="281"/>
                  </a:cubicBezTo>
                  <a:cubicBezTo>
                    <a:pt x="453" y="380"/>
                    <a:pt x="343" y="506"/>
                    <a:pt x="246" y="652"/>
                  </a:cubicBezTo>
                  <a:cubicBezTo>
                    <a:pt x="238" y="661"/>
                    <a:pt x="232" y="672"/>
                    <a:pt x="225" y="682"/>
                  </a:cubicBezTo>
                  <a:cubicBezTo>
                    <a:pt x="157" y="788"/>
                    <a:pt x="92" y="906"/>
                    <a:pt x="31" y="1029"/>
                  </a:cubicBezTo>
                  <a:lnTo>
                    <a:pt x="31" y="1036"/>
                  </a:lnTo>
                  <a:cubicBezTo>
                    <a:pt x="24" y="1046"/>
                    <a:pt x="21" y="1053"/>
                    <a:pt x="14" y="1063"/>
                  </a:cubicBezTo>
                  <a:lnTo>
                    <a:pt x="1" y="1100"/>
                  </a:lnTo>
                  <a:lnTo>
                    <a:pt x="17" y="1118"/>
                  </a:lnTo>
                  <a:cubicBezTo>
                    <a:pt x="21" y="1121"/>
                    <a:pt x="28" y="1127"/>
                    <a:pt x="34" y="1131"/>
                  </a:cubicBezTo>
                  <a:lnTo>
                    <a:pt x="51" y="1148"/>
                  </a:lnTo>
                  <a:lnTo>
                    <a:pt x="68" y="1110"/>
                  </a:lnTo>
                  <a:cubicBezTo>
                    <a:pt x="72" y="1100"/>
                    <a:pt x="75" y="1090"/>
                    <a:pt x="82" y="1077"/>
                  </a:cubicBezTo>
                  <a:cubicBezTo>
                    <a:pt x="136" y="964"/>
                    <a:pt x="197" y="856"/>
                    <a:pt x="262" y="757"/>
                  </a:cubicBezTo>
                  <a:cubicBezTo>
                    <a:pt x="266" y="747"/>
                    <a:pt x="272" y="740"/>
                    <a:pt x="279" y="730"/>
                  </a:cubicBezTo>
                  <a:cubicBezTo>
                    <a:pt x="371" y="590"/>
                    <a:pt x="470" y="475"/>
                    <a:pt x="575" y="380"/>
                  </a:cubicBezTo>
                  <a:cubicBezTo>
                    <a:pt x="582" y="373"/>
                    <a:pt x="588" y="366"/>
                    <a:pt x="596" y="359"/>
                  </a:cubicBezTo>
                  <a:cubicBezTo>
                    <a:pt x="660" y="305"/>
                    <a:pt x="724" y="261"/>
                    <a:pt x="789" y="223"/>
                  </a:cubicBezTo>
                  <a:cubicBezTo>
                    <a:pt x="837" y="192"/>
                    <a:pt x="888" y="169"/>
                    <a:pt x="935" y="151"/>
                  </a:cubicBezTo>
                  <a:cubicBezTo>
                    <a:pt x="946" y="151"/>
                    <a:pt x="952" y="148"/>
                    <a:pt x="959" y="145"/>
                  </a:cubicBezTo>
                  <a:cubicBezTo>
                    <a:pt x="1022" y="127"/>
                    <a:pt x="1084" y="117"/>
                    <a:pt x="1144" y="117"/>
                  </a:cubicBezTo>
                  <a:cubicBezTo>
                    <a:pt x="1184" y="117"/>
                    <a:pt x="1223" y="121"/>
                    <a:pt x="1261" y="131"/>
                  </a:cubicBezTo>
                  <a:cubicBezTo>
                    <a:pt x="1269" y="135"/>
                    <a:pt x="1272" y="135"/>
                    <a:pt x="1279" y="138"/>
                  </a:cubicBezTo>
                  <a:cubicBezTo>
                    <a:pt x="1350" y="159"/>
                    <a:pt x="1415" y="192"/>
                    <a:pt x="1473" y="244"/>
                  </a:cubicBezTo>
                  <a:cubicBezTo>
                    <a:pt x="1476" y="247"/>
                    <a:pt x="1483" y="253"/>
                    <a:pt x="1486" y="257"/>
                  </a:cubicBezTo>
                  <a:lnTo>
                    <a:pt x="1503" y="274"/>
                  </a:lnTo>
                  <a:lnTo>
                    <a:pt x="1520" y="240"/>
                  </a:lnTo>
                  <a:cubicBezTo>
                    <a:pt x="1523" y="237"/>
                    <a:pt x="1523" y="237"/>
                    <a:pt x="1523" y="233"/>
                  </a:cubicBezTo>
                  <a:cubicBezTo>
                    <a:pt x="1527" y="223"/>
                    <a:pt x="1534" y="213"/>
                    <a:pt x="1537" y="203"/>
                  </a:cubicBezTo>
                  <a:lnTo>
                    <a:pt x="1554" y="169"/>
                  </a:lnTo>
                  <a:lnTo>
                    <a:pt x="1537" y="151"/>
                  </a:lnTo>
                  <a:lnTo>
                    <a:pt x="1520" y="135"/>
                  </a:lnTo>
                  <a:cubicBezTo>
                    <a:pt x="1456" y="80"/>
                    <a:pt x="1388" y="43"/>
                    <a:pt x="1313" y="19"/>
                  </a:cubicBezTo>
                  <a:cubicBezTo>
                    <a:pt x="1306" y="19"/>
                    <a:pt x="1299" y="16"/>
                    <a:pt x="1292" y="16"/>
                  </a:cubicBezTo>
                  <a:cubicBezTo>
                    <a:pt x="1250" y="6"/>
                    <a:pt x="1206" y="1"/>
                    <a:pt x="116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187364" y="1903698"/>
              <a:ext cx="56135" cy="170429"/>
            </a:xfrm>
            <a:custGeom>
              <a:rect b="b" l="l" r="r" t="t"/>
              <a:pathLst>
                <a:path extrusionOk="0" h="3367" w="1109">
                  <a:moveTo>
                    <a:pt x="643" y="115"/>
                  </a:moveTo>
                  <a:cubicBezTo>
                    <a:pt x="740" y="115"/>
                    <a:pt x="831" y="209"/>
                    <a:pt x="901" y="386"/>
                  </a:cubicBezTo>
                  <a:cubicBezTo>
                    <a:pt x="997" y="624"/>
                    <a:pt x="1050" y="984"/>
                    <a:pt x="1050" y="1396"/>
                  </a:cubicBezTo>
                  <a:cubicBezTo>
                    <a:pt x="1050" y="1811"/>
                    <a:pt x="997" y="2233"/>
                    <a:pt x="901" y="2579"/>
                  </a:cubicBezTo>
                  <a:cubicBezTo>
                    <a:pt x="810" y="2919"/>
                    <a:pt x="683" y="3150"/>
                    <a:pt x="554" y="3225"/>
                  </a:cubicBezTo>
                  <a:cubicBezTo>
                    <a:pt x="524" y="3242"/>
                    <a:pt x="494" y="3251"/>
                    <a:pt x="464" y="3251"/>
                  </a:cubicBezTo>
                  <a:cubicBezTo>
                    <a:pt x="369" y="3251"/>
                    <a:pt x="280" y="3159"/>
                    <a:pt x="207" y="2980"/>
                  </a:cubicBezTo>
                  <a:cubicBezTo>
                    <a:pt x="112" y="2742"/>
                    <a:pt x="58" y="2385"/>
                    <a:pt x="58" y="1971"/>
                  </a:cubicBezTo>
                  <a:cubicBezTo>
                    <a:pt x="58" y="1555"/>
                    <a:pt x="112" y="1134"/>
                    <a:pt x="207" y="787"/>
                  </a:cubicBezTo>
                  <a:cubicBezTo>
                    <a:pt x="303" y="447"/>
                    <a:pt x="425" y="216"/>
                    <a:pt x="554" y="141"/>
                  </a:cubicBezTo>
                  <a:cubicBezTo>
                    <a:pt x="584" y="124"/>
                    <a:pt x="614" y="115"/>
                    <a:pt x="643" y="115"/>
                  </a:cubicBezTo>
                  <a:close/>
                  <a:moveTo>
                    <a:pt x="664" y="0"/>
                  </a:moveTo>
                  <a:cubicBezTo>
                    <a:pt x="628" y="0"/>
                    <a:pt x="592" y="11"/>
                    <a:pt x="554" y="33"/>
                  </a:cubicBezTo>
                  <a:cubicBezTo>
                    <a:pt x="405" y="121"/>
                    <a:pt x="262" y="376"/>
                    <a:pt x="157" y="756"/>
                  </a:cubicBezTo>
                  <a:cubicBezTo>
                    <a:pt x="55" y="1124"/>
                    <a:pt x="0" y="1569"/>
                    <a:pt x="0" y="2004"/>
                  </a:cubicBezTo>
                  <a:cubicBezTo>
                    <a:pt x="0" y="2440"/>
                    <a:pt x="55" y="2817"/>
                    <a:pt x="157" y="3069"/>
                  </a:cubicBezTo>
                  <a:cubicBezTo>
                    <a:pt x="237" y="3264"/>
                    <a:pt x="338" y="3366"/>
                    <a:pt x="447" y="3366"/>
                  </a:cubicBezTo>
                  <a:cubicBezTo>
                    <a:pt x="482" y="3366"/>
                    <a:pt x="518" y="3355"/>
                    <a:pt x="554" y="3334"/>
                  </a:cubicBezTo>
                  <a:cubicBezTo>
                    <a:pt x="708" y="3245"/>
                    <a:pt x="846" y="2991"/>
                    <a:pt x="952" y="2609"/>
                  </a:cubicBezTo>
                  <a:cubicBezTo>
                    <a:pt x="1054" y="2242"/>
                    <a:pt x="1108" y="1800"/>
                    <a:pt x="1108" y="1362"/>
                  </a:cubicBezTo>
                  <a:cubicBezTo>
                    <a:pt x="1108" y="927"/>
                    <a:pt x="1054" y="549"/>
                    <a:pt x="952" y="298"/>
                  </a:cubicBezTo>
                  <a:cubicBezTo>
                    <a:pt x="872" y="102"/>
                    <a:pt x="774" y="0"/>
                    <a:pt x="6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161195" y="1955632"/>
              <a:ext cx="108473" cy="66916"/>
            </a:xfrm>
            <a:custGeom>
              <a:rect b="b" l="l" r="r" t="t"/>
              <a:pathLst>
                <a:path extrusionOk="0" h="1322" w="2143">
                  <a:moveTo>
                    <a:pt x="2119" y="0"/>
                  </a:moveTo>
                  <a:cubicBezTo>
                    <a:pt x="2116" y="0"/>
                    <a:pt x="2112" y="1"/>
                    <a:pt x="2108" y="3"/>
                  </a:cubicBezTo>
                  <a:lnTo>
                    <a:pt x="34" y="1199"/>
                  </a:lnTo>
                  <a:cubicBezTo>
                    <a:pt x="14" y="1213"/>
                    <a:pt x="1" y="1251"/>
                    <a:pt x="1" y="1277"/>
                  </a:cubicBezTo>
                  <a:cubicBezTo>
                    <a:pt x="1" y="1303"/>
                    <a:pt x="9" y="1321"/>
                    <a:pt x="24" y="1321"/>
                  </a:cubicBezTo>
                  <a:cubicBezTo>
                    <a:pt x="27" y="1321"/>
                    <a:pt x="30" y="1320"/>
                    <a:pt x="34" y="1318"/>
                  </a:cubicBezTo>
                  <a:lnTo>
                    <a:pt x="2108" y="121"/>
                  </a:lnTo>
                  <a:cubicBezTo>
                    <a:pt x="2129" y="108"/>
                    <a:pt x="2143" y="71"/>
                    <a:pt x="2143" y="40"/>
                  </a:cubicBezTo>
                  <a:cubicBezTo>
                    <a:pt x="2143" y="18"/>
                    <a:pt x="2133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213483" y="1905318"/>
              <a:ext cx="3847" cy="167493"/>
            </a:xfrm>
            <a:custGeom>
              <a:rect b="b" l="l" r="r" t="t"/>
              <a:pathLst>
                <a:path extrusionOk="0" h="3309" w="76">
                  <a:moveTo>
                    <a:pt x="51" y="0"/>
                  </a:moveTo>
                  <a:cubicBezTo>
                    <a:pt x="47" y="0"/>
                    <a:pt x="43" y="2"/>
                    <a:pt x="38" y="4"/>
                  </a:cubicBezTo>
                  <a:cubicBezTo>
                    <a:pt x="18" y="14"/>
                    <a:pt x="1" y="51"/>
                    <a:pt x="1" y="79"/>
                  </a:cubicBezTo>
                  <a:lnTo>
                    <a:pt x="1" y="3271"/>
                  </a:lnTo>
                  <a:cubicBezTo>
                    <a:pt x="1" y="3295"/>
                    <a:pt x="11" y="3309"/>
                    <a:pt x="25" y="3309"/>
                  </a:cubicBezTo>
                  <a:cubicBezTo>
                    <a:pt x="29" y="3309"/>
                    <a:pt x="34" y="3307"/>
                    <a:pt x="38" y="3305"/>
                  </a:cubicBezTo>
                  <a:cubicBezTo>
                    <a:pt x="59" y="3295"/>
                    <a:pt x="76" y="3257"/>
                    <a:pt x="76" y="3227"/>
                  </a:cubicBezTo>
                  <a:lnTo>
                    <a:pt x="76" y="38"/>
                  </a:lnTo>
                  <a:cubicBezTo>
                    <a:pt x="76" y="14"/>
                    <a:pt x="66" y="0"/>
                    <a:pt x="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13"/>
                  </a:moveTo>
                  <a:cubicBezTo>
                    <a:pt x="0" y="7"/>
                    <a:pt x="4" y="3"/>
                    <a:pt x="4" y="0"/>
                  </a:cubicBezTo>
                  <a:cubicBezTo>
                    <a:pt x="4" y="3"/>
                    <a:pt x="0" y="7"/>
                    <a:pt x="0" y="1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56366" y="2971428"/>
              <a:ext cx="2480" cy="7086"/>
            </a:xfrm>
            <a:custGeom>
              <a:rect b="b" l="l" r="r" t="t"/>
              <a:pathLst>
                <a:path extrusionOk="0" h="140" w="49">
                  <a:moveTo>
                    <a:pt x="48" y="0"/>
                  </a:moveTo>
                  <a:cubicBezTo>
                    <a:pt x="42" y="14"/>
                    <a:pt x="36" y="29"/>
                    <a:pt x="30" y="44"/>
                  </a:cubicBezTo>
                  <a:lnTo>
                    <a:pt x="30" y="44"/>
                  </a:lnTo>
                  <a:cubicBezTo>
                    <a:pt x="36" y="30"/>
                    <a:pt x="42" y="15"/>
                    <a:pt x="48" y="0"/>
                  </a:cubicBezTo>
                  <a:close/>
                  <a:moveTo>
                    <a:pt x="30" y="44"/>
                  </a:moveTo>
                  <a:cubicBezTo>
                    <a:pt x="18" y="76"/>
                    <a:pt x="8" y="107"/>
                    <a:pt x="1" y="140"/>
                  </a:cubicBezTo>
                  <a:cubicBezTo>
                    <a:pt x="10" y="108"/>
                    <a:pt x="19" y="75"/>
                    <a:pt x="30" y="4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58795" y="2970770"/>
              <a:ext cx="253" cy="709"/>
            </a:xfrm>
            <a:custGeom>
              <a:rect b="b" l="l" r="r" t="t"/>
              <a:pathLst>
                <a:path extrusionOk="0" h="14" w="5">
                  <a:moveTo>
                    <a:pt x="0" y="7"/>
                  </a:moveTo>
                  <a:lnTo>
                    <a:pt x="0" y="13"/>
                  </a:lnTo>
                  <a:lnTo>
                    <a:pt x="0" y="7"/>
                  </a:lnTo>
                  <a:close/>
                  <a:moveTo>
                    <a:pt x="4" y="0"/>
                  </a:moveTo>
                  <a:cubicBezTo>
                    <a:pt x="4" y="0"/>
                    <a:pt x="4" y="3"/>
                    <a:pt x="0" y="7"/>
                  </a:cubicBezTo>
                  <a:cubicBezTo>
                    <a:pt x="4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56366" y="2975224"/>
              <a:ext cx="1114" cy="3290"/>
            </a:xfrm>
            <a:custGeom>
              <a:rect b="b" l="l" r="r" t="t"/>
              <a:pathLst>
                <a:path extrusionOk="0" h="65" w="22">
                  <a:moveTo>
                    <a:pt x="21" y="0"/>
                  </a:moveTo>
                  <a:cubicBezTo>
                    <a:pt x="15" y="14"/>
                    <a:pt x="11" y="27"/>
                    <a:pt x="7" y="41"/>
                  </a:cubicBezTo>
                  <a:cubicBezTo>
                    <a:pt x="5" y="45"/>
                    <a:pt x="4" y="51"/>
                    <a:pt x="3" y="57"/>
                  </a:cubicBezTo>
                  <a:lnTo>
                    <a:pt x="3" y="57"/>
                  </a:lnTo>
                  <a:cubicBezTo>
                    <a:pt x="9" y="39"/>
                    <a:pt x="16" y="18"/>
                    <a:pt x="21" y="0"/>
                  </a:cubicBezTo>
                  <a:close/>
                  <a:moveTo>
                    <a:pt x="3" y="57"/>
                  </a:moveTo>
                  <a:cubicBezTo>
                    <a:pt x="2" y="60"/>
                    <a:pt x="2" y="62"/>
                    <a:pt x="1" y="65"/>
                  </a:cubicBezTo>
                  <a:cubicBezTo>
                    <a:pt x="2" y="62"/>
                    <a:pt x="3" y="60"/>
                    <a:pt x="3" y="57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60162" y="2963835"/>
              <a:ext cx="2278" cy="4353"/>
            </a:xfrm>
            <a:custGeom>
              <a:rect b="b" l="l" r="r" t="t"/>
              <a:pathLst>
                <a:path extrusionOk="0" h="86" w="45">
                  <a:moveTo>
                    <a:pt x="45" y="1"/>
                  </a:moveTo>
                  <a:lnTo>
                    <a:pt x="42" y="4"/>
                  </a:lnTo>
                  <a:cubicBezTo>
                    <a:pt x="39" y="8"/>
                    <a:pt x="37" y="13"/>
                    <a:pt x="35" y="17"/>
                  </a:cubicBezTo>
                  <a:lnTo>
                    <a:pt x="35" y="17"/>
                  </a:lnTo>
                  <a:cubicBezTo>
                    <a:pt x="38" y="12"/>
                    <a:pt x="42" y="6"/>
                    <a:pt x="45" y="1"/>
                  </a:cubicBezTo>
                  <a:close/>
                  <a:moveTo>
                    <a:pt x="35" y="17"/>
                  </a:moveTo>
                  <a:cubicBezTo>
                    <a:pt x="22" y="39"/>
                    <a:pt x="11" y="62"/>
                    <a:pt x="1" y="86"/>
                  </a:cubicBezTo>
                  <a:cubicBezTo>
                    <a:pt x="12" y="63"/>
                    <a:pt x="23" y="40"/>
                    <a:pt x="35" y="17"/>
                  </a:cubicBezTo>
                  <a:close/>
                </a:path>
              </a:pathLst>
            </a:custGeom>
            <a:solidFill>
              <a:srgbClr val="70D3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-1223452" y="1444292"/>
              <a:ext cx="1187841" cy="2384034"/>
            </a:xfrm>
            <a:custGeom>
              <a:rect b="b" l="l" r="r" t="t"/>
              <a:pathLst>
                <a:path extrusionOk="0" h="47099" w="23467">
                  <a:moveTo>
                    <a:pt x="21266" y="0"/>
                  </a:moveTo>
                  <a:cubicBezTo>
                    <a:pt x="21096" y="0"/>
                    <a:pt x="20926" y="38"/>
                    <a:pt x="20797" y="113"/>
                  </a:cubicBezTo>
                  <a:lnTo>
                    <a:pt x="470" y="11849"/>
                  </a:lnTo>
                  <a:cubicBezTo>
                    <a:pt x="211" y="11998"/>
                    <a:pt x="1" y="12362"/>
                    <a:pt x="1" y="12661"/>
                  </a:cubicBezTo>
                  <a:lnTo>
                    <a:pt x="1" y="45446"/>
                  </a:lnTo>
                  <a:cubicBezTo>
                    <a:pt x="1" y="45745"/>
                    <a:pt x="211" y="46109"/>
                    <a:pt x="470" y="46258"/>
                  </a:cubicBezTo>
                  <a:lnTo>
                    <a:pt x="1731" y="46986"/>
                  </a:lnTo>
                  <a:cubicBezTo>
                    <a:pt x="1860" y="47061"/>
                    <a:pt x="2030" y="47098"/>
                    <a:pt x="2200" y="47098"/>
                  </a:cubicBezTo>
                  <a:cubicBezTo>
                    <a:pt x="2370" y="47098"/>
                    <a:pt x="2540" y="47061"/>
                    <a:pt x="2669" y="46986"/>
                  </a:cubicBezTo>
                  <a:lnTo>
                    <a:pt x="22997" y="35249"/>
                  </a:lnTo>
                  <a:cubicBezTo>
                    <a:pt x="23256" y="35100"/>
                    <a:pt x="23466" y="34736"/>
                    <a:pt x="23466" y="34437"/>
                  </a:cubicBezTo>
                  <a:lnTo>
                    <a:pt x="23466" y="1653"/>
                  </a:lnTo>
                  <a:cubicBezTo>
                    <a:pt x="23466" y="1354"/>
                    <a:pt x="23256" y="990"/>
                    <a:pt x="22997" y="840"/>
                  </a:cubicBezTo>
                  <a:lnTo>
                    <a:pt x="21735" y="113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-1219858" y="1444292"/>
              <a:ext cx="1184247" cy="681666"/>
            </a:xfrm>
            <a:custGeom>
              <a:rect b="b" l="l" r="r" t="t"/>
              <a:pathLst>
                <a:path extrusionOk="0" h="13467" w="23396">
                  <a:moveTo>
                    <a:pt x="21195" y="0"/>
                  </a:moveTo>
                  <a:cubicBezTo>
                    <a:pt x="21025" y="0"/>
                    <a:pt x="20855" y="38"/>
                    <a:pt x="20726" y="113"/>
                  </a:cubicBezTo>
                  <a:lnTo>
                    <a:pt x="399" y="11849"/>
                  </a:lnTo>
                  <a:cubicBezTo>
                    <a:pt x="232" y="11944"/>
                    <a:pt x="86" y="12131"/>
                    <a:pt x="1" y="12335"/>
                  </a:cubicBezTo>
                  <a:cubicBezTo>
                    <a:pt x="21" y="12288"/>
                    <a:pt x="45" y="12243"/>
                    <a:pt x="69" y="12199"/>
                  </a:cubicBezTo>
                  <a:lnTo>
                    <a:pt x="2268" y="13467"/>
                  </a:lnTo>
                  <a:cubicBezTo>
                    <a:pt x="2353" y="13321"/>
                    <a:pt x="2469" y="13195"/>
                    <a:pt x="2598" y="13117"/>
                  </a:cubicBezTo>
                  <a:lnTo>
                    <a:pt x="22926" y="1384"/>
                  </a:lnTo>
                  <a:cubicBezTo>
                    <a:pt x="23002" y="1340"/>
                    <a:pt x="23073" y="1320"/>
                    <a:pt x="23136" y="1320"/>
                  </a:cubicBezTo>
                  <a:cubicBezTo>
                    <a:pt x="23290" y="1320"/>
                    <a:pt x="23395" y="1441"/>
                    <a:pt x="23395" y="1652"/>
                  </a:cubicBezTo>
                  <a:lnTo>
                    <a:pt x="23395" y="1652"/>
                  </a:lnTo>
                  <a:cubicBezTo>
                    <a:pt x="23395" y="1353"/>
                    <a:pt x="23184" y="990"/>
                    <a:pt x="22926" y="840"/>
                  </a:cubicBezTo>
                  <a:lnTo>
                    <a:pt x="21664" y="113"/>
                  </a:lnTo>
                  <a:cubicBezTo>
                    <a:pt x="21535" y="38"/>
                    <a:pt x="21365" y="0"/>
                    <a:pt x="21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-1037786" y="1691661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1" y="1"/>
                  </a:moveTo>
                  <a:cubicBezTo>
                    <a:pt x="17689" y="1"/>
                    <a:pt x="17630" y="18"/>
                    <a:pt x="17568" y="53"/>
                  </a:cubicBezTo>
                  <a:lnTo>
                    <a:pt x="392" y="9971"/>
                  </a:lnTo>
                  <a:cubicBezTo>
                    <a:pt x="174" y="10097"/>
                    <a:pt x="1" y="10399"/>
                    <a:pt x="1" y="10651"/>
                  </a:cubicBezTo>
                  <a:lnTo>
                    <a:pt x="1" y="32606"/>
                  </a:lnTo>
                  <a:cubicBezTo>
                    <a:pt x="1" y="32782"/>
                    <a:pt x="88" y="32885"/>
                    <a:pt x="216" y="32885"/>
                  </a:cubicBezTo>
                  <a:cubicBezTo>
                    <a:pt x="269" y="32885"/>
                    <a:pt x="329" y="32867"/>
                    <a:pt x="392" y="32831"/>
                  </a:cubicBezTo>
                  <a:lnTo>
                    <a:pt x="17568" y="22914"/>
                  </a:lnTo>
                  <a:cubicBezTo>
                    <a:pt x="17782" y="22788"/>
                    <a:pt x="17959" y="22485"/>
                    <a:pt x="17959" y="22237"/>
                  </a:cubicBezTo>
                  <a:lnTo>
                    <a:pt x="17959" y="281"/>
                  </a:lnTo>
                  <a:cubicBezTo>
                    <a:pt x="17959" y="102"/>
                    <a:pt x="17870" y="1"/>
                    <a:pt x="177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-1222085" y="2066071"/>
              <a:ext cx="129631" cy="1766601"/>
            </a:xfrm>
            <a:custGeom>
              <a:rect b="b" l="l" r="r" t="t"/>
              <a:pathLst>
                <a:path extrusionOk="0" h="34901" w="2561">
                  <a:moveTo>
                    <a:pt x="140" y="0"/>
                  </a:moveTo>
                  <a:cubicBezTo>
                    <a:pt x="86" y="92"/>
                    <a:pt x="45" y="190"/>
                    <a:pt x="21" y="289"/>
                  </a:cubicBezTo>
                  <a:cubicBezTo>
                    <a:pt x="7" y="347"/>
                    <a:pt x="1" y="405"/>
                    <a:pt x="1" y="459"/>
                  </a:cubicBezTo>
                  <a:lnTo>
                    <a:pt x="4" y="33247"/>
                  </a:lnTo>
                  <a:cubicBezTo>
                    <a:pt x="4" y="33546"/>
                    <a:pt x="211" y="33910"/>
                    <a:pt x="470" y="34060"/>
                  </a:cubicBezTo>
                  <a:lnTo>
                    <a:pt x="1732" y="34787"/>
                  </a:lnTo>
                  <a:cubicBezTo>
                    <a:pt x="1765" y="34804"/>
                    <a:pt x="1799" y="34821"/>
                    <a:pt x="1837" y="34835"/>
                  </a:cubicBezTo>
                  <a:cubicBezTo>
                    <a:pt x="1854" y="34845"/>
                    <a:pt x="1874" y="34848"/>
                    <a:pt x="1891" y="34855"/>
                  </a:cubicBezTo>
                  <a:cubicBezTo>
                    <a:pt x="1932" y="34865"/>
                    <a:pt x="1973" y="34876"/>
                    <a:pt x="2010" y="34882"/>
                  </a:cubicBezTo>
                  <a:cubicBezTo>
                    <a:pt x="2073" y="34894"/>
                    <a:pt x="2138" y="34900"/>
                    <a:pt x="2202" y="34900"/>
                  </a:cubicBezTo>
                  <a:cubicBezTo>
                    <a:pt x="2266" y="34900"/>
                    <a:pt x="2330" y="34894"/>
                    <a:pt x="2391" y="34882"/>
                  </a:cubicBezTo>
                  <a:cubicBezTo>
                    <a:pt x="2422" y="34879"/>
                    <a:pt x="2452" y="34872"/>
                    <a:pt x="2483" y="34862"/>
                  </a:cubicBezTo>
                  <a:cubicBezTo>
                    <a:pt x="2507" y="34855"/>
                    <a:pt x="2534" y="34848"/>
                    <a:pt x="2561" y="34835"/>
                  </a:cubicBezTo>
                  <a:lnTo>
                    <a:pt x="2561" y="34835"/>
                  </a:lnTo>
                  <a:cubicBezTo>
                    <a:pt x="2524" y="34846"/>
                    <a:pt x="2490" y="34852"/>
                    <a:pt x="2458" y="34852"/>
                  </a:cubicBezTo>
                  <a:cubicBezTo>
                    <a:pt x="2305" y="34852"/>
                    <a:pt x="2201" y="34729"/>
                    <a:pt x="2201" y="34515"/>
                  </a:cubicBezTo>
                  <a:lnTo>
                    <a:pt x="2201" y="1731"/>
                  </a:lnTo>
                  <a:cubicBezTo>
                    <a:pt x="2201" y="1581"/>
                    <a:pt x="2255" y="1414"/>
                    <a:pt x="2340" y="126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-898537" y="3403500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7" y="0"/>
                  </a:moveTo>
                  <a:cubicBezTo>
                    <a:pt x="1049" y="0"/>
                    <a:pt x="988" y="56"/>
                    <a:pt x="962" y="141"/>
                  </a:cubicBezTo>
                  <a:lnTo>
                    <a:pt x="725" y="919"/>
                  </a:lnTo>
                  <a:cubicBezTo>
                    <a:pt x="711" y="970"/>
                    <a:pt x="684" y="1014"/>
                    <a:pt x="650" y="1038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1" y="1715"/>
                  </a:cubicBezTo>
                  <a:lnTo>
                    <a:pt x="446" y="1993"/>
                  </a:lnTo>
                  <a:cubicBezTo>
                    <a:pt x="469" y="2010"/>
                    <a:pt x="480" y="2048"/>
                    <a:pt x="477" y="2099"/>
                  </a:cubicBezTo>
                  <a:lnTo>
                    <a:pt x="385" y="2854"/>
                  </a:lnTo>
                  <a:cubicBezTo>
                    <a:pt x="376" y="2927"/>
                    <a:pt x="405" y="2969"/>
                    <a:pt x="445" y="2969"/>
                  </a:cubicBezTo>
                  <a:cubicBezTo>
                    <a:pt x="472" y="2969"/>
                    <a:pt x="504" y="2951"/>
                    <a:pt x="534" y="2911"/>
                  </a:cubicBezTo>
                  <a:lnTo>
                    <a:pt x="1007" y="2306"/>
                  </a:lnTo>
                  <a:cubicBezTo>
                    <a:pt x="1035" y="2272"/>
                    <a:pt x="1070" y="2251"/>
                    <a:pt x="1096" y="2251"/>
                  </a:cubicBezTo>
                  <a:cubicBezTo>
                    <a:pt x="1098" y="2251"/>
                    <a:pt x="1100" y="2252"/>
                    <a:pt x="1102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5" y="1426"/>
                  </a:lnTo>
                  <a:cubicBezTo>
                    <a:pt x="1632" y="1385"/>
                    <a:pt x="1643" y="1334"/>
                    <a:pt x="1666" y="1290"/>
                  </a:cubicBezTo>
                  <a:lnTo>
                    <a:pt x="2051" y="565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5"/>
                  </a:lnTo>
                  <a:cubicBezTo>
                    <a:pt x="1137" y="11"/>
                    <a:pt x="1119" y="0"/>
                    <a:pt x="1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-762932" y="3325195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8" y="1"/>
                  </a:moveTo>
                  <a:cubicBezTo>
                    <a:pt x="1050" y="1"/>
                    <a:pt x="989" y="56"/>
                    <a:pt x="963" y="141"/>
                  </a:cubicBezTo>
                  <a:lnTo>
                    <a:pt x="728" y="919"/>
                  </a:lnTo>
                  <a:cubicBezTo>
                    <a:pt x="711" y="970"/>
                    <a:pt x="684" y="1015"/>
                    <a:pt x="650" y="1038"/>
                  </a:cubicBezTo>
                  <a:lnTo>
                    <a:pt x="119" y="1450"/>
                  </a:lnTo>
                  <a:cubicBezTo>
                    <a:pt x="34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0"/>
                    <a:pt x="480" y="2051"/>
                    <a:pt x="477" y="2099"/>
                  </a:cubicBezTo>
                  <a:lnTo>
                    <a:pt x="384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4" y="2912"/>
                  </a:cubicBezTo>
                  <a:lnTo>
                    <a:pt x="1007" y="2306"/>
                  </a:lnTo>
                  <a:cubicBezTo>
                    <a:pt x="1035" y="2272"/>
                    <a:pt x="1069" y="2251"/>
                    <a:pt x="1099" y="2251"/>
                  </a:cubicBezTo>
                  <a:cubicBezTo>
                    <a:pt x="1101" y="2251"/>
                    <a:pt x="1103" y="2252"/>
                    <a:pt x="1106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6" y="2310"/>
                  </a:cubicBezTo>
                  <a:cubicBezTo>
                    <a:pt x="1660" y="2310"/>
                    <a:pt x="1741" y="2180"/>
                    <a:pt x="1727" y="2079"/>
                  </a:cubicBezTo>
                  <a:lnTo>
                    <a:pt x="1636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6" y="563"/>
                    <a:pt x="1384" y="538"/>
                  </a:cubicBezTo>
                  <a:lnTo>
                    <a:pt x="1150" y="36"/>
                  </a:lnTo>
                  <a:cubicBezTo>
                    <a:pt x="1138" y="12"/>
                    <a:pt x="1120" y="1"/>
                    <a:pt x="1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-627327" y="3246889"/>
              <a:ext cx="106550" cy="150334"/>
            </a:xfrm>
            <a:custGeom>
              <a:rect b="b" l="l" r="r" t="t"/>
              <a:pathLst>
                <a:path extrusionOk="0" h="2970" w="2105">
                  <a:moveTo>
                    <a:pt x="1099" y="1"/>
                  </a:moveTo>
                  <a:cubicBezTo>
                    <a:pt x="1052" y="1"/>
                    <a:pt x="991" y="56"/>
                    <a:pt x="963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20" y="1450"/>
                  </a:lnTo>
                  <a:cubicBezTo>
                    <a:pt x="35" y="1514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6" y="2099"/>
                  </a:cubicBezTo>
                  <a:lnTo>
                    <a:pt x="385" y="2854"/>
                  </a:lnTo>
                  <a:cubicBezTo>
                    <a:pt x="377" y="2928"/>
                    <a:pt x="405" y="2969"/>
                    <a:pt x="446" y="2969"/>
                  </a:cubicBezTo>
                  <a:cubicBezTo>
                    <a:pt x="472" y="2969"/>
                    <a:pt x="504" y="2951"/>
                    <a:pt x="534" y="2912"/>
                  </a:cubicBezTo>
                  <a:lnTo>
                    <a:pt x="1007" y="2306"/>
                  </a:lnTo>
                  <a:cubicBezTo>
                    <a:pt x="1036" y="2271"/>
                    <a:pt x="1070" y="2251"/>
                    <a:pt x="1099" y="2251"/>
                  </a:cubicBezTo>
                  <a:cubicBezTo>
                    <a:pt x="1101" y="2251"/>
                    <a:pt x="1103" y="2251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3" y="2310"/>
                    <a:pt x="1586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36" y="1426"/>
                  </a:lnTo>
                  <a:cubicBezTo>
                    <a:pt x="1633" y="1385"/>
                    <a:pt x="1642" y="1334"/>
                    <a:pt x="1667" y="1290"/>
                  </a:cubicBezTo>
                  <a:lnTo>
                    <a:pt x="2050" y="569"/>
                  </a:lnTo>
                  <a:cubicBezTo>
                    <a:pt x="2105" y="466"/>
                    <a:pt x="2084" y="360"/>
                    <a:pt x="2019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4" y="538"/>
                  </a:cubicBezTo>
                  <a:lnTo>
                    <a:pt x="1149" y="36"/>
                  </a:lnTo>
                  <a:cubicBezTo>
                    <a:pt x="1138" y="12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-491722" y="3168584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5" y="1514"/>
                    <a:pt x="0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5" y="2854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2"/>
                  </a:cubicBezTo>
                  <a:lnTo>
                    <a:pt x="1011" y="2306"/>
                  </a:lnTo>
                  <a:cubicBezTo>
                    <a:pt x="1035" y="2272"/>
                    <a:pt x="1069" y="2252"/>
                    <a:pt x="1097" y="2252"/>
                  </a:cubicBezTo>
                  <a:cubicBezTo>
                    <a:pt x="1100" y="2252"/>
                    <a:pt x="1103" y="2252"/>
                    <a:pt x="1105" y="2252"/>
                  </a:cubicBezTo>
                  <a:lnTo>
                    <a:pt x="1578" y="2310"/>
                  </a:lnTo>
                  <a:cubicBezTo>
                    <a:pt x="1581" y="2310"/>
                    <a:pt x="1584" y="2310"/>
                    <a:pt x="1587" y="2310"/>
                  </a:cubicBezTo>
                  <a:cubicBezTo>
                    <a:pt x="1659" y="2310"/>
                    <a:pt x="1741" y="2180"/>
                    <a:pt x="1728" y="2079"/>
                  </a:cubicBezTo>
                  <a:lnTo>
                    <a:pt x="1640" y="1426"/>
                  </a:lnTo>
                  <a:cubicBezTo>
                    <a:pt x="1632" y="1385"/>
                    <a:pt x="1643" y="1335"/>
                    <a:pt x="1667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1" y="360"/>
                    <a:pt x="2002" y="362"/>
                    <a:pt x="1993" y="365"/>
                  </a:cubicBezTo>
                  <a:lnTo>
                    <a:pt x="1463" y="569"/>
                  </a:lnTo>
                  <a:cubicBezTo>
                    <a:pt x="1453" y="573"/>
                    <a:pt x="1444" y="575"/>
                    <a:pt x="1435" y="575"/>
                  </a:cubicBezTo>
                  <a:cubicBezTo>
                    <a:pt x="1414" y="575"/>
                    <a:pt x="1397" y="563"/>
                    <a:pt x="1387" y="539"/>
                  </a:cubicBezTo>
                  <a:lnTo>
                    <a:pt x="1150" y="36"/>
                  </a:lnTo>
                  <a:cubicBezTo>
                    <a:pt x="1139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-356118" y="3090278"/>
              <a:ext cx="106600" cy="150334"/>
            </a:xfrm>
            <a:custGeom>
              <a:rect b="b" l="l" r="r" t="t"/>
              <a:pathLst>
                <a:path extrusionOk="0" h="2970" w="2106">
                  <a:moveTo>
                    <a:pt x="1099" y="1"/>
                  </a:moveTo>
                  <a:cubicBezTo>
                    <a:pt x="1052" y="1"/>
                    <a:pt x="992" y="56"/>
                    <a:pt x="966" y="141"/>
                  </a:cubicBezTo>
                  <a:lnTo>
                    <a:pt x="728" y="919"/>
                  </a:lnTo>
                  <a:cubicBezTo>
                    <a:pt x="711" y="971"/>
                    <a:pt x="684" y="1015"/>
                    <a:pt x="650" y="1042"/>
                  </a:cubicBezTo>
                  <a:lnTo>
                    <a:pt x="119" y="1450"/>
                  </a:lnTo>
                  <a:cubicBezTo>
                    <a:pt x="34" y="1515"/>
                    <a:pt x="1" y="1671"/>
                    <a:pt x="62" y="1715"/>
                  </a:cubicBezTo>
                  <a:lnTo>
                    <a:pt x="446" y="1994"/>
                  </a:lnTo>
                  <a:cubicBezTo>
                    <a:pt x="470" y="2011"/>
                    <a:pt x="480" y="2052"/>
                    <a:pt x="477" y="2099"/>
                  </a:cubicBezTo>
                  <a:lnTo>
                    <a:pt x="384" y="2854"/>
                  </a:lnTo>
                  <a:cubicBezTo>
                    <a:pt x="377" y="2927"/>
                    <a:pt x="405" y="2969"/>
                    <a:pt x="446" y="2969"/>
                  </a:cubicBezTo>
                  <a:cubicBezTo>
                    <a:pt x="473" y="2969"/>
                    <a:pt x="505" y="2951"/>
                    <a:pt x="535" y="2912"/>
                  </a:cubicBezTo>
                  <a:lnTo>
                    <a:pt x="1010" y="2306"/>
                  </a:lnTo>
                  <a:cubicBezTo>
                    <a:pt x="1035" y="2272"/>
                    <a:pt x="1070" y="2252"/>
                    <a:pt x="1099" y="2252"/>
                  </a:cubicBezTo>
                  <a:cubicBezTo>
                    <a:pt x="1101" y="2252"/>
                    <a:pt x="1104" y="2252"/>
                    <a:pt x="1106" y="2252"/>
                  </a:cubicBezTo>
                  <a:lnTo>
                    <a:pt x="1578" y="2310"/>
                  </a:lnTo>
                  <a:cubicBezTo>
                    <a:pt x="1581" y="2311"/>
                    <a:pt x="1584" y="2311"/>
                    <a:pt x="1586" y="2311"/>
                  </a:cubicBezTo>
                  <a:cubicBezTo>
                    <a:pt x="1662" y="2311"/>
                    <a:pt x="1741" y="2180"/>
                    <a:pt x="1728" y="2079"/>
                  </a:cubicBezTo>
                  <a:lnTo>
                    <a:pt x="1639" y="1426"/>
                  </a:lnTo>
                  <a:cubicBezTo>
                    <a:pt x="1633" y="1385"/>
                    <a:pt x="1643" y="1334"/>
                    <a:pt x="1666" y="1290"/>
                  </a:cubicBezTo>
                  <a:lnTo>
                    <a:pt x="2051" y="569"/>
                  </a:lnTo>
                  <a:cubicBezTo>
                    <a:pt x="2105" y="466"/>
                    <a:pt x="2084" y="360"/>
                    <a:pt x="2018" y="360"/>
                  </a:cubicBezTo>
                  <a:cubicBezTo>
                    <a:pt x="2010" y="360"/>
                    <a:pt x="2002" y="362"/>
                    <a:pt x="1993" y="365"/>
                  </a:cubicBezTo>
                  <a:lnTo>
                    <a:pt x="1462" y="569"/>
                  </a:lnTo>
                  <a:cubicBezTo>
                    <a:pt x="1454" y="573"/>
                    <a:pt x="1445" y="575"/>
                    <a:pt x="1437" y="575"/>
                  </a:cubicBezTo>
                  <a:cubicBezTo>
                    <a:pt x="1416" y="575"/>
                    <a:pt x="1397" y="563"/>
                    <a:pt x="1388" y="539"/>
                  </a:cubicBezTo>
                  <a:lnTo>
                    <a:pt x="1150" y="35"/>
                  </a:lnTo>
                  <a:cubicBezTo>
                    <a:pt x="1138" y="11"/>
                    <a:pt x="1120" y="1"/>
                    <a:pt x="10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-309853" y="2184525"/>
              <a:ext cx="249595" cy="502834"/>
            </a:xfrm>
            <a:custGeom>
              <a:rect b="b" l="l" r="r" t="t"/>
              <a:pathLst>
                <a:path extrusionOk="0" h="9934" w="4931">
                  <a:moveTo>
                    <a:pt x="706" y="0"/>
                  </a:moveTo>
                  <a:cubicBezTo>
                    <a:pt x="488" y="0"/>
                    <a:pt x="255" y="36"/>
                    <a:pt x="1" y="67"/>
                  </a:cubicBezTo>
                  <a:lnTo>
                    <a:pt x="531" y="2784"/>
                  </a:lnTo>
                  <a:lnTo>
                    <a:pt x="2915" y="4562"/>
                  </a:lnTo>
                  <a:lnTo>
                    <a:pt x="1443" y="8349"/>
                  </a:lnTo>
                  <a:lnTo>
                    <a:pt x="2045" y="9933"/>
                  </a:lnTo>
                  <a:cubicBezTo>
                    <a:pt x="2045" y="9933"/>
                    <a:pt x="4931" y="4354"/>
                    <a:pt x="4724" y="3963"/>
                  </a:cubicBezTo>
                  <a:cubicBezTo>
                    <a:pt x="4513" y="3572"/>
                    <a:pt x="2395" y="1417"/>
                    <a:pt x="1833" y="635"/>
                  </a:cubicBezTo>
                  <a:cubicBezTo>
                    <a:pt x="1471" y="124"/>
                    <a:pt x="1113" y="0"/>
                    <a:pt x="706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-309853" y="2180678"/>
              <a:ext cx="243723" cy="446953"/>
            </a:xfrm>
            <a:custGeom>
              <a:rect b="b" l="l" r="r" t="t"/>
              <a:pathLst>
                <a:path extrusionOk="0" h="8830" w="4815">
                  <a:moveTo>
                    <a:pt x="755" y="1"/>
                  </a:moveTo>
                  <a:cubicBezTo>
                    <a:pt x="340" y="1"/>
                    <a:pt x="1" y="143"/>
                    <a:pt x="1" y="143"/>
                  </a:cubicBezTo>
                  <a:lnTo>
                    <a:pt x="531" y="2860"/>
                  </a:lnTo>
                  <a:lnTo>
                    <a:pt x="2820" y="4699"/>
                  </a:lnTo>
                  <a:lnTo>
                    <a:pt x="1918" y="7272"/>
                  </a:lnTo>
                  <a:lnTo>
                    <a:pt x="2677" y="8829"/>
                  </a:lnTo>
                  <a:cubicBezTo>
                    <a:pt x="2677" y="8829"/>
                    <a:pt x="3473" y="7293"/>
                    <a:pt x="3901" y="6364"/>
                  </a:cubicBezTo>
                  <a:cubicBezTo>
                    <a:pt x="4455" y="5157"/>
                    <a:pt x="4768" y="4478"/>
                    <a:pt x="4791" y="4169"/>
                  </a:cubicBezTo>
                  <a:cubicBezTo>
                    <a:pt x="4815" y="3863"/>
                    <a:pt x="4564" y="3668"/>
                    <a:pt x="4214" y="3169"/>
                  </a:cubicBezTo>
                  <a:cubicBezTo>
                    <a:pt x="3864" y="2672"/>
                    <a:pt x="1820" y="269"/>
                    <a:pt x="1229" y="72"/>
                  </a:cubicBezTo>
                  <a:cubicBezTo>
                    <a:pt x="1069" y="20"/>
                    <a:pt x="907" y="1"/>
                    <a:pt x="7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-270220" y="3584256"/>
              <a:ext cx="78356" cy="146285"/>
            </a:xfrm>
            <a:custGeom>
              <a:rect b="b" l="l" r="r" t="t"/>
              <a:pathLst>
                <a:path extrusionOk="0" h="2890" w="1548">
                  <a:moveTo>
                    <a:pt x="1547" y="0"/>
                  </a:moveTo>
                  <a:lnTo>
                    <a:pt x="75" y="211"/>
                  </a:lnTo>
                  <a:lnTo>
                    <a:pt x="0" y="2890"/>
                  </a:lnTo>
                  <a:lnTo>
                    <a:pt x="1472" y="2682"/>
                  </a:lnTo>
                  <a:lnTo>
                    <a:pt x="1547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-548870" y="3731705"/>
              <a:ext cx="74560" cy="140666"/>
            </a:xfrm>
            <a:custGeom>
              <a:rect b="b" l="l" r="r" t="t"/>
              <a:pathLst>
                <a:path extrusionOk="0" h="2779" w="1473">
                  <a:moveTo>
                    <a:pt x="1473" y="1"/>
                  </a:moveTo>
                  <a:lnTo>
                    <a:pt x="1" y="259"/>
                  </a:lnTo>
                  <a:lnTo>
                    <a:pt x="1" y="2778"/>
                  </a:lnTo>
                  <a:lnTo>
                    <a:pt x="1473" y="2520"/>
                  </a:lnTo>
                  <a:lnTo>
                    <a:pt x="1473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-567598" y="3811732"/>
              <a:ext cx="218769" cy="189309"/>
            </a:xfrm>
            <a:custGeom>
              <a:rect b="b" l="l" r="r" t="t"/>
              <a:pathLst>
                <a:path extrusionOk="0" h="3740" w="4322">
                  <a:moveTo>
                    <a:pt x="1843" y="0"/>
                  </a:moveTo>
                  <a:lnTo>
                    <a:pt x="1843" y="211"/>
                  </a:lnTo>
                  <a:cubicBezTo>
                    <a:pt x="1843" y="374"/>
                    <a:pt x="1319" y="510"/>
                    <a:pt x="1105" y="541"/>
                  </a:cubicBezTo>
                  <a:cubicBezTo>
                    <a:pt x="1032" y="551"/>
                    <a:pt x="961" y="556"/>
                    <a:pt x="893" y="556"/>
                  </a:cubicBezTo>
                  <a:cubicBezTo>
                    <a:pt x="652" y="556"/>
                    <a:pt x="453" y="499"/>
                    <a:pt x="371" y="422"/>
                  </a:cubicBezTo>
                  <a:lnTo>
                    <a:pt x="371" y="262"/>
                  </a:lnTo>
                  <a:cubicBezTo>
                    <a:pt x="369" y="262"/>
                    <a:pt x="368" y="262"/>
                    <a:pt x="366" y="262"/>
                  </a:cubicBezTo>
                  <a:cubicBezTo>
                    <a:pt x="276" y="262"/>
                    <a:pt x="207" y="556"/>
                    <a:pt x="140" y="823"/>
                  </a:cubicBezTo>
                  <a:cubicBezTo>
                    <a:pt x="65" y="1119"/>
                    <a:pt x="0" y="1469"/>
                    <a:pt x="54" y="1612"/>
                  </a:cubicBezTo>
                  <a:cubicBezTo>
                    <a:pt x="150" y="1874"/>
                    <a:pt x="561" y="2071"/>
                    <a:pt x="738" y="2282"/>
                  </a:cubicBezTo>
                  <a:cubicBezTo>
                    <a:pt x="918" y="2489"/>
                    <a:pt x="1020" y="2958"/>
                    <a:pt x="1242" y="3247"/>
                  </a:cubicBezTo>
                  <a:cubicBezTo>
                    <a:pt x="1459" y="3540"/>
                    <a:pt x="2332" y="3740"/>
                    <a:pt x="2836" y="3740"/>
                  </a:cubicBezTo>
                  <a:cubicBezTo>
                    <a:pt x="3271" y="3740"/>
                    <a:pt x="4322" y="3285"/>
                    <a:pt x="4154" y="2822"/>
                  </a:cubicBezTo>
                  <a:cubicBezTo>
                    <a:pt x="3991" y="2377"/>
                    <a:pt x="3359" y="2000"/>
                    <a:pt x="2894" y="1659"/>
                  </a:cubicBezTo>
                  <a:cubicBezTo>
                    <a:pt x="2309" y="1228"/>
                    <a:pt x="1982" y="38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-298110" y="3696729"/>
              <a:ext cx="284673" cy="125734"/>
            </a:xfrm>
            <a:custGeom>
              <a:rect b="b" l="l" r="r" t="t"/>
              <a:pathLst>
                <a:path extrusionOk="0" h="2484" w="5624">
                  <a:moveTo>
                    <a:pt x="2051" y="1"/>
                  </a:moveTo>
                  <a:cubicBezTo>
                    <a:pt x="2048" y="1"/>
                    <a:pt x="2044" y="1"/>
                    <a:pt x="2040" y="2"/>
                  </a:cubicBezTo>
                  <a:lnTo>
                    <a:pt x="2030" y="233"/>
                  </a:lnTo>
                  <a:cubicBezTo>
                    <a:pt x="1812" y="382"/>
                    <a:pt x="1432" y="462"/>
                    <a:pt x="1109" y="462"/>
                  </a:cubicBezTo>
                  <a:cubicBezTo>
                    <a:pt x="858" y="462"/>
                    <a:pt x="642" y="413"/>
                    <a:pt x="564" y="311"/>
                  </a:cubicBezTo>
                  <a:lnTo>
                    <a:pt x="568" y="178"/>
                  </a:lnTo>
                  <a:cubicBezTo>
                    <a:pt x="568" y="178"/>
                    <a:pt x="568" y="178"/>
                    <a:pt x="567" y="178"/>
                  </a:cubicBezTo>
                  <a:cubicBezTo>
                    <a:pt x="432" y="178"/>
                    <a:pt x="296" y="836"/>
                    <a:pt x="205" y="1266"/>
                  </a:cubicBezTo>
                  <a:cubicBezTo>
                    <a:pt x="120" y="1661"/>
                    <a:pt x="1" y="2126"/>
                    <a:pt x="299" y="2279"/>
                  </a:cubicBezTo>
                  <a:cubicBezTo>
                    <a:pt x="400" y="2330"/>
                    <a:pt x="553" y="2350"/>
                    <a:pt x="726" y="2350"/>
                  </a:cubicBezTo>
                  <a:cubicBezTo>
                    <a:pt x="1072" y="2350"/>
                    <a:pt x="1500" y="2272"/>
                    <a:pt x="1772" y="2208"/>
                  </a:cubicBezTo>
                  <a:cubicBezTo>
                    <a:pt x="1822" y="2196"/>
                    <a:pt x="1875" y="2191"/>
                    <a:pt x="1930" y="2191"/>
                  </a:cubicBezTo>
                  <a:cubicBezTo>
                    <a:pt x="2334" y="2191"/>
                    <a:pt x="2882" y="2459"/>
                    <a:pt x="3318" y="2480"/>
                  </a:cubicBezTo>
                  <a:cubicBezTo>
                    <a:pt x="3378" y="2482"/>
                    <a:pt x="3436" y="2484"/>
                    <a:pt x="3494" y="2484"/>
                  </a:cubicBezTo>
                  <a:cubicBezTo>
                    <a:pt x="4324" y="2484"/>
                    <a:pt x="5005" y="2221"/>
                    <a:pt x="5297" y="1973"/>
                  </a:cubicBezTo>
                  <a:cubicBezTo>
                    <a:pt x="5610" y="1712"/>
                    <a:pt x="5623" y="1341"/>
                    <a:pt x="5321" y="1259"/>
                  </a:cubicBezTo>
                  <a:cubicBezTo>
                    <a:pt x="4835" y="1127"/>
                    <a:pt x="3764" y="892"/>
                    <a:pt x="3213" y="712"/>
                  </a:cubicBezTo>
                  <a:cubicBezTo>
                    <a:pt x="2883" y="606"/>
                    <a:pt x="2550" y="427"/>
                    <a:pt x="2346" y="243"/>
                  </a:cubicBezTo>
                  <a:cubicBezTo>
                    <a:pt x="2184" y="97"/>
                    <a:pt x="2121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2"/>
            <p:cNvSpPr/>
            <p:nvPr/>
          </p:nvSpPr>
          <p:spPr>
            <a:xfrm>
              <a:off x="-575343" y="2632239"/>
              <a:ext cx="429540" cy="1140615"/>
            </a:xfrm>
            <a:custGeom>
              <a:rect b="b" l="l" r="r" t="t"/>
              <a:pathLst>
                <a:path extrusionOk="0" h="22534" w="8486">
                  <a:moveTo>
                    <a:pt x="7551" y="0"/>
                  </a:moveTo>
                  <a:lnTo>
                    <a:pt x="1153" y="986"/>
                  </a:lnTo>
                  <a:cubicBezTo>
                    <a:pt x="0" y="3560"/>
                    <a:pt x="1136" y="12290"/>
                    <a:pt x="1136" y="12290"/>
                  </a:cubicBezTo>
                  <a:cubicBezTo>
                    <a:pt x="1095" y="12689"/>
                    <a:pt x="632" y="13522"/>
                    <a:pt x="428" y="15265"/>
                  </a:cubicBezTo>
                  <a:cubicBezTo>
                    <a:pt x="184" y="17322"/>
                    <a:pt x="395" y="22466"/>
                    <a:pt x="395" y="22466"/>
                  </a:cubicBezTo>
                  <a:cubicBezTo>
                    <a:pt x="395" y="22466"/>
                    <a:pt x="647" y="22534"/>
                    <a:pt x="998" y="22534"/>
                  </a:cubicBezTo>
                  <a:cubicBezTo>
                    <a:pt x="1333" y="22534"/>
                    <a:pt x="1757" y="22472"/>
                    <a:pt x="2139" y="22232"/>
                  </a:cubicBezTo>
                  <a:cubicBezTo>
                    <a:pt x="2139" y="22232"/>
                    <a:pt x="3523" y="14300"/>
                    <a:pt x="3822" y="12243"/>
                  </a:cubicBezTo>
                  <a:cubicBezTo>
                    <a:pt x="4083" y="10451"/>
                    <a:pt x="4597" y="6514"/>
                    <a:pt x="4597" y="6514"/>
                  </a:cubicBezTo>
                  <a:lnTo>
                    <a:pt x="5674" y="11951"/>
                  </a:lnTo>
                  <a:cubicBezTo>
                    <a:pt x="5674" y="11951"/>
                    <a:pt x="5341" y="12984"/>
                    <a:pt x="5253" y="13746"/>
                  </a:cubicBezTo>
                  <a:cubicBezTo>
                    <a:pt x="5110" y="14950"/>
                    <a:pt x="5953" y="20301"/>
                    <a:pt x="5953" y="20301"/>
                  </a:cubicBezTo>
                  <a:cubicBezTo>
                    <a:pt x="5953" y="20301"/>
                    <a:pt x="6152" y="20363"/>
                    <a:pt x="6477" y="20363"/>
                  </a:cubicBezTo>
                  <a:cubicBezTo>
                    <a:pt x="6771" y="20363"/>
                    <a:pt x="7167" y="20312"/>
                    <a:pt x="7612" y="20117"/>
                  </a:cubicBezTo>
                  <a:cubicBezTo>
                    <a:pt x="7612" y="20117"/>
                    <a:pt x="8112" y="12733"/>
                    <a:pt x="8252" y="11288"/>
                  </a:cubicBezTo>
                  <a:cubicBezTo>
                    <a:pt x="8486" y="8860"/>
                    <a:pt x="7796" y="1520"/>
                    <a:pt x="7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2"/>
            <p:cNvSpPr/>
            <p:nvPr/>
          </p:nvSpPr>
          <p:spPr>
            <a:xfrm>
              <a:off x="-544871" y="2187815"/>
              <a:ext cx="370723" cy="523436"/>
            </a:xfrm>
            <a:custGeom>
              <a:rect b="b" l="l" r="r" t="t"/>
              <a:pathLst>
                <a:path extrusionOk="0" h="10341" w="7324">
                  <a:moveTo>
                    <a:pt x="4643" y="1"/>
                  </a:moveTo>
                  <a:cubicBezTo>
                    <a:pt x="4588" y="1"/>
                    <a:pt x="4536" y="7"/>
                    <a:pt x="4488" y="19"/>
                  </a:cubicBezTo>
                  <a:lnTo>
                    <a:pt x="2087" y="495"/>
                  </a:lnTo>
                  <a:cubicBezTo>
                    <a:pt x="1717" y="604"/>
                    <a:pt x="857" y="907"/>
                    <a:pt x="857" y="907"/>
                  </a:cubicBezTo>
                  <a:cubicBezTo>
                    <a:pt x="289" y="1216"/>
                    <a:pt x="350" y="1556"/>
                    <a:pt x="194" y="2130"/>
                  </a:cubicBezTo>
                  <a:cubicBezTo>
                    <a:pt x="0" y="2841"/>
                    <a:pt x="126" y="4028"/>
                    <a:pt x="357" y="4653"/>
                  </a:cubicBezTo>
                  <a:lnTo>
                    <a:pt x="1458" y="7648"/>
                  </a:lnTo>
                  <a:cubicBezTo>
                    <a:pt x="1047" y="8716"/>
                    <a:pt x="650" y="9076"/>
                    <a:pt x="452" y="9868"/>
                  </a:cubicBezTo>
                  <a:cubicBezTo>
                    <a:pt x="1034" y="10198"/>
                    <a:pt x="1833" y="10341"/>
                    <a:pt x="2675" y="10341"/>
                  </a:cubicBezTo>
                  <a:cubicBezTo>
                    <a:pt x="4439" y="10341"/>
                    <a:pt x="6396" y="9712"/>
                    <a:pt x="6959" y="8851"/>
                  </a:cubicBezTo>
                  <a:cubicBezTo>
                    <a:pt x="6997" y="8607"/>
                    <a:pt x="6677" y="5917"/>
                    <a:pt x="6545" y="4721"/>
                  </a:cubicBezTo>
                  <a:cubicBezTo>
                    <a:pt x="7109" y="3602"/>
                    <a:pt x="7323" y="2834"/>
                    <a:pt x="7027" y="2107"/>
                  </a:cubicBezTo>
                  <a:cubicBezTo>
                    <a:pt x="6561" y="950"/>
                    <a:pt x="5341" y="1"/>
                    <a:pt x="464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-555045" y="1851714"/>
              <a:ext cx="317726" cy="300263"/>
            </a:xfrm>
            <a:custGeom>
              <a:rect b="b" l="l" r="r" t="t"/>
              <a:pathLst>
                <a:path extrusionOk="0" h="5932" w="6277">
                  <a:moveTo>
                    <a:pt x="3899" y="1"/>
                  </a:moveTo>
                  <a:cubicBezTo>
                    <a:pt x="3735" y="1"/>
                    <a:pt x="3566" y="16"/>
                    <a:pt x="3393" y="46"/>
                  </a:cubicBezTo>
                  <a:lnTo>
                    <a:pt x="2880" y="134"/>
                  </a:lnTo>
                  <a:cubicBezTo>
                    <a:pt x="1289" y="417"/>
                    <a:pt x="1" y="1934"/>
                    <a:pt x="1" y="3525"/>
                  </a:cubicBezTo>
                  <a:cubicBezTo>
                    <a:pt x="1" y="4938"/>
                    <a:pt x="1021" y="5932"/>
                    <a:pt x="2365" y="5932"/>
                  </a:cubicBezTo>
                  <a:cubicBezTo>
                    <a:pt x="2528" y="5932"/>
                    <a:pt x="2695" y="5917"/>
                    <a:pt x="2866" y="5887"/>
                  </a:cubicBezTo>
                  <a:lnTo>
                    <a:pt x="3410" y="5789"/>
                  </a:lnTo>
                  <a:cubicBezTo>
                    <a:pt x="4992" y="5510"/>
                    <a:pt x="6277" y="4000"/>
                    <a:pt x="6277" y="2419"/>
                  </a:cubicBezTo>
                  <a:cubicBezTo>
                    <a:pt x="6277" y="1000"/>
                    <a:pt x="5249" y="1"/>
                    <a:pt x="38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-437005" y="1853637"/>
              <a:ext cx="221553" cy="225045"/>
            </a:xfrm>
            <a:custGeom>
              <a:rect b="b" l="l" r="r" t="t"/>
              <a:pathLst>
                <a:path extrusionOk="0" h="4446" w="4377">
                  <a:moveTo>
                    <a:pt x="2573" y="1"/>
                  </a:moveTo>
                  <a:cubicBezTo>
                    <a:pt x="2449" y="1"/>
                    <a:pt x="2321" y="12"/>
                    <a:pt x="2191" y="35"/>
                  </a:cubicBezTo>
                  <a:cubicBezTo>
                    <a:pt x="980" y="250"/>
                    <a:pt x="1" y="1402"/>
                    <a:pt x="1" y="2610"/>
                  </a:cubicBezTo>
                  <a:cubicBezTo>
                    <a:pt x="1" y="3686"/>
                    <a:pt x="779" y="4445"/>
                    <a:pt x="1807" y="4445"/>
                  </a:cubicBezTo>
                  <a:cubicBezTo>
                    <a:pt x="1931" y="4445"/>
                    <a:pt x="2060" y="4434"/>
                    <a:pt x="2191" y="4411"/>
                  </a:cubicBezTo>
                  <a:cubicBezTo>
                    <a:pt x="3397" y="4197"/>
                    <a:pt x="4376" y="3048"/>
                    <a:pt x="4376" y="1838"/>
                  </a:cubicBezTo>
                  <a:cubicBezTo>
                    <a:pt x="4376" y="761"/>
                    <a:pt x="3597" y="1"/>
                    <a:pt x="25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-629403" y="1958315"/>
              <a:ext cx="89542" cy="296720"/>
            </a:xfrm>
            <a:custGeom>
              <a:rect b="b" l="l" r="r" t="t"/>
              <a:pathLst>
                <a:path extrusionOk="0" h="5862" w="1769">
                  <a:moveTo>
                    <a:pt x="1769" y="1"/>
                  </a:moveTo>
                  <a:cubicBezTo>
                    <a:pt x="793" y="174"/>
                    <a:pt x="1" y="1102"/>
                    <a:pt x="1" y="2078"/>
                  </a:cubicBezTo>
                  <a:lnTo>
                    <a:pt x="1" y="5862"/>
                  </a:lnTo>
                  <a:cubicBezTo>
                    <a:pt x="977" y="5692"/>
                    <a:pt x="1769" y="4760"/>
                    <a:pt x="1769" y="3785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-517183" y="1889677"/>
              <a:ext cx="271411" cy="417341"/>
            </a:xfrm>
            <a:custGeom>
              <a:rect b="b" l="l" r="r" t="t"/>
              <a:pathLst>
                <a:path extrusionOk="0" h="8245" w="5362">
                  <a:moveTo>
                    <a:pt x="4590" y="0"/>
                  </a:moveTo>
                  <a:cubicBezTo>
                    <a:pt x="4536" y="727"/>
                    <a:pt x="4165" y="1217"/>
                    <a:pt x="2802" y="2285"/>
                  </a:cubicBezTo>
                  <a:cubicBezTo>
                    <a:pt x="1823" y="3050"/>
                    <a:pt x="1381" y="3179"/>
                    <a:pt x="1381" y="3179"/>
                  </a:cubicBezTo>
                  <a:cubicBezTo>
                    <a:pt x="1321" y="2977"/>
                    <a:pt x="1126" y="2882"/>
                    <a:pt x="909" y="2882"/>
                  </a:cubicBezTo>
                  <a:cubicBezTo>
                    <a:pt x="693" y="2882"/>
                    <a:pt x="455" y="2976"/>
                    <a:pt x="303" y="3155"/>
                  </a:cubicBezTo>
                  <a:cubicBezTo>
                    <a:pt x="1" y="3516"/>
                    <a:pt x="21" y="4369"/>
                    <a:pt x="541" y="4624"/>
                  </a:cubicBezTo>
                  <a:cubicBezTo>
                    <a:pt x="650" y="4676"/>
                    <a:pt x="750" y="4697"/>
                    <a:pt x="840" y="4697"/>
                  </a:cubicBezTo>
                  <a:cubicBezTo>
                    <a:pt x="1182" y="4697"/>
                    <a:pt x="1381" y="4396"/>
                    <a:pt x="1381" y="4396"/>
                  </a:cubicBezTo>
                  <a:lnTo>
                    <a:pt x="1381" y="6637"/>
                  </a:lnTo>
                  <a:lnTo>
                    <a:pt x="4097" y="8245"/>
                  </a:lnTo>
                  <a:lnTo>
                    <a:pt x="3322" y="6052"/>
                  </a:lnTo>
                  <a:lnTo>
                    <a:pt x="3322" y="5124"/>
                  </a:lnTo>
                  <a:cubicBezTo>
                    <a:pt x="3795" y="5116"/>
                    <a:pt x="4280" y="5100"/>
                    <a:pt x="4533" y="4943"/>
                  </a:cubicBezTo>
                  <a:cubicBezTo>
                    <a:pt x="4784" y="4790"/>
                    <a:pt x="5284" y="4321"/>
                    <a:pt x="5321" y="2767"/>
                  </a:cubicBezTo>
                  <a:cubicBezTo>
                    <a:pt x="5362" y="939"/>
                    <a:pt x="4933" y="143"/>
                    <a:pt x="4590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-364014" y="2018853"/>
              <a:ext cx="20348" cy="20804"/>
            </a:xfrm>
            <a:custGeom>
              <a:rect b="b" l="l" r="r" t="t"/>
              <a:pathLst>
                <a:path extrusionOk="0" h="411" w="402">
                  <a:moveTo>
                    <a:pt x="232" y="0"/>
                  </a:moveTo>
                  <a:cubicBezTo>
                    <a:pt x="218" y="0"/>
                    <a:pt x="205" y="2"/>
                    <a:pt x="190" y="5"/>
                  </a:cubicBezTo>
                  <a:cubicBezTo>
                    <a:pt x="85" y="32"/>
                    <a:pt x="0" y="141"/>
                    <a:pt x="7" y="250"/>
                  </a:cubicBezTo>
                  <a:cubicBezTo>
                    <a:pt x="13" y="347"/>
                    <a:pt x="83" y="411"/>
                    <a:pt x="170" y="411"/>
                  </a:cubicBezTo>
                  <a:cubicBezTo>
                    <a:pt x="183" y="411"/>
                    <a:pt x="197" y="409"/>
                    <a:pt x="211" y="406"/>
                  </a:cubicBezTo>
                  <a:cubicBezTo>
                    <a:pt x="320" y="382"/>
                    <a:pt x="402" y="273"/>
                    <a:pt x="394" y="165"/>
                  </a:cubicBezTo>
                  <a:cubicBezTo>
                    <a:pt x="392" y="67"/>
                    <a:pt x="322" y="0"/>
                    <a:pt x="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-334605" y="2091338"/>
              <a:ext cx="24803" cy="14274"/>
            </a:xfrm>
            <a:custGeom>
              <a:rect b="b" l="l" r="r" t="t"/>
              <a:pathLst>
                <a:path extrusionOk="0" h="282" w="490">
                  <a:moveTo>
                    <a:pt x="38" y="1"/>
                  </a:moveTo>
                  <a:cubicBezTo>
                    <a:pt x="0" y="137"/>
                    <a:pt x="72" y="263"/>
                    <a:pt x="198" y="280"/>
                  </a:cubicBezTo>
                  <a:cubicBezTo>
                    <a:pt x="207" y="281"/>
                    <a:pt x="216" y="282"/>
                    <a:pt x="225" y="282"/>
                  </a:cubicBezTo>
                  <a:cubicBezTo>
                    <a:pt x="340" y="282"/>
                    <a:pt x="456" y="191"/>
                    <a:pt x="490" y="6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-283329" y="1964946"/>
              <a:ext cx="23638" cy="17716"/>
            </a:xfrm>
            <a:custGeom>
              <a:rect b="b" l="l" r="r" t="t"/>
              <a:pathLst>
                <a:path extrusionOk="0" h="350" w="467">
                  <a:moveTo>
                    <a:pt x="235" y="0"/>
                  </a:moveTo>
                  <a:cubicBezTo>
                    <a:pt x="146" y="0"/>
                    <a:pt x="53" y="56"/>
                    <a:pt x="1" y="149"/>
                  </a:cubicBezTo>
                  <a:lnTo>
                    <a:pt x="395" y="349"/>
                  </a:lnTo>
                  <a:cubicBezTo>
                    <a:pt x="467" y="227"/>
                    <a:pt x="436" y="77"/>
                    <a:pt x="327" y="23"/>
                  </a:cubicBezTo>
                  <a:cubicBezTo>
                    <a:pt x="298" y="8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-287936" y="1998353"/>
              <a:ext cx="20298" cy="20854"/>
            </a:xfrm>
            <a:custGeom>
              <a:rect b="b" l="l" r="r" t="t"/>
              <a:pathLst>
                <a:path extrusionOk="0" h="412" w="401">
                  <a:moveTo>
                    <a:pt x="232" y="1"/>
                  </a:moveTo>
                  <a:cubicBezTo>
                    <a:pt x="218" y="1"/>
                    <a:pt x="205" y="2"/>
                    <a:pt x="190" y="5"/>
                  </a:cubicBezTo>
                  <a:cubicBezTo>
                    <a:pt x="85" y="29"/>
                    <a:pt x="0" y="138"/>
                    <a:pt x="7" y="250"/>
                  </a:cubicBezTo>
                  <a:cubicBezTo>
                    <a:pt x="12" y="344"/>
                    <a:pt x="83" y="411"/>
                    <a:pt x="171" y="411"/>
                  </a:cubicBezTo>
                  <a:cubicBezTo>
                    <a:pt x="184" y="411"/>
                    <a:pt x="197" y="410"/>
                    <a:pt x="211" y="407"/>
                  </a:cubicBezTo>
                  <a:cubicBezTo>
                    <a:pt x="319" y="383"/>
                    <a:pt x="401" y="274"/>
                    <a:pt x="394" y="162"/>
                  </a:cubicBezTo>
                  <a:cubicBezTo>
                    <a:pt x="392" y="67"/>
                    <a:pt x="321" y="1"/>
                    <a:pt x="2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-316029" y="2009439"/>
              <a:ext cx="32750" cy="58919"/>
            </a:xfrm>
            <a:custGeom>
              <a:rect b="b" l="l" r="r" t="t"/>
              <a:pathLst>
                <a:path extrusionOk="0" h="1164" w="647">
                  <a:moveTo>
                    <a:pt x="0" y="1"/>
                  </a:moveTo>
                  <a:lnTo>
                    <a:pt x="31" y="1163"/>
                  </a:lnTo>
                  <a:lnTo>
                    <a:pt x="647" y="8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2"/>
            <p:cNvSpPr/>
            <p:nvPr/>
          </p:nvSpPr>
          <p:spPr>
            <a:xfrm>
              <a:off x="-434069" y="2125252"/>
              <a:ext cx="85037" cy="39482"/>
            </a:xfrm>
            <a:custGeom>
              <a:rect b="b" l="l" r="r" t="t"/>
              <a:pathLst>
                <a:path extrusionOk="0" h="780" w="1680">
                  <a:moveTo>
                    <a:pt x="0" y="1"/>
                  </a:moveTo>
                  <a:cubicBezTo>
                    <a:pt x="0" y="1"/>
                    <a:pt x="55" y="245"/>
                    <a:pt x="361" y="453"/>
                  </a:cubicBezTo>
                  <a:cubicBezTo>
                    <a:pt x="667" y="663"/>
                    <a:pt x="1680" y="779"/>
                    <a:pt x="1680" y="779"/>
                  </a:cubicBezTo>
                  <a:lnTo>
                    <a:pt x="1680" y="470"/>
                  </a:lnTo>
                  <a:cubicBezTo>
                    <a:pt x="1643" y="471"/>
                    <a:pt x="1603" y="472"/>
                    <a:pt x="1561" y="472"/>
                  </a:cubicBezTo>
                  <a:cubicBezTo>
                    <a:pt x="1037" y="472"/>
                    <a:pt x="149" y="350"/>
                    <a:pt x="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-342653" y="2770425"/>
              <a:ext cx="119255" cy="330634"/>
            </a:xfrm>
            <a:custGeom>
              <a:rect b="b" l="l" r="r" t="t"/>
              <a:pathLst>
                <a:path extrusionOk="0" h="6532" w="2356">
                  <a:moveTo>
                    <a:pt x="2356" y="1"/>
                  </a:moveTo>
                  <a:cubicBezTo>
                    <a:pt x="1734" y="555"/>
                    <a:pt x="561" y="959"/>
                    <a:pt x="561" y="959"/>
                  </a:cubicBezTo>
                  <a:lnTo>
                    <a:pt x="0" y="3784"/>
                  </a:lnTo>
                  <a:lnTo>
                    <a:pt x="544" y="6532"/>
                  </a:lnTo>
                  <a:lnTo>
                    <a:pt x="384" y="3883"/>
                  </a:lnTo>
                  <a:lnTo>
                    <a:pt x="1027" y="1194"/>
                  </a:lnTo>
                  <a:cubicBezTo>
                    <a:pt x="1869" y="731"/>
                    <a:pt x="235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-447331" y="2023358"/>
              <a:ext cx="17463" cy="47580"/>
            </a:xfrm>
            <a:custGeom>
              <a:rect b="b" l="l" r="r" t="t"/>
              <a:pathLst>
                <a:path extrusionOk="0" h="940" w="345">
                  <a:moveTo>
                    <a:pt x="344" y="1"/>
                  </a:moveTo>
                  <a:lnTo>
                    <a:pt x="1" y="59"/>
                  </a:lnTo>
                  <a:lnTo>
                    <a:pt x="1" y="939"/>
                  </a:lnTo>
                  <a:cubicBezTo>
                    <a:pt x="191" y="905"/>
                    <a:pt x="344" y="725"/>
                    <a:pt x="344" y="538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-558842" y="1931943"/>
              <a:ext cx="28093" cy="33812"/>
            </a:xfrm>
            <a:custGeom>
              <a:rect b="b" l="l" r="r" t="t"/>
              <a:pathLst>
                <a:path extrusionOk="0" h="668" w="555">
                  <a:moveTo>
                    <a:pt x="204" y="0"/>
                  </a:moveTo>
                  <a:cubicBezTo>
                    <a:pt x="137" y="0"/>
                    <a:pt x="66" y="21"/>
                    <a:pt x="0" y="63"/>
                  </a:cubicBezTo>
                  <a:lnTo>
                    <a:pt x="310" y="668"/>
                  </a:lnTo>
                  <a:cubicBezTo>
                    <a:pt x="480" y="559"/>
                    <a:pt x="554" y="341"/>
                    <a:pt x="473" y="185"/>
                  </a:cubicBezTo>
                  <a:lnTo>
                    <a:pt x="452" y="148"/>
                  </a:lnTo>
                  <a:cubicBezTo>
                    <a:pt x="405" y="52"/>
                    <a:pt x="310" y="0"/>
                    <a:pt x="2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-471729" y="2183260"/>
              <a:ext cx="161925" cy="123760"/>
            </a:xfrm>
            <a:custGeom>
              <a:rect b="b" l="l" r="r" t="t"/>
              <a:pathLst>
                <a:path extrusionOk="0" h="2445" w="3199">
                  <a:moveTo>
                    <a:pt x="483" y="0"/>
                  </a:moveTo>
                  <a:cubicBezTo>
                    <a:pt x="483" y="0"/>
                    <a:pt x="95" y="132"/>
                    <a:pt x="0" y="891"/>
                  </a:cubicBezTo>
                  <a:cubicBezTo>
                    <a:pt x="258" y="1445"/>
                    <a:pt x="718" y="1863"/>
                    <a:pt x="1408" y="2132"/>
                  </a:cubicBezTo>
                  <a:lnTo>
                    <a:pt x="1724" y="1778"/>
                  </a:lnTo>
                  <a:lnTo>
                    <a:pt x="3199" y="2445"/>
                  </a:lnTo>
                  <a:lnTo>
                    <a:pt x="3199" y="2445"/>
                  </a:lnTo>
                  <a:lnTo>
                    <a:pt x="483" y="336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-349082" y="2169998"/>
              <a:ext cx="60792" cy="137022"/>
            </a:xfrm>
            <a:custGeom>
              <a:rect b="b" l="l" r="r" t="t"/>
              <a:pathLst>
                <a:path extrusionOk="0" h="2707" w="1201">
                  <a:moveTo>
                    <a:pt x="1" y="0"/>
                  </a:moveTo>
                  <a:lnTo>
                    <a:pt x="1" y="514"/>
                  </a:lnTo>
                  <a:lnTo>
                    <a:pt x="776" y="2707"/>
                  </a:lnTo>
                  <a:lnTo>
                    <a:pt x="906" y="1758"/>
                  </a:lnTo>
                  <a:lnTo>
                    <a:pt x="1201" y="1605"/>
                  </a:lnTo>
                  <a:cubicBezTo>
                    <a:pt x="1201" y="1605"/>
                    <a:pt x="776" y="558"/>
                    <a:pt x="548" y="330"/>
                  </a:cubicBezTo>
                  <a:cubicBezTo>
                    <a:pt x="283" y="6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-750531" y="2235598"/>
              <a:ext cx="356600" cy="560690"/>
            </a:xfrm>
            <a:custGeom>
              <a:rect b="b" l="l" r="r" t="t"/>
              <a:pathLst>
                <a:path extrusionOk="0" h="11077" w="7045">
                  <a:moveTo>
                    <a:pt x="4872" y="0"/>
                  </a:moveTo>
                  <a:cubicBezTo>
                    <a:pt x="4872" y="0"/>
                    <a:pt x="4512" y="95"/>
                    <a:pt x="3811" y="840"/>
                  </a:cubicBezTo>
                  <a:cubicBezTo>
                    <a:pt x="3111" y="1584"/>
                    <a:pt x="368" y="6283"/>
                    <a:pt x="184" y="6548"/>
                  </a:cubicBezTo>
                  <a:cubicBezTo>
                    <a:pt x="1" y="6817"/>
                    <a:pt x="54" y="7180"/>
                    <a:pt x="381" y="7517"/>
                  </a:cubicBezTo>
                  <a:cubicBezTo>
                    <a:pt x="707" y="7857"/>
                    <a:pt x="3417" y="9876"/>
                    <a:pt x="3417" y="9876"/>
                  </a:cubicBezTo>
                  <a:cubicBezTo>
                    <a:pt x="3580" y="10016"/>
                    <a:pt x="3703" y="10186"/>
                    <a:pt x="4009" y="10485"/>
                  </a:cubicBezTo>
                  <a:cubicBezTo>
                    <a:pt x="4151" y="10624"/>
                    <a:pt x="4301" y="10784"/>
                    <a:pt x="4484" y="10865"/>
                  </a:cubicBezTo>
                  <a:cubicBezTo>
                    <a:pt x="4719" y="10967"/>
                    <a:pt x="4974" y="11042"/>
                    <a:pt x="5239" y="11066"/>
                  </a:cubicBezTo>
                  <a:cubicBezTo>
                    <a:pt x="5307" y="11073"/>
                    <a:pt x="5376" y="11077"/>
                    <a:pt x="5446" y="11077"/>
                  </a:cubicBezTo>
                  <a:cubicBezTo>
                    <a:pt x="5721" y="11077"/>
                    <a:pt x="6004" y="11021"/>
                    <a:pt x="6270" y="10900"/>
                  </a:cubicBezTo>
                  <a:cubicBezTo>
                    <a:pt x="6453" y="10815"/>
                    <a:pt x="6633" y="10696"/>
                    <a:pt x="6773" y="10542"/>
                  </a:cubicBezTo>
                  <a:cubicBezTo>
                    <a:pt x="6912" y="10390"/>
                    <a:pt x="7018" y="10195"/>
                    <a:pt x="7038" y="9999"/>
                  </a:cubicBezTo>
                  <a:cubicBezTo>
                    <a:pt x="7041" y="9961"/>
                    <a:pt x="7045" y="9920"/>
                    <a:pt x="7028" y="9886"/>
                  </a:cubicBezTo>
                  <a:cubicBezTo>
                    <a:pt x="7001" y="9828"/>
                    <a:pt x="6929" y="9808"/>
                    <a:pt x="6864" y="9795"/>
                  </a:cubicBezTo>
                  <a:cubicBezTo>
                    <a:pt x="6500" y="9710"/>
                    <a:pt x="6089" y="9682"/>
                    <a:pt x="5742" y="9560"/>
                  </a:cubicBezTo>
                  <a:cubicBezTo>
                    <a:pt x="5454" y="9455"/>
                    <a:pt x="5267" y="9339"/>
                    <a:pt x="5331" y="9305"/>
                  </a:cubicBezTo>
                  <a:cubicBezTo>
                    <a:pt x="5344" y="9298"/>
                    <a:pt x="5361" y="9296"/>
                    <a:pt x="5383" y="9296"/>
                  </a:cubicBezTo>
                  <a:cubicBezTo>
                    <a:pt x="5437" y="9296"/>
                    <a:pt x="5522" y="9312"/>
                    <a:pt x="5638" y="9312"/>
                  </a:cubicBezTo>
                  <a:cubicBezTo>
                    <a:pt x="5698" y="9312"/>
                    <a:pt x="5767" y="9308"/>
                    <a:pt x="5844" y="9295"/>
                  </a:cubicBezTo>
                  <a:cubicBezTo>
                    <a:pt x="6116" y="9251"/>
                    <a:pt x="6389" y="9043"/>
                    <a:pt x="6378" y="8890"/>
                  </a:cubicBezTo>
                  <a:cubicBezTo>
                    <a:pt x="6371" y="8785"/>
                    <a:pt x="6369" y="8766"/>
                    <a:pt x="6277" y="8766"/>
                  </a:cubicBezTo>
                  <a:cubicBezTo>
                    <a:pt x="6235" y="8766"/>
                    <a:pt x="6174" y="8770"/>
                    <a:pt x="6086" y="8772"/>
                  </a:cubicBezTo>
                  <a:cubicBezTo>
                    <a:pt x="5851" y="8772"/>
                    <a:pt x="5649" y="8712"/>
                    <a:pt x="5354" y="8712"/>
                  </a:cubicBezTo>
                  <a:cubicBezTo>
                    <a:pt x="5295" y="8712"/>
                    <a:pt x="5232" y="8714"/>
                    <a:pt x="5165" y="8720"/>
                  </a:cubicBezTo>
                  <a:cubicBezTo>
                    <a:pt x="5062" y="8730"/>
                    <a:pt x="4977" y="8735"/>
                    <a:pt x="4902" y="8735"/>
                  </a:cubicBezTo>
                  <a:cubicBezTo>
                    <a:pt x="4719" y="8735"/>
                    <a:pt x="4589" y="8707"/>
                    <a:pt x="4372" y="8659"/>
                  </a:cubicBezTo>
                  <a:cubicBezTo>
                    <a:pt x="3791" y="8533"/>
                    <a:pt x="2179" y="6371"/>
                    <a:pt x="2179" y="6371"/>
                  </a:cubicBezTo>
                  <a:lnTo>
                    <a:pt x="4978" y="2720"/>
                  </a:lnTo>
                  <a:cubicBezTo>
                    <a:pt x="4978" y="2720"/>
                    <a:pt x="5681" y="1231"/>
                    <a:pt x="4872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-759338" y="2233675"/>
              <a:ext cx="309678" cy="486535"/>
            </a:xfrm>
            <a:custGeom>
              <a:rect b="b" l="l" r="r" t="t"/>
              <a:pathLst>
                <a:path extrusionOk="0" h="9612" w="6118">
                  <a:moveTo>
                    <a:pt x="5094" y="1"/>
                  </a:moveTo>
                  <a:cubicBezTo>
                    <a:pt x="3673" y="41"/>
                    <a:pt x="504" y="5872"/>
                    <a:pt x="252" y="6487"/>
                  </a:cubicBezTo>
                  <a:cubicBezTo>
                    <a:pt x="1" y="7099"/>
                    <a:pt x="32" y="7232"/>
                    <a:pt x="252" y="7467"/>
                  </a:cubicBezTo>
                  <a:cubicBezTo>
                    <a:pt x="473" y="7701"/>
                    <a:pt x="3190" y="9612"/>
                    <a:pt x="3190" y="9612"/>
                  </a:cubicBezTo>
                  <a:lnTo>
                    <a:pt x="4050" y="8371"/>
                  </a:lnTo>
                  <a:lnTo>
                    <a:pt x="2516" y="6392"/>
                  </a:lnTo>
                  <a:cubicBezTo>
                    <a:pt x="2516" y="6392"/>
                    <a:pt x="4285" y="4291"/>
                    <a:pt x="5203" y="2839"/>
                  </a:cubicBezTo>
                  <a:cubicBezTo>
                    <a:pt x="6117" y="1391"/>
                    <a:pt x="5094" y="1"/>
                    <a:pt x="5094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2" name="Google Shape;1872;p32"/>
          <p:cNvSpPr/>
          <p:nvPr/>
        </p:nvSpPr>
        <p:spPr>
          <a:xfrm>
            <a:off x="2727442" y="2014085"/>
            <a:ext cx="2778" cy="1496"/>
          </a:xfrm>
          <a:custGeom>
            <a:rect b="b" l="l" r="r" t="t"/>
            <a:pathLst>
              <a:path extrusionOk="0" h="35" w="65">
                <a:moveTo>
                  <a:pt x="65" y="1"/>
                </a:moveTo>
                <a:lnTo>
                  <a:pt x="65" y="1"/>
                </a:lnTo>
                <a:cubicBezTo>
                  <a:pt x="57" y="4"/>
                  <a:pt x="50" y="7"/>
                  <a:pt x="43" y="11"/>
                </a:cubicBezTo>
                <a:lnTo>
                  <a:pt x="43" y="11"/>
                </a:lnTo>
                <a:cubicBezTo>
                  <a:pt x="50" y="7"/>
                  <a:pt x="58" y="4"/>
                  <a:pt x="65" y="1"/>
                </a:cubicBezTo>
                <a:close/>
                <a:moveTo>
                  <a:pt x="43" y="11"/>
                </a:moveTo>
                <a:lnTo>
                  <a:pt x="43" y="11"/>
                </a:lnTo>
                <a:cubicBezTo>
                  <a:pt x="28" y="18"/>
                  <a:pt x="14" y="26"/>
                  <a:pt x="0" y="34"/>
                </a:cubicBezTo>
                <a:cubicBezTo>
                  <a:pt x="14" y="27"/>
                  <a:pt x="28" y="19"/>
                  <a:pt x="43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32"/>
          <p:cNvSpPr/>
          <p:nvPr/>
        </p:nvSpPr>
        <p:spPr>
          <a:xfrm>
            <a:off x="2283418" y="4018558"/>
            <a:ext cx="64105" cy="91713"/>
          </a:xfrm>
          <a:custGeom>
            <a:rect b="b" l="l" r="r" t="t"/>
            <a:pathLst>
              <a:path extrusionOk="0" h="2146" w="1500">
                <a:moveTo>
                  <a:pt x="1500" y="0"/>
                </a:moveTo>
                <a:lnTo>
                  <a:pt x="0" y="228"/>
                </a:lnTo>
                <a:lnTo>
                  <a:pt x="0" y="2145"/>
                </a:lnTo>
                <a:lnTo>
                  <a:pt x="1500" y="1918"/>
                </a:lnTo>
                <a:lnTo>
                  <a:pt x="1500" y="0"/>
                </a:ln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32"/>
          <p:cNvSpPr/>
          <p:nvPr/>
        </p:nvSpPr>
        <p:spPr>
          <a:xfrm>
            <a:off x="2269316" y="4064584"/>
            <a:ext cx="173126" cy="141073"/>
          </a:xfrm>
          <a:custGeom>
            <a:rect b="b" l="l" r="r" t="t"/>
            <a:pathLst>
              <a:path extrusionOk="0" h="3301" w="4051">
                <a:moveTo>
                  <a:pt x="1830" y="1"/>
                </a:moveTo>
                <a:lnTo>
                  <a:pt x="1830" y="191"/>
                </a:lnTo>
                <a:cubicBezTo>
                  <a:pt x="1833" y="337"/>
                  <a:pt x="1180" y="453"/>
                  <a:pt x="986" y="480"/>
                </a:cubicBezTo>
                <a:cubicBezTo>
                  <a:pt x="920" y="489"/>
                  <a:pt x="854" y="493"/>
                  <a:pt x="793" y="493"/>
                </a:cubicBezTo>
                <a:cubicBezTo>
                  <a:pt x="580" y="493"/>
                  <a:pt x="404" y="444"/>
                  <a:pt x="330" y="375"/>
                </a:cubicBezTo>
                <a:lnTo>
                  <a:pt x="330" y="229"/>
                </a:lnTo>
                <a:cubicBezTo>
                  <a:pt x="329" y="229"/>
                  <a:pt x="328" y="228"/>
                  <a:pt x="327" y="228"/>
                </a:cubicBezTo>
                <a:cubicBezTo>
                  <a:pt x="247" y="228"/>
                  <a:pt x="183" y="493"/>
                  <a:pt x="123" y="732"/>
                </a:cubicBezTo>
                <a:cubicBezTo>
                  <a:pt x="55" y="997"/>
                  <a:pt x="0" y="1310"/>
                  <a:pt x="48" y="1439"/>
                </a:cubicBezTo>
                <a:cubicBezTo>
                  <a:pt x="133" y="1670"/>
                  <a:pt x="501" y="1847"/>
                  <a:pt x="660" y="2034"/>
                </a:cubicBezTo>
                <a:cubicBezTo>
                  <a:pt x="820" y="2224"/>
                  <a:pt x="1000" y="2496"/>
                  <a:pt x="1340" y="2826"/>
                </a:cubicBezTo>
                <a:cubicBezTo>
                  <a:pt x="1557" y="3037"/>
                  <a:pt x="1992" y="3300"/>
                  <a:pt x="2554" y="3300"/>
                </a:cubicBezTo>
                <a:cubicBezTo>
                  <a:pt x="2600" y="3300"/>
                  <a:pt x="2646" y="3299"/>
                  <a:pt x="2693" y="3295"/>
                </a:cubicBezTo>
                <a:cubicBezTo>
                  <a:pt x="3230" y="3254"/>
                  <a:pt x="4050" y="2938"/>
                  <a:pt x="3897" y="2524"/>
                </a:cubicBezTo>
                <a:cubicBezTo>
                  <a:pt x="3754" y="2126"/>
                  <a:pt x="3186" y="1790"/>
                  <a:pt x="2771" y="1484"/>
                </a:cubicBezTo>
                <a:cubicBezTo>
                  <a:pt x="2251" y="1099"/>
                  <a:pt x="1871" y="283"/>
                  <a:pt x="183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32"/>
          <p:cNvSpPr/>
          <p:nvPr/>
        </p:nvSpPr>
        <p:spPr>
          <a:xfrm>
            <a:off x="2283418" y="4064584"/>
            <a:ext cx="127312" cy="99063"/>
          </a:xfrm>
          <a:custGeom>
            <a:rect b="b" l="l" r="r" t="t"/>
            <a:pathLst>
              <a:path extrusionOk="0" h="2318" w="2979">
                <a:moveTo>
                  <a:pt x="1500" y="1"/>
                </a:moveTo>
                <a:lnTo>
                  <a:pt x="1500" y="191"/>
                </a:lnTo>
                <a:cubicBezTo>
                  <a:pt x="1503" y="337"/>
                  <a:pt x="850" y="453"/>
                  <a:pt x="656" y="480"/>
                </a:cubicBezTo>
                <a:cubicBezTo>
                  <a:pt x="590" y="489"/>
                  <a:pt x="524" y="493"/>
                  <a:pt x="463" y="493"/>
                </a:cubicBezTo>
                <a:cubicBezTo>
                  <a:pt x="250" y="493"/>
                  <a:pt x="74" y="444"/>
                  <a:pt x="0" y="375"/>
                </a:cubicBezTo>
                <a:lnTo>
                  <a:pt x="0" y="375"/>
                </a:lnTo>
                <a:cubicBezTo>
                  <a:pt x="0" y="375"/>
                  <a:pt x="449" y="1351"/>
                  <a:pt x="844" y="1765"/>
                </a:cubicBezTo>
                <a:cubicBezTo>
                  <a:pt x="1162" y="2098"/>
                  <a:pt x="1643" y="2317"/>
                  <a:pt x="2089" y="2317"/>
                </a:cubicBezTo>
                <a:cubicBezTo>
                  <a:pt x="2195" y="2317"/>
                  <a:pt x="2298" y="2305"/>
                  <a:pt x="2397" y="2279"/>
                </a:cubicBezTo>
                <a:cubicBezTo>
                  <a:pt x="2917" y="2143"/>
                  <a:pt x="2978" y="1915"/>
                  <a:pt x="2757" y="1711"/>
                </a:cubicBezTo>
                <a:cubicBezTo>
                  <a:pt x="2649" y="1633"/>
                  <a:pt x="2543" y="1558"/>
                  <a:pt x="2441" y="1484"/>
                </a:cubicBezTo>
                <a:cubicBezTo>
                  <a:pt x="1921" y="1099"/>
                  <a:pt x="1541" y="283"/>
                  <a:pt x="1500" y="1"/>
                </a:cubicBezTo>
                <a:close/>
              </a:path>
            </a:pathLst>
          </a:custGeom>
          <a:solidFill>
            <a:srgbClr val="FFA8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33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81" name="Google Shape;1881;p33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82" name="Google Shape;1882;p33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83" name="Google Shape;1883;p33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84" name="Google Shape;1884;p33"/>
          <p:cNvSpPr txBox="1"/>
          <p:nvPr>
            <p:ph type="ctrTitle"/>
          </p:nvPr>
        </p:nvSpPr>
        <p:spPr>
          <a:xfrm>
            <a:off x="2667000" y="1942650"/>
            <a:ext cx="3810000" cy="12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PLANEJAMENTO E GESTÃO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4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90" name="Google Shape;1890;p34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91" name="Google Shape;1891;p34"/>
          <p:cNvSpPr txBox="1"/>
          <p:nvPr/>
        </p:nvSpPr>
        <p:spPr>
          <a:xfrm>
            <a:off x="86800" y="982100"/>
            <a:ext cx="40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taatliches"/>
              <a:buAutoNum type="alphaUcParenR"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FERRAMENTAS DE GESTÃO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92" name="Google Shape;1892;p34"/>
          <p:cNvSpPr txBox="1"/>
          <p:nvPr/>
        </p:nvSpPr>
        <p:spPr>
          <a:xfrm>
            <a:off x="659775" y="1671200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893" name="Google Shape;1893;p34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 gestão</a:t>
            </a:r>
            <a:endParaRPr/>
          </a:p>
        </p:txBody>
      </p:sp>
      <p:grpSp>
        <p:nvGrpSpPr>
          <p:cNvPr id="1894" name="Google Shape;1894;p34"/>
          <p:cNvGrpSpPr/>
          <p:nvPr/>
        </p:nvGrpSpPr>
        <p:grpSpPr>
          <a:xfrm>
            <a:off x="7012651" y="204621"/>
            <a:ext cx="2072838" cy="1926999"/>
            <a:chOff x="2477163" y="1156239"/>
            <a:chExt cx="4030406" cy="3027493"/>
          </a:xfrm>
        </p:grpSpPr>
        <p:sp>
          <p:nvSpPr>
            <p:cNvPr id="1895" name="Google Shape;1895;p34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0" name="Google Shape;1920;p34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1921" name="Google Shape;1921;p34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34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4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34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4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4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4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4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34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34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4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4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34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34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34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8" name="Google Shape;19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03" y="1523812"/>
            <a:ext cx="4218649" cy="23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9" name="Google Shape;19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011" y="3802475"/>
            <a:ext cx="6692725" cy="13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35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95" name="Google Shape;1995;p35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996" name="Google Shape;1996;p35"/>
          <p:cNvSpPr txBox="1"/>
          <p:nvPr/>
        </p:nvSpPr>
        <p:spPr>
          <a:xfrm>
            <a:off x="86800" y="982100"/>
            <a:ext cx="400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taatliches"/>
              <a:buAutoNum type="alphaUcParenR"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FERRAMENTAS DE GESTÃO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97" name="Google Shape;1997;p35"/>
          <p:cNvSpPr txBox="1"/>
          <p:nvPr/>
        </p:nvSpPr>
        <p:spPr>
          <a:xfrm>
            <a:off x="659775" y="1671200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998" name="Google Shape;1998;p35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 gestão</a:t>
            </a:r>
            <a:endParaRPr/>
          </a:p>
        </p:txBody>
      </p:sp>
      <p:grpSp>
        <p:nvGrpSpPr>
          <p:cNvPr id="1999" name="Google Shape;1999;p35"/>
          <p:cNvGrpSpPr/>
          <p:nvPr/>
        </p:nvGrpSpPr>
        <p:grpSpPr>
          <a:xfrm>
            <a:off x="7012651" y="204621"/>
            <a:ext cx="2072838" cy="1926999"/>
            <a:chOff x="2477163" y="1156239"/>
            <a:chExt cx="4030406" cy="3027493"/>
          </a:xfrm>
        </p:grpSpPr>
        <p:sp>
          <p:nvSpPr>
            <p:cNvPr id="2000" name="Google Shape;2000;p35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5" name="Google Shape;2025;p35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2026" name="Google Shape;2026;p35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59" name="Google Shape;2059;p35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93" name="Google Shape;20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625" y="2707100"/>
            <a:ext cx="1119225" cy="11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4" name="Google Shape;20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001" y="2772326"/>
            <a:ext cx="1582052" cy="9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200" y="2821766"/>
            <a:ext cx="1582051" cy="8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36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1" name="Google Shape;2101;p36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102" name="Google Shape;2102;p36"/>
          <p:cNvSpPr txBox="1"/>
          <p:nvPr/>
        </p:nvSpPr>
        <p:spPr>
          <a:xfrm>
            <a:off x="939750" y="982100"/>
            <a:ext cx="2416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b)    Gerenciamento </a:t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3" name="Google Shape;2103;p36"/>
          <p:cNvSpPr txBox="1"/>
          <p:nvPr/>
        </p:nvSpPr>
        <p:spPr>
          <a:xfrm>
            <a:off x="659775" y="1671200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104" name="Google Shape;2104;p36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 gestão</a:t>
            </a:r>
            <a:endParaRPr/>
          </a:p>
        </p:txBody>
      </p:sp>
      <p:grpSp>
        <p:nvGrpSpPr>
          <p:cNvPr id="2105" name="Google Shape;2105;p36"/>
          <p:cNvGrpSpPr/>
          <p:nvPr/>
        </p:nvGrpSpPr>
        <p:grpSpPr>
          <a:xfrm>
            <a:off x="7012651" y="204621"/>
            <a:ext cx="2072838" cy="1926999"/>
            <a:chOff x="2477163" y="1156239"/>
            <a:chExt cx="4030406" cy="3027493"/>
          </a:xfrm>
        </p:grpSpPr>
        <p:sp>
          <p:nvSpPr>
            <p:cNvPr id="2106" name="Google Shape;2106;p36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6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6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6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6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6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6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6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6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6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6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6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6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6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6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6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6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6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6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6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6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6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6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6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6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36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2132" name="Google Shape;2132;p36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6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36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36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6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6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6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6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6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6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6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6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6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6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6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6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6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6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6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6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6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6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6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6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6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6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6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6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6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6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6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6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6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5" name="Google Shape;2165;p36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6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6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6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6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6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6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6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6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6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6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6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6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6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6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6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6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6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6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6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6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6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6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6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6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6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6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6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6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6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6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6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6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9" name="Google Shape;2199;p36"/>
          <p:cNvSpPr txBox="1"/>
          <p:nvPr/>
        </p:nvSpPr>
        <p:spPr>
          <a:xfrm>
            <a:off x="1276825" y="1559900"/>
            <a:ext cx="5637300" cy="3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●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O que deu certo na organização da equipe? 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○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Organização de dias fixos para encontros da equipe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○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Divisão de tarefas entre membros da equipe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○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Criação de Relatórios resumindo cada interação com Stakeholders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○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Prazos para cumprimento de atividades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●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O que precisa melhorar na organização da equipe?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○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Melhorar a divisão de tarefas</a:t>
            </a:r>
            <a:endParaRPr b="1"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taatliches"/>
              <a:buChar char="●"/>
            </a:pPr>
            <a:r>
              <a:rPr lang="en" sz="1800">
                <a:latin typeface="Staatliches"/>
                <a:ea typeface="Staatliches"/>
                <a:cs typeface="Staatliches"/>
                <a:sym typeface="Staatliches"/>
              </a:rPr>
              <a:t>Reuniões semanais: Segundas ou Terças - 20:30</a:t>
            </a:r>
            <a:endParaRPr sz="18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37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05" name="Google Shape;2205;p37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206" name="Google Shape;2206;p37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07" name="Google Shape;2207;p37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2208" name="Google Shape;2208;p37"/>
          <p:cNvSpPr txBox="1"/>
          <p:nvPr>
            <p:ph type="ctrTitle"/>
          </p:nvPr>
        </p:nvSpPr>
        <p:spPr>
          <a:xfrm>
            <a:off x="2749700" y="2182075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Considerações finais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idx="7" type="subTitle"/>
          </p:nvPr>
        </p:nvSpPr>
        <p:spPr>
          <a:xfrm>
            <a:off x="139214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Afinal, quem participa disso?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0" name="Google Shape;310;p20"/>
          <p:cNvSpPr txBox="1"/>
          <p:nvPr>
            <p:ph idx="9" type="subTitle"/>
          </p:nvPr>
        </p:nvSpPr>
        <p:spPr>
          <a:xfrm>
            <a:off x="6901699" y="2842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 que vem pela frente?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11" name="Google Shape;311;p20"/>
          <p:cNvSpPr txBox="1"/>
          <p:nvPr>
            <p:ph idx="13" type="subTitle"/>
          </p:nvPr>
        </p:nvSpPr>
        <p:spPr>
          <a:xfrm>
            <a:off x="4189499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Detalhando a problemática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12" name="Google Shape;312;p20"/>
          <p:cNvSpPr txBox="1"/>
          <p:nvPr>
            <p:ph idx="15" type="subTitle"/>
          </p:nvPr>
        </p:nvSpPr>
        <p:spPr>
          <a:xfrm>
            <a:off x="3669226" y="42241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Organização interna</a:t>
            </a:r>
            <a:endParaRPr/>
          </a:p>
        </p:txBody>
      </p:sp>
      <p:sp>
        <p:nvSpPr>
          <p:cNvPr id="313" name="Google Shape;313;p20"/>
          <p:cNvSpPr txBox="1"/>
          <p:nvPr>
            <p:ph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4" name="Google Shape;314;p20"/>
          <p:cNvSpPr txBox="1"/>
          <p:nvPr>
            <p:ph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20"/>
          <p:cNvSpPr txBox="1"/>
          <p:nvPr>
            <p:ph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20"/>
          <p:cNvSpPr txBox="1"/>
          <p:nvPr>
            <p:ph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7" name="Google Shape;317;p20"/>
          <p:cNvSpPr txBox="1"/>
          <p:nvPr>
            <p:ph idx="20" type="title"/>
          </p:nvPr>
        </p:nvSpPr>
        <p:spPr>
          <a:xfrm>
            <a:off x="5909829" y="3547778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20"/>
          <p:cNvSpPr txBox="1"/>
          <p:nvPr>
            <p:ph idx="4" type="subTitle"/>
          </p:nvPr>
        </p:nvSpPr>
        <p:spPr>
          <a:xfrm>
            <a:off x="1392154" y="579250"/>
            <a:ext cx="17517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Conhecendo o PROBLEMA</a:t>
            </a:r>
            <a:endParaRPr/>
          </a:p>
        </p:txBody>
      </p:sp>
      <p:sp>
        <p:nvSpPr>
          <p:cNvPr id="319" name="Google Shape;319;p20"/>
          <p:cNvSpPr txBox="1"/>
          <p:nvPr>
            <p:ph idx="5" type="subTitle"/>
          </p:nvPr>
        </p:nvSpPr>
        <p:spPr>
          <a:xfrm>
            <a:off x="4181075" y="3742225"/>
            <a:ext cx="16656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PLANEJAMENTO E GESTÃO</a:t>
            </a:r>
            <a:endParaRPr/>
          </a:p>
        </p:txBody>
      </p:sp>
      <p:sp>
        <p:nvSpPr>
          <p:cNvPr id="320" name="Google Shape;320;p20"/>
          <p:cNvSpPr txBox="1"/>
          <p:nvPr>
            <p:ph idx="6" type="subTitle"/>
          </p:nvPr>
        </p:nvSpPr>
        <p:spPr>
          <a:xfrm>
            <a:off x="1392153" y="1969950"/>
            <a:ext cx="1872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gANHOS ESPERADOS</a:t>
            </a:r>
            <a:endParaRPr/>
          </a:p>
        </p:txBody>
      </p:sp>
      <p:sp>
        <p:nvSpPr>
          <p:cNvPr id="321" name="Google Shape;321;p20"/>
          <p:cNvSpPr txBox="1"/>
          <p:nvPr>
            <p:ph idx="2" type="subTitle"/>
          </p:nvPr>
        </p:nvSpPr>
        <p:spPr>
          <a:xfrm>
            <a:off x="6825175" y="23800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QUE ESTAMOS TRABALHANDO?</a:t>
            </a:r>
            <a:endParaRPr/>
          </a:p>
        </p:txBody>
      </p:sp>
      <p:sp>
        <p:nvSpPr>
          <p:cNvPr id="322" name="Google Shape;322;p20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Mergulhando no problema</a:t>
            </a:r>
            <a:endParaRPr/>
          </a:p>
        </p:txBody>
      </p:sp>
      <p:sp>
        <p:nvSpPr>
          <p:cNvPr id="323" name="Google Shape;323;p20"/>
          <p:cNvSpPr txBox="1"/>
          <p:nvPr>
            <p:ph idx="2" type="subTitle"/>
          </p:nvPr>
        </p:nvSpPr>
        <p:spPr>
          <a:xfrm>
            <a:off x="7061900" y="3649050"/>
            <a:ext cx="1573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CONSIDERAÇÕES FINAIS</a:t>
            </a:r>
            <a:endParaRPr/>
          </a:p>
        </p:txBody>
      </p:sp>
      <p:sp>
        <p:nvSpPr>
          <p:cNvPr id="324" name="Google Shape;324;p20"/>
          <p:cNvSpPr txBox="1"/>
          <p:nvPr>
            <p:ph idx="20" type="title"/>
          </p:nvPr>
        </p:nvSpPr>
        <p:spPr>
          <a:xfrm>
            <a:off x="5583904" y="2265078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31" name="Google Shape;331;p21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32" name="Google Shape;332;p21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333" name="Google Shape;333;p21"/>
          <p:cNvSpPr txBox="1"/>
          <p:nvPr>
            <p:ph type="ctrTitle"/>
          </p:nvPr>
        </p:nvSpPr>
        <p:spPr>
          <a:xfrm>
            <a:off x="2667000" y="1577850"/>
            <a:ext cx="38100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conhecendo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problema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ctrTitle"/>
          </p:nvPr>
        </p:nvSpPr>
        <p:spPr>
          <a:xfrm flipH="1">
            <a:off x="4640125" y="366800"/>
            <a:ext cx="3521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MODELAGEM</a:t>
            </a:r>
            <a:r>
              <a:rPr lang="en"/>
              <a:t> DO PROCESSO</a:t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2939846" y="3348726"/>
            <a:ext cx="1188347" cy="21499"/>
          </a:xfrm>
          <a:custGeom>
            <a:rect b="b" l="l" r="r" t="t"/>
            <a:pathLst>
              <a:path extrusionOk="0" h="835" w="148173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cubicBezTo>
                  <a:pt x="0" y="634"/>
                  <a:pt x="201" y="834"/>
                  <a:pt x="434" y="834"/>
                </a:cubicBezTo>
                <a:lnTo>
                  <a:pt x="147739" y="834"/>
                </a:lnTo>
                <a:cubicBezTo>
                  <a:pt x="147973" y="834"/>
                  <a:pt x="148173" y="634"/>
                  <a:pt x="148173" y="401"/>
                </a:cubicBezTo>
                <a:cubicBezTo>
                  <a:pt x="148173" y="167"/>
                  <a:pt x="147973" y="0"/>
                  <a:pt x="1477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25" y="917800"/>
            <a:ext cx="7905546" cy="50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r>
              <a:rPr lang="en"/>
              <a:t> </a:t>
            </a:r>
            <a:endParaRPr/>
          </a:p>
        </p:txBody>
      </p:sp>
      <p:grpSp>
        <p:nvGrpSpPr>
          <p:cNvPr id="346" name="Google Shape;346;p23"/>
          <p:cNvGrpSpPr/>
          <p:nvPr/>
        </p:nvGrpSpPr>
        <p:grpSpPr>
          <a:xfrm>
            <a:off x="684149" y="1826683"/>
            <a:ext cx="1353190" cy="1255886"/>
            <a:chOff x="4002200" y="2278875"/>
            <a:chExt cx="1936725" cy="1688700"/>
          </a:xfrm>
        </p:grpSpPr>
        <p:sp>
          <p:nvSpPr>
            <p:cNvPr id="347" name="Google Shape;347;p23"/>
            <p:cNvSpPr/>
            <p:nvPr/>
          </p:nvSpPr>
          <p:spPr>
            <a:xfrm>
              <a:off x="4512375" y="3258625"/>
              <a:ext cx="1232625" cy="708950"/>
            </a:xfrm>
            <a:custGeom>
              <a:rect b="b" l="l" r="r" t="t"/>
              <a:pathLst>
                <a:path extrusionOk="0" h="28358" w="49305">
                  <a:moveTo>
                    <a:pt x="32081" y="0"/>
                  </a:moveTo>
                  <a:cubicBezTo>
                    <a:pt x="31878" y="0"/>
                    <a:pt x="31676" y="45"/>
                    <a:pt x="31522" y="133"/>
                  </a:cubicBezTo>
                  <a:lnTo>
                    <a:pt x="307" y="18154"/>
                  </a:lnTo>
                  <a:cubicBezTo>
                    <a:pt x="0" y="18331"/>
                    <a:pt x="0" y="18621"/>
                    <a:pt x="307" y="18799"/>
                  </a:cubicBezTo>
                  <a:lnTo>
                    <a:pt x="16635" y="28222"/>
                  </a:lnTo>
                  <a:cubicBezTo>
                    <a:pt x="16789" y="28313"/>
                    <a:pt x="16993" y="28358"/>
                    <a:pt x="17196" y="28358"/>
                  </a:cubicBezTo>
                  <a:cubicBezTo>
                    <a:pt x="17397" y="28358"/>
                    <a:pt x="17598" y="28314"/>
                    <a:pt x="17751" y="28225"/>
                  </a:cubicBezTo>
                  <a:lnTo>
                    <a:pt x="48997" y="10222"/>
                  </a:lnTo>
                  <a:cubicBezTo>
                    <a:pt x="49305" y="10045"/>
                    <a:pt x="49305" y="9754"/>
                    <a:pt x="48997" y="9577"/>
                  </a:cubicBezTo>
                  <a:lnTo>
                    <a:pt x="32639" y="133"/>
                  </a:lnTo>
                  <a:cubicBezTo>
                    <a:pt x="32485" y="45"/>
                    <a:pt x="32283" y="0"/>
                    <a:pt x="320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715175" y="3173825"/>
              <a:ext cx="165400" cy="173800"/>
            </a:xfrm>
            <a:custGeom>
              <a:rect b="b" l="l" r="r" t="t"/>
              <a:pathLst>
                <a:path extrusionOk="0" h="6952" w="6616">
                  <a:moveTo>
                    <a:pt x="4477" y="0"/>
                  </a:moveTo>
                  <a:cubicBezTo>
                    <a:pt x="3506" y="0"/>
                    <a:pt x="2365" y="493"/>
                    <a:pt x="1377" y="1849"/>
                  </a:cubicBezTo>
                  <a:cubicBezTo>
                    <a:pt x="1" y="3733"/>
                    <a:pt x="151" y="6935"/>
                    <a:pt x="196" y="6952"/>
                  </a:cubicBezTo>
                  <a:lnTo>
                    <a:pt x="1612" y="6470"/>
                  </a:lnTo>
                  <a:cubicBezTo>
                    <a:pt x="2012" y="4320"/>
                    <a:pt x="3691" y="3140"/>
                    <a:pt x="5042" y="2464"/>
                  </a:cubicBezTo>
                  <a:cubicBezTo>
                    <a:pt x="6390" y="1791"/>
                    <a:pt x="6615" y="665"/>
                    <a:pt x="5520" y="204"/>
                  </a:cubicBezTo>
                  <a:cubicBezTo>
                    <a:pt x="5211" y="75"/>
                    <a:pt x="4857" y="0"/>
                    <a:pt x="447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719375" y="3173800"/>
              <a:ext cx="151225" cy="173825"/>
            </a:xfrm>
            <a:custGeom>
              <a:rect b="b" l="l" r="r" t="t"/>
              <a:pathLst>
                <a:path extrusionOk="0" h="6953" w="6049">
                  <a:moveTo>
                    <a:pt x="4308" y="0"/>
                  </a:moveTo>
                  <a:cubicBezTo>
                    <a:pt x="3339" y="0"/>
                    <a:pt x="2198" y="496"/>
                    <a:pt x="1209" y="1850"/>
                  </a:cubicBezTo>
                  <a:cubicBezTo>
                    <a:pt x="168" y="3273"/>
                    <a:pt x="1" y="5451"/>
                    <a:pt x="1" y="6438"/>
                  </a:cubicBezTo>
                  <a:cubicBezTo>
                    <a:pt x="1" y="6755"/>
                    <a:pt x="17" y="6949"/>
                    <a:pt x="28" y="6953"/>
                  </a:cubicBezTo>
                  <a:lnTo>
                    <a:pt x="1444" y="6471"/>
                  </a:lnTo>
                  <a:cubicBezTo>
                    <a:pt x="1844" y="4321"/>
                    <a:pt x="3523" y="3141"/>
                    <a:pt x="4874" y="2465"/>
                  </a:cubicBezTo>
                  <a:cubicBezTo>
                    <a:pt x="5645" y="2079"/>
                    <a:pt x="6048" y="1547"/>
                    <a:pt x="6048" y="1076"/>
                  </a:cubicBezTo>
                  <a:cubicBezTo>
                    <a:pt x="6048" y="721"/>
                    <a:pt x="5820" y="403"/>
                    <a:pt x="5352" y="205"/>
                  </a:cubicBezTo>
                  <a:cubicBezTo>
                    <a:pt x="5041" y="75"/>
                    <a:pt x="4686" y="0"/>
                    <a:pt x="4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730025" y="3185750"/>
              <a:ext cx="109075" cy="138500"/>
            </a:xfrm>
            <a:custGeom>
              <a:rect b="b" l="l" r="r" t="t"/>
              <a:pathLst>
                <a:path extrusionOk="0" h="5540" w="4363">
                  <a:moveTo>
                    <a:pt x="4249" y="1"/>
                  </a:moveTo>
                  <a:cubicBezTo>
                    <a:pt x="4240" y="1"/>
                    <a:pt x="4232" y="2"/>
                    <a:pt x="4223" y="4"/>
                  </a:cubicBezTo>
                  <a:cubicBezTo>
                    <a:pt x="2537" y="427"/>
                    <a:pt x="540" y="2072"/>
                    <a:pt x="8" y="5420"/>
                  </a:cubicBezTo>
                  <a:cubicBezTo>
                    <a:pt x="1" y="5475"/>
                    <a:pt x="38" y="5530"/>
                    <a:pt x="93" y="5536"/>
                  </a:cubicBezTo>
                  <a:cubicBezTo>
                    <a:pt x="100" y="5539"/>
                    <a:pt x="103" y="5539"/>
                    <a:pt x="110" y="5539"/>
                  </a:cubicBezTo>
                  <a:cubicBezTo>
                    <a:pt x="158" y="5539"/>
                    <a:pt x="202" y="5502"/>
                    <a:pt x="213" y="5451"/>
                  </a:cubicBezTo>
                  <a:cubicBezTo>
                    <a:pt x="728" y="2201"/>
                    <a:pt x="2650" y="612"/>
                    <a:pt x="4274" y="205"/>
                  </a:cubicBezTo>
                  <a:cubicBezTo>
                    <a:pt x="4329" y="191"/>
                    <a:pt x="4362" y="133"/>
                    <a:pt x="4349" y="79"/>
                  </a:cubicBezTo>
                  <a:cubicBezTo>
                    <a:pt x="4337" y="32"/>
                    <a:pt x="4296" y="1"/>
                    <a:pt x="4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720050" y="3268975"/>
              <a:ext cx="218875" cy="227200"/>
            </a:xfrm>
            <a:custGeom>
              <a:rect b="b" l="l" r="r" t="t"/>
              <a:pathLst>
                <a:path extrusionOk="0" h="9088" w="8755">
                  <a:moveTo>
                    <a:pt x="6171" y="0"/>
                  </a:moveTo>
                  <a:cubicBezTo>
                    <a:pt x="5424" y="0"/>
                    <a:pt x="4735" y="212"/>
                    <a:pt x="4205" y="449"/>
                  </a:cubicBezTo>
                  <a:cubicBezTo>
                    <a:pt x="3455" y="785"/>
                    <a:pt x="3342" y="1137"/>
                    <a:pt x="2484" y="1137"/>
                  </a:cubicBezTo>
                  <a:cubicBezTo>
                    <a:pt x="2382" y="1137"/>
                    <a:pt x="2269" y="1132"/>
                    <a:pt x="2144" y="1122"/>
                  </a:cubicBezTo>
                  <a:cubicBezTo>
                    <a:pt x="2070" y="1115"/>
                    <a:pt x="1998" y="1112"/>
                    <a:pt x="1926" y="1112"/>
                  </a:cubicBezTo>
                  <a:cubicBezTo>
                    <a:pt x="855" y="1112"/>
                    <a:pt x="71" y="1808"/>
                    <a:pt x="1" y="2480"/>
                  </a:cubicBezTo>
                  <a:lnTo>
                    <a:pt x="250" y="9088"/>
                  </a:lnTo>
                  <a:cubicBezTo>
                    <a:pt x="461" y="8245"/>
                    <a:pt x="1308" y="7689"/>
                    <a:pt x="2311" y="7596"/>
                  </a:cubicBezTo>
                  <a:cubicBezTo>
                    <a:pt x="3352" y="7504"/>
                    <a:pt x="4564" y="7402"/>
                    <a:pt x="4888" y="6521"/>
                  </a:cubicBezTo>
                  <a:cubicBezTo>
                    <a:pt x="5209" y="5641"/>
                    <a:pt x="4884" y="4450"/>
                    <a:pt x="5032" y="3866"/>
                  </a:cubicBezTo>
                  <a:cubicBezTo>
                    <a:pt x="5212" y="3160"/>
                    <a:pt x="5482" y="2736"/>
                    <a:pt x="6850" y="2306"/>
                  </a:cubicBezTo>
                  <a:cubicBezTo>
                    <a:pt x="8075" y="1924"/>
                    <a:pt x="8755" y="750"/>
                    <a:pt x="7519" y="255"/>
                  </a:cubicBezTo>
                  <a:cubicBezTo>
                    <a:pt x="7064" y="73"/>
                    <a:pt x="6608" y="0"/>
                    <a:pt x="61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5723375" y="3284775"/>
              <a:ext cx="164625" cy="139900"/>
            </a:xfrm>
            <a:custGeom>
              <a:rect b="b" l="l" r="r" t="t"/>
              <a:pathLst>
                <a:path extrusionOk="0" h="5596" w="6585">
                  <a:moveTo>
                    <a:pt x="6477" y="1"/>
                  </a:moveTo>
                  <a:cubicBezTo>
                    <a:pt x="6473" y="1"/>
                    <a:pt x="6469" y="1"/>
                    <a:pt x="6465" y="2"/>
                  </a:cubicBezTo>
                  <a:cubicBezTo>
                    <a:pt x="5107" y="165"/>
                    <a:pt x="1018" y="2678"/>
                    <a:pt x="21" y="5459"/>
                  </a:cubicBezTo>
                  <a:cubicBezTo>
                    <a:pt x="0" y="5510"/>
                    <a:pt x="28" y="5572"/>
                    <a:pt x="82" y="5589"/>
                  </a:cubicBezTo>
                  <a:cubicBezTo>
                    <a:pt x="93" y="5592"/>
                    <a:pt x="107" y="5595"/>
                    <a:pt x="117" y="5595"/>
                  </a:cubicBezTo>
                  <a:cubicBezTo>
                    <a:pt x="161" y="5595"/>
                    <a:pt x="199" y="5568"/>
                    <a:pt x="216" y="5527"/>
                  </a:cubicBezTo>
                  <a:cubicBezTo>
                    <a:pt x="1188" y="2818"/>
                    <a:pt x="5168" y="364"/>
                    <a:pt x="6489" y="206"/>
                  </a:cubicBezTo>
                  <a:cubicBezTo>
                    <a:pt x="6543" y="200"/>
                    <a:pt x="6584" y="148"/>
                    <a:pt x="6578" y="94"/>
                  </a:cubicBezTo>
                  <a:cubicBezTo>
                    <a:pt x="6571" y="40"/>
                    <a:pt x="6529" y="1"/>
                    <a:pt x="6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738575" y="3319075"/>
              <a:ext cx="13925" cy="64900"/>
            </a:xfrm>
            <a:custGeom>
              <a:rect b="b" l="l" r="r" t="t"/>
              <a:pathLst>
                <a:path extrusionOk="0" h="2596" w="557">
                  <a:moveTo>
                    <a:pt x="444" y="0"/>
                  </a:moveTo>
                  <a:cubicBezTo>
                    <a:pt x="402" y="0"/>
                    <a:pt x="361" y="26"/>
                    <a:pt x="345" y="66"/>
                  </a:cubicBezTo>
                  <a:cubicBezTo>
                    <a:pt x="331" y="107"/>
                    <a:pt x="0" y="1039"/>
                    <a:pt x="342" y="2517"/>
                  </a:cubicBezTo>
                  <a:cubicBezTo>
                    <a:pt x="352" y="2561"/>
                    <a:pt x="392" y="2596"/>
                    <a:pt x="441" y="2596"/>
                  </a:cubicBezTo>
                  <a:cubicBezTo>
                    <a:pt x="447" y="2596"/>
                    <a:pt x="457" y="2596"/>
                    <a:pt x="465" y="2592"/>
                  </a:cubicBezTo>
                  <a:cubicBezTo>
                    <a:pt x="519" y="2579"/>
                    <a:pt x="553" y="2524"/>
                    <a:pt x="539" y="2470"/>
                  </a:cubicBezTo>
                  <a:cubicBezTo>
                    <a:pt x="216" y="1057"/>
                    <a:pt x="533" y="145"/>
                    <a:pt x="536" y="138"/>
                  </a:cubicBezTo>
                  <a:cubicBezTo>
                    <a:pt x="556" y="83"/>
                    <a:pt x="529" y="25"/>
                    <a:pt x="474" y="5"/>
                  </a:cubicBezTo>
                  <a:cubicBezTo>
                    <a:pt x="464" y="2"/>
                    <a:pt x="454" y="0"/>
                    <a:pt x="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5729775" y="3398700"/>
              <a:ext cx="71200" cy="11300"/>
            </a:xfrm>
            <a:custGeom>
              <a:rect b="b" l="l" r="r" t="t"/>
              <a:pathLst>
                <a:path extrusionOk="0" h="452" w="2848">
                  <a:moveTo>
                    <a:pt x="1448" y="1"/>
                  </a:moveTo>
                  <a:cubicBezTo>
                    <a:pt x="960" y="1"/>
                    <a:pt x="436" y="59"/>
                    <a:pt x="72" y="257"/>
                  </a:cubicBezTo>
                  <a:cubicBezTo>
                    <a:pt x="21" y="285"/>
                    <a:pt x="1" y="346"/>
                    <a:pt x="28" y="397"/>
                  </a:cubicBezTo>
                  <a:cubicBezTo>
                    <a:pt x="48" y="431"/>
                    <a:pt x="83" y="452"/>
                    <a:pt x="120" y="452"/>
                  </a:cubicBezTo>
                  <a:cubicBezTo>
                    <a:pt x="138" y="452"/>
                    <a:pt x="154" y="449"/>
                    <a:pt x="168" y="438"/>
                  </a:cubicBezTo>
                  <a:cubicBezTo>
                    <a:pt x="495" y="260"/>
                    <a:pt x="980" y="208"/>
                    <a:pt x="1440" y="208"/>
                  </a:cubicBezTo>
                  <a:cubicBezTo>
                    <a:pt x="2100" y="208"/>
                    <a:pt x="2708" y="316"/>
                    <a:pt x="2718" y="318"/>
                  </a:cubicBezTo>
                  <a:cubicBezTo>
                    <a:pt x="2724" y="320"/>
                    <a:pt x="2730" y="320"/>
                    <a:pt x="2736" y="320"/>
                  </a:cubicBezTo>
                  <a:cubicBezTo>
                    <a:pt x="2784" y="320"/>
                    <a:pt x="2828" y="285"/>
                    <a:pt x="2837" y="236"/>
                  </a:cubicBezTo>
                  <a:cubicBezTo>
                    <a:pt x="2847" y="178"/>
                    <a:pt x="2809" y="124"/>
                    <a:pt x="2755" y="114"/>
                  </a:cubicBezTo>
                  <a:cubicBezTo>
                    <a:pt x="2712" y="108"/>
                    <a:pt x="2113" y="1"/>
                    <a:pt x="1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446675" y="3190600"/>
              <a:ext cx="40475" cy="35025"/>
            </a:xfrm>
            <a:custGeom>
              <a:rect b="b" l="l" r="r" t="t"/>
              <a:pathLst>
                <a:path extrusionOk="0" h="1401" w="1619">
                  <a:moveTo>
                    <a:pt x="1618" y="1"/>
                  </a:moveTo>
                  <a:lnTo>
                    <a:pt x="0" y="468"/>
                  </a:lnTo>
                  <a:lnTo>
                    <a:pt x="1618" y="1400"/>
                  </a:lnTo>
                  <a:lnTo>
                    <a:pt x="16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022425" y="3202300"/>
              <a:ext cx="222225" cy="165450"/>
            </a:xfrm>
            <a:custGeom>
              <a:rect b="b" l="l" r="r" t="t"/>
              <a:pathLst>
                <a:path extrusionOk="0" h="6618" w="8889">
                  <a:moveTo>
                    <a:pt x="1" y="0"/>
                  </a:moveTo>
                  <a:lnTo>
                    <a:pt x="1" y="1489"/>
                  </a:lnTo>
                  <a:lnTo>
                    <a:pt x="8888" y="6618"/>
                  </a:lnTo>
                  <a:lnTo>
                    <a:pt x="8888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4002200" y="2910650"/>
              <a:ext cx="222325" cy="431600"/>
            </a:xfrm>
            <a:custGeom>
              <a:rect b="b" l="l" r="r" t="t"/>
              <a:pathLst>
                <a:path extrusionOk="0" h="17264" w="8893">
                  <a:moveTo>
                    <a:pt x="1" y="0"/>
                  </a:moveTo>
                  <a:lnTo>
                    <a:pt x="1" y="12131"/>
                  </a:lnTo>
                  <a:lnTo>
                    <a:pt x="8892" y="17263"/>
                  </a:lnTo>
                  <a:lnTo>
                    <a:pt x="8892" y="51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224500" y="2863975"/>
              <a:ext cx="302975" cy="478275"/>
            </a:xfrm>
            <a:custGeom>
              <a:rect b="b" l="l" r="r" t="t"/>
              <a:pathLst>
                <a:path extrusionOk="0" h="19131" w="12119">
                  <a:moveTo>
                    <a:pt x="12119" y="1"/>
                  </a:moveTo>
                  <a:lnTo>
                    <a:pt x="0" y="7001"/>
                  </a:lnTo>
                  <a:lnTo>
                    <a:pt x="0" y="19130"/>
                  </a:lnTo>
                  <a:lnTo>
                    <a:pt x="12119" y="12134"/>
                  </a:lnTo>
                  <a:lnTo>
                    <a:pt x="1211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4002200" y="2735675"/>
              <a:ext cx="525275" cy="303325"/>
            </a:xfrm>
            <a:custGeom>
              <a:rect b="b" l="l" r="r" t="t"/>
              <a:pathLst>
                <a:path extrusionOk="0" h="12133" w="21011">
                  <a:moveTo>
                    <a:pt x="12123" y="0"/>
                  </a:moveTo>
                  <a:lnTo>
                    <a:pt x="1" y="6999"/>
                  </a:lnTo>
                  <a:lnTo>
                    <a:pt x="8892" y="12133"/>
                  </a:lnTo>
                  <a:lnTo>
                    <a:pt x="21011" y="5133"/>
                  </a:lnTo>
                  <a:lnTo>
                    <a:pt x="121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4244625" y="2898975"/>
              <a:ext cx="262725" cy="221700"/>
            </a:xfrm>
            <a:custGeom>
              <a:rect b="b" l="l" r="r" t="t"/>
              <a:pathLst>
                <a:path extrusionOk="0" h="8868" w="10509">
                  <a:moveTo>
                    <a:pt x="10509" y="1"/>
                  </a:moveTo>
                  <a:lnTo>
                    <a:pt x="0" y="6065"/>
                  </a:lnTo>
                  <a:lnTo>
                    <a:pt x="0" y="8867"/>
                  </a:lnTo>
                  <a:lnTo>
                    <a:pt x="10509" y="2802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4345625" y="2945650"/>
              <a:ext cx="80925" cy="53850"/>
            </a:xfrm>
            <a:custGeom>
              <a:rect b="b" l="l" r="r" t="t"/>
              <a:pathLst>
                <a:path extrusionOk="0" h="2154" w="3237">
                  <a:moveTo>
                    <a:pt x="3236" y="0"/>
                  </a:moveTo>
                  <a:lnTo>
                    <a:pt x="1" y="1867"/>
                  </a:lnTo>
                  <a:lnTo>
                    <a:pt x="1" y="2099"/>
                  </a:lnTo>
                  <a:cubicBezTo>
                    <a:pt x="1" y="2137"/>
                    <a:pt x="32" y="2154"/>
                    <a:pt x="83" y="2154"/>
                  </a:cubicBezTo>
                  <a:cubicBezTo>
                    <a:pt x="220" y="2154"/>
                    <a:pt x="520" y="2034"/>
                    <a:pt x="864" y="1836"/>
                  </a:cubicBezTo>
                  <a:lnTo>
                    <a:pt x="2373" y="966"/>
                  </a:lnTo>
                  <a:cubicBezTo>
                    <a:pt x="2847" y="689"/>
                    <a:pt x="3236" y="362"/>
                    <a:pt x="3236" y="235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4244625" y="2992325"/>
              <a:ext cx="262725" cy="221600"/>
            </a:xfrm>
            <a:custGeom>
              <a:rect b="b" l="l" r="r" t="t"/>
              <a:pathLst>
                <a:path extrusionOk="0" h="8864" w="10509">
                  <a:moveTo>
                    <a:pt x="10509" y="0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799"/>
                  </a:lnTo>
                  <a:lnTo>
                    <a:pt x="1050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4345625" y="3080200"/>
              <a:ext cx="9425" cy="5475"/>
            </a:xfrm>
            <a:custGeom>
              <a:rect b="b" l="l" r="r" t="t"/>
              <a:pathLst>
                <a:path extrusionOk="0" h="219" w="377">
                  <a:moveTo>
                    <a:pt x="377" y="1"/>
                  </a:moveTo>
                  <a:lnTo>
                    <a:pt x="1" y="219"/>
                  </a:lnTo>
                  <a:lnTo>
                    <a:pt x="1" y="219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4345625" y="3038975"/>
              <a:ext cx="80925" cy="53800"/>
            </a:xfrm>
            <a:custGeom>
              <a:rect b="b" l="l" r="r" t="t"/>
              <a:pathLst>
                <a:path extrusionOk="0" h="2152" w="3237">
                  <a:moveTo>
                    <a:pt x="3236" y="1"/>
                  </a:moveTo>
                  <a:lnTo>
                    <a:pt x="377" y="1650"/>
                  </a:lnTo>
                  <a:lnTo>
                    <a:pt x="1" y="1868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7"/>
                  </a:cubicBezTo>
                  <a:lnTo>
                    <a:pt x="2373" y="963"/>
                  </a:lnTo>
                  <a:cubicBezTo>
                    <a:pt x="2847" y="691"/>
                    <a:pt x="3236" y="363"/>
                    <a:pt x="3236" y="233"/>
                  </a:cubicBezTo>
                  <a:lnTo>
                    <a:pt x="3236" y="1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244625" y="3085650"/>
              <a:ext cx="262725" cy="221625"/>
            </a:xfrm>
            <a:custGeom>
              <a:rect b="b" l="l" r="r" t="t"/>
              <a:pathLst>
                <a:path extrusionOk="0" h="8865" w="10509">
                  <a:moveTo>
                    <a:pt x="10509" y="1"/>
                  </a:moveTo>
                  <a:lnTo>
                    <a:pt x="0" y="6065"/>
                  </a:lnTo>
                  <a:lnTo>
                    <a:pt x="0" y="8864"/>
                  </a:lnTo>
                  <a:lnTo>
                    <a:pt x="10509" y="2800"/>
                  </a:lnTo>
                  <a:lnTo>
                    <a:pt x="1050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4345625" y="3177300"/>
              <a:ext cx="2950" cy="1625"/>
            </a:xfrm>
            <a:custGeom>
              <a:rect b="b" l="l" r="r" t="t"/>
              <a:pathLst>
                <a:path extrusionOk="0" h="65" w="118">
                  <a:moveTo>
                    <a:pt x="117" y="0"/>
                  </a:moveTo>
                  <a:lnTo>
                    <a:pt x="1" y="65"/>
                  </a:lnTo>
                  <a:lnTo>
                    <a:pt x="1" y="65"/>
                  </a:lnTo>
                  <a:close/>
                </a:path>
              </a:pathLst>
            </a:custGeom>
            <a:solidFill>
              <a:srgbClr val="080E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4345625" y="3132325"/>
              <a:ext cx="80925" cy="53775"/>
            </a:xfrm>
            <a:custGeom>
              <a:rect b="b" l="l" r="r" t="t"/>
              <a:pathLst>
                <a:path extrusionOk="0" h="2151" w="3237">
                  <a:moveTo>
                    <a:pt x="3236" y="0"/>
                  </a:moveTo>
                  <a:lnTo>
                    <a:pt x="117" y="1799"/>
                  </a:lnTo>
                  <a:lnTo>
                    <a:pt x="1" y="1864"/>
                  </a:lnTo>
                  <a:lnTo>
                    <a:pt x="1" y="2100"/>
                  </a:lnTo>
                  <a:cubicBezTo>
                    <a:pt x="1" y="2134"/>
                    <a:pt x="32" y="2151"/>
                    <a:pt x="83" y="2151"/>
                  </a:cubicBezTo>
                  <a:cubicBezTo>
                    <a:pt x="220" y="2151"/>
                    <a:pt x="520" y="2035"/>
                    <a:pt x="864" y="1834"/>
                  </a:cubicBezTo>
                  <a:lnTo>
                    <a:pt x="2373" y="963"/>
                  </a:lnTo>
                  <a:cubicBezTo>
                    <a:pt x="2847" y="687"/>
                    <a:pt x="3236" y="362"/>
                    <a:pt x="3236" y="233"/>
                  </a:cubicBezTo>
                  <a:lnTo>
                    <a:pt x="3236" y="0"/>
                  </a:lnTo>
                  <a:close/>
                </a:path>
              </a:pathLst>
            </a:custGeom>
            <a:solidFill>
              <a:srgbClr val="0A12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4244625" y="3318950"/>
              <a:ext cx="20225" cy="48800"/>
            </a:xfrm>
            <a:custGeom>
              <a:rect b="b" l="l" r="r" t="t"/>
              <a:pathLst>
                <a:path extrusionOk="0" h="1952" w="809">
                  <a:moveTo>
                    <a:pt x="809" y="0"/>
                  </a:moveTo>
                  <a:lnTo>
                    <a:pt x="0" y="468"/>
                  </a:lnTo>
                  <a:lnTo>
                    <a:pt x="0" y="1952"/>
                  </a:lnTo>
                  <a:lnTo>
                    <a:pt x="809" y="1488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4487125" y="3178900"/>
              <a:ext cx="20225" cy="46725"/>
            </a:xfrm>
            <a:custGeom>
              <a:rect b="b" l="l" r="r" t="t"/>
              <a:pathLst>
                <a:path extrusionOk="0" h="1869" w="809">
                  <a:moveTo>
                    <a:pt x="809" y="1"/>
                  </a:moveTo>
                  <a:lnTo>
                    <a:pt x="0" y="469"/>
                  </a:lnTo>
                  <a:lnTo>
                    <a:pt x="0" y="1868"/>
                  </a:lnTo>
                  <a:lnTo>
                    <a:pt x="809" y="1401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4039325" y="2843600"/>
              <a:ext cx="298850" cy="171175"/>
            </a:xfrm>
            <a:custGeom>
              <a:rect b="b" l="l" r="r" t="t"/>
              <a:pathLst>
                <a:path extrusionOk="0" h="6847" w="11954">
                  <a:moveTo>
                    <a:pt x="5057" y="0"/>
                  </a:moveTo>
                  <a:cubicBezTo>
                    <a:pt x="4995" y="0"/>
                    <a:pt x="4932" y="14"/>
                    <a:pt x="4884" y="41"/>
                  </a:cubicBezTo>
                  <a:lnTo>
                    <a:pt x="96" y="2805"/>
                  </a:lnTo>
                  <a:cubicBezTo>
                    <a:pt x="1" y="2860"/>
                    <a:pt x="1" y="2949"/>
                    <a:pt x="96" y="3004"/>
                  </a:cubicBezTo>
                  <a:lnTo>
                    <a:pt x="6680" y="6806"/>
                  </a:lnTo>
                  <a:cubicBezTo>
                    <a:pt x="6728" y="6833"/>
                    <a:pt x="6790" y="6846"/>
                    <a:pt x="6852" y="6846"/>
                  </a:cubicBezTo>
                  <a:cubicBezTo>
                    <a:pt x="6914" y="6846"/>
                    <a:pt x="6977" y="6833"/>
                    <a:pt x="7025" y="6806"/>
                  </a:cubicBezTo>
                  <a:lnTo>
                    <a:pt x="11857" y="4007"/>
                  </a:lnTo>
                  <a:cubicBezTo>
                    <a:pt x="11953" y="3952"/>
                    <a:pt x="11953" y="3864"/>
                    <a:pt x="11857" y="3809"/>
                  </a:cubicBezTo>
                  <a:lnTo>
                    <a:pt x="5229" y="41"/>
                  </a:lnTo>
                  <a:cubicBezTo>
                    <a:pt x="5182" y="14"/>
                    <a:pt x="5119" y="0"/>
                    <a:pt x="50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4039250" y="2825975"/>
              <a:ext cx="299000" cy="188750"/>
            </a:xfrm>
            <a:custGeom>
              <a:rect b="b" l="l" r="r" t="t"/>
              <a:pathLst>
                <a:path extrusionOk="0" h="7550" w="11960">
                  <a:moveTo>
                    <a:pt x="5710" y="1"/>
                  </a:moveTo>
                  <a:cubicBezTo>
                    <a:pt x="5645" y="1"/>
                    <a:pt x="5581" y="16"/>
                    <a:pt x="5533" y="46"/>
                  </a:cubicBezTo>
                  <a:lnTo>
                    <a:pt x="95" y="3504"/>
                  </a:lnTo>
                  <a:cubicBezTo>
                    <a:pt x="0" y="3562"/>
                    <a:pt x="4" y="3654"/>
                    <a:pt x="99" y="3709"/>
                  </a:cubicBezTo>
                  <a:lnTo>
                    <a:pt x="6683" y="7511"/>
                  </a:lnTo>
                  <a:cubicBezTo>
                    <a:pt x="6728" y="7537"/>
                    <a:pt x="6787" y="7549"/>
                    <a:pt x="6846" y="7549"/>
                  </a:cubicBezTo>
                  <a:cubicBezTo>
                    <a:pt x="6911" y="7549"/>
                    <a:pt x="6976" y="7534"/>
                    <a:pt x="7024" y="7504"/>
                  </a:cubicBezTo>
                  <a:lnTo>
                    <a:pt x="11867" y="4384"/>
                  </a:lnTo>
                  <a:cubicBezTo>
                    <a:pt x="11959" y="4326"/>
                    <a:pt x="11956" y="4231"/>
                    <a:pt x="11860" y="4176"/>
                  </a:cubicBezTo>
                  <a:lnTo>
                    <a:pt x="7915" y="1879"/>
                  </a:lnTo>
                  <a:cubicBezTo>
                    <a:pt x="7820" y="1825"/>
                    <a:pt x="7785" y="1702"/>
                    <a:pt x="7833" y="1603"/>
                  </a:cubicBezTo>
                  <a:lnTo>
                    <a:pt x="7915" y="1446"/>
                  </a:lnTo>
                  <a:cubicBezTo>
                    <a:pt x="7963" y="1350"/>
                    <a:pt x="7929" y="1224"/>
                    <a:pt x="7833" y="1169"/>
                  </a:cubicBezTo>
                  <a:lnTo>
                    <a:pt x="5874" y="40"/>
                  </a:lnTo>
                  <a:cubicBezTo>
                    <a:pt x="5828" y="13"/>
                    <a:pt x="5769" y="1"/>
                    <a:pt x="57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4319100" y="2562700"/>
              <a:ext cx="158825" cy="292600"/>
            </a:xfrm>
            <a:custGeom>
              <a:rect b="b" l="l" r="r" t="t"/>
              <a:pathLst>
                <a:path extrusionOk="0" h="11704" w="6353">
                  <a:moveTo>
                    <a:pt x="163" y="0"/>
                  </a:moveTo>
                  <a:cubicBezTo>
                    <a:pt x="148" y="0"/>
                    <a:pt x="135" y="4"/>
                    <a:pt x="123" y="11"/>
                  </a:cubicBezTo>
                  <a:cubicBezTo>
                    <a:pt x="96" y="28"/>
                    <a:pt x="0" y="83"/>
                    <a:pt x="0" y="83"/>
                  </a:cubicBezTo>
                  <a:lnTo>
                    <a:pt x="79" y="7898"/>
                  </a:lnTo>
                  <a:cubicBezTo>
                    <a:pt x="79" y="7997"/>
                    <a:pt x="148" y="8120"/>
                    <a:pt x="236" y="8172"/>
                  </a:cubicBezTo>
                  <a:lnTo>
                    <a:pt x="6353" y="11704"/>
                  </a:lnTo>
                  <a:lnTo>
                    <a:pt x="6353" y="3553"/>
                  </a:lnTo>
                  <a:lnTo>
                    <a:pt x="236" y="21"/>
                  </a:lnTo>
                  <a:cubicBezTo>
                    <a:pt x="210" y="7"/>
                    <a:pt x="185" y="0"/>
                    <a:pt x="163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4319100" y="2562700"/>
              <a:ext cx="156425" cy="89200"/>
            </a:xfrm>
            <a:custGeom>
              <a:rect b="b" l="l" r="r" t="t"/>
              <a:pathLst>
                <a:path extrusionOk="0" h="3568" w="6257">
                  <a:moveTo>
                    <a:pt x="16" y="74"/>
                  </a:moveTo>
                  <a:lnTo>
                    <a:pt x="16" y="74"/>
                  </a:lnTo>
                  <a:cubicBezTo>
                    <a:pt x="11" y="76"/>
                    <a:pt x="6" y="79"/>
                    <a:pt x="0" y="83"/>
                  </a:cubicBezTo>
                  <a:cubicBezTo>
                    <a:pt x="0" y="83"/>
                    <a:pt x="7" y="79"/>
                    <a:pt x="16" y="74"/>
                  </a:cubicBezTo>
                  <a:close/>
                  <a:moveTo>
                    <a:pt x="164" y="1"/>
                  </a:moveTo>
                  <a:cubicBezTo>
                    <a:pt x="151" y="1"/>
                    <a:pt x="137" y="4"/>
                    <a:pt x="123" y="11"/>
                  </a:cubicBezTo>
                  <a:cubicBezTo>
                    <a:pt x="103" y="23"/>
                    <a:pt x="45" y="57"/>
                    <a:pt x="16" y="74"/>
                  </a:cubicBezTo>
                  <a:lnTo>
                    <a:pt x="16" y="74"/>
                  </a:lnTo>
                  <a:cubicBezTo>
                    <a:pt x="25" y="70"/>
                    <a:pt x="35" y="69"/>
                    <a:pt x="45" y="69"/>
                  </a:cubicBezTo>
                  <a:cubicBezTo>
                    <a:pt x="69" y="69"/>
                    <a:pt x="93" y="75"/>
                    <a:pt x="117" y="89"/>
                  </a:cubicBezTo>
                  <a:lnTo>
                    <a:pt x="6137" y="3567"/>
                  </a:lnTo>
                  <a:lnTo>
                    <a:pt x="6257" y="3499"/>
                  </a:lnTo>
                  <a:lnTo>
                    <a:pt x="236" y="21"/>
                  </a:lnTo>
                  <a:cubicBezTo>
                    <a:pt x="209" y="7"/>
                    <a:pt x="185" y="1"/>
                    <a:pt x="1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4318075" y="2564425"/>
              <a:ext cx="156950" cy="292600"/>
            </a:xfrm>
            <a:custGeom>
              <a:rect b="b" l="l" r="r" t="t"/>
              <a:pathLst>
                <a:path extrusionOk="0" h="11704" w="6278">
                  <a:moveTo>
                    <a:pt x="89" y="1"/>
                  </a:moveTo>
                  <a:cubicBezTo>
                    <a:pt x="36" y="1"/>
                    <a:pt x="0" y="42"/>
                    <a:pt x="0" y="113"/>
                  </a:cubicBezTo>
                  <a:lnTo>
                    <a:pt x="0" y="7898"/>
                  </a:lnTo>
                  <a:cubicBezTo>
                    <a:pt x="0" y="7997"/>
                    <a:pt x="69" y="8120"/>
                    <a:pt x="158" y="8170"/>
                  </a:cubicBezTo>
                  <a:lnTo>
                    <a:pt x="6277" y="11703"/>
                  </a:lnTo>
                  <a:lnTo>
                    <a:pt x="6274" y="3553"/>
                  </a:lnTo>
                  <a:lnTo>
                    <a:pt x="158" y="20"/>
                  </a:lnTo>
                  <a:cubicBezTo>
                    <a:pt x="133" y="7"/>
                    <a:pt x="109" y="1"/>
                    <a:pt x="89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4318075" y="2564400"/>
              <a:ext cx="154475" cy="98250"/>
            </a:xfrm>
            <a:custGeom>
              <a:rect b="b" l="l" r="r" t="t"/>
              <a:pathLst>
                <a:path extrusionOk="0" h="3930" w="6179">
                  <a:moveTo>
                    <a:pt x="86" y="1"/>
                  </a:moveTo>
                  <a:cubicBezTo>
                    <a:pt x="35" y="1"/>
                    <a:pt x="0" y="42"/>
                    <a:pt x="0" y="114"/>
                  </a:cubicBezTo>
                  <a:lnTo>
                    <a:pt x="0" y="247"/>
                  </a:lnTo>
                  <a:lnTo>
                    <a:pt x="96" y="188"/>
                  </a:lnTo>
                  <a:lnTo>
                    <a:pt x="110" y="196"/>
                  </a:lnTo>
                  <a:cubicBezTo>
                    <a:pt x="123" y="175"/>
                    <a:pt x="148" y="161"/>
                    <a:pt x="178" y="161"/>
                  </a:cubicBezTo>
                  <a:cubicBezTo>
                    <a:pt x="195" y="161"/>
                    <a:pt x="219" y="168"/>
                    <a:pt x="243" y="182"/>
                  </a:cubicBezTo>
                  <a:lnTo>
                    <a:pt x="5431" y="3175"/>
                  </a:lnTo>
                  <a:lnTo>
                    <a:pt x="5431" y="3540"/>
                  </a:lnTo>
                  <a:cubicBezTo>
                    <a:pt x="5444" y="3547"/>
                    <a:pt x="5458" y="3554"/>
                    <a:pt x="5472" y="3564"/>
                  </a:cubicBezTo>
                  <a:cubicBezTo>
                    <a:pt x="5547" y="3605"/>
                    <a:pt x="5602" y="3660"/>
                    <a:pt x="5636" y="3721"/>
                  </a:cubicBezTo>
                  <a:lnTo>
                    <a:pt x="5639" y="3721"/>
                  </a:lnTo>
                  <a:cubicBezTo>
                    <a:pt x="5652" y="3745"/>
                    <a:pt x="5663" y="3769"/>
                    <a:pt x="5670" y="3792"/>
                  </a:cubicBezTo>
                  <a:lnTo>
                    <a:pt x="6178" y="3499"/>
                  </a:lnTo>
                  <a:lnTo>
                    <a:pt x="158" y="21"/>
                  </a:lnTo>
                  <a:cubicBezTo>
                    <a:pt x="134" y="7"/>
                    <a:pt x="110" y="1"/>
                    <a:pt x="86" y="1"/>
                  </a:cubicBezTo>
                  <a:close/>
                  <a:moveTo>
                    <a:pt x="5431" y="3643"/>
                  </a:moveTo>
                  <a:lnTo>
                    <a:pt x="5431" y="3929"/>
                  </a:lnTo>
                  <a:lnTo>
                    <a:pt x="5584" y="3841"/>
                  </a:lnTo>
                  <a:cubicBezTo>
                    <a:pt x="5575" y="3769"/>
                    <a:pt x="5523" y="3701"/>
                    <a:pt x="5431" y="3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4305375" y="2568400"/>
              <a:ext cx="148500" cy="288700"/>
            </a:xfrm>
            <a:custGeom>
              <a:rect b="b" l="l" r="r" t="t"/>
              <a:pathLst>
                <a:path extrusionOk="0" h="11548" w="5940">
                  <a:moveTo>
                    <a:pt x="684" y="1"/>
                  </a:moveTo>
                  <a:cubicBezTo>
                    <a:pt x="657" y="1"/>
                    <a:pt x="634" y="14"/>
                    <a:pt x="618" y="36"/>
                  </a:cubicBezTo>
                  <a:lnTo>
                    <a:pt x="604" y="28"/>
                  </a:lnTo>
                  <a:lnTo>
                    <a:pt x="1" y="380"/>
                  </a:lnTo>
                  <a:lnTo>
                    <a:pt x="594" y="718"/>
                  </a:lnTo>
                  <a:lnTo>
                    <a:pt x="594" y="7895"/>
                  </a:lnTo>
                  <a:cubicBezTo>
                    <a:pt x="594" y="7998"/>
                    <a:pt x="666" y="8120"/>
                    <a:pt x="751" y="8172"/>
                  </a:cubicBezTo>
                  <a:lnTo>
                    <a:pt x="5280" y="10787"/>
                  </a:lnTo>
                  <a:lnTo>
                    <a:pt x="5280" y="11548"/>
                  </a:lnTo>
                  <a:lnTo>
                    <a:pt x="5939" y="11168"/>
                  </a:lnTo>
                  <a:lnTo>
                    <a:pt x="5939" y="3015"/>
                  </a:lnTo>
                  <a:lnTo>
                    <a:pt x="751" y="22"/>
                  </a:lnTo>
                  <a:cubicBezTo>
                    <a:pt x="727" y="7"/>
                    <a:pt x="704" y="1"/>
                    <a:pt x="68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3"/>
            <p:cNvSpPr/>
            <p:nvPr/>
          </p:nvSpPr>
          <p:spPr>
            <a:xfrm>
              <a:off x="4303650" y="2577925"/>
              <a:ext cx="133725" cy="279175"/>
            </a:xfrm>
            <a:custGeom>
              <a:rect b="b" l="l" r="r" t="t"/>
              <a:pathLst>
                <a:path extrusionOk="0" h="11167" w="5349">
                  <a:moveTo>
                    <a:pt x="89" y="1"/>
                  </a:moveTo>
                  <a:cubicBezTo>
                    <a:pt x="37" y="1"/>
                    <a:pt x="1" y="42"/>
                    <a:pt x="1" y="112"/>
                  </a:cubicBezTo>
                  <a:lnTo>
                    <a:pt x="4" y="7897"/>
                  </a:lnTo>
                  <a:cubicBezTo>
                    <a:pt x="4" y="7996"/>
                    <a:pt x="73" y="8119"/>
                    <a:pt x="161" y="8169"/>
                  </a:cubicBezTo>
                  <a:lnTo>
                    <a:pt x="5349" y="11167"/>
                  </a:lnTo>
                  <a:lnTo>
                    <a:pt x="5346" y="3016"/>
                  </a:lnTo>
                  <a:lnTo>
                    <a:pt x="161" y="23"/>
                  </a:lnTo>
                  <a:cubicBezTo>
                    <a:pt x="135" y="8"/>
                    <a:pt x="111" y="1"/>
                    <a:pt x="8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4437275" y="2643750"/>
              <a:ext cx="16600" cy="213350"/>
            </a:xfrm>
            <a:custGeom>
              <a:rect b="b" l="l" r="r" t="t"/>
              <a:pathLst>
                <a:path extrusionOk="0" h="8534" w="664">
                  <a:moveTo>
                    <a:pt x="663" y="1"/>
                  </a:moveTo>
                  <a:lnTo>
                    <a:pt x="1" y="383"/>
                  </a:lnTo>
                  <a:lnTo>
                    <a:pt x="4" y="8534"/>
                  </a:lnTo>
                  <a:lnTo>
                    <a:pt x="663" y="8154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4427725" y="2654600"/>
              <a:ext cx="4200" cy="6125"/>
            </a:xfrm>
            <a:custGeom>
              <a:rect b="b" l="l" r="r" t="t"/>
              <a:pathLst>
                <a:path extrusionOk="0" h="245" w="168">
                  <a:moveTo>
                    <a:pt x="50" y="0"/>
                  </a:moveTo>
                  <a:cubicBezTo>
                    <a:pt x="21" y="0"/>
                    <a:pt x="1" y="28"/>
                    <a:pt x="1" y="76"/>
                  </a:cubicBezTo>
                  <a:cubicBezTo>
                    <a:pt x="1" y="99"/>
                    <a:pt x="7" y="130"/>
                    <a:pt x="21" y="157"/>
                  </a:cubicBezTo>
                  <a:cubicBezTo>
                    <a:pt x="34" y="192"/>
                    <a:pt x="58" y="219"/>
                    <a:pt x="86" y="236"/>
                  </a:cubicBezTo>
                  <a:cubicBezTo>
                    <a:pt x="89" y="236"/>
                    <a:pt x="89" y="239"/>
                    <a:pt x="96" y="239"/>
                  </a:cubicBezTo>
                  <a:cubicBezTo>
                    <a:pt x="104" y="243"/>
                    <a:pt x="112" y="244"/>
                    <a:pt x="119" y="244"/>
                  </a:cubicBezTo>
                  <a:cubicBezTo>
                    <a:pt x="148" y="244"/>
                    <a:pt x="168" y="217"/>
                    <a:pt x="168" y="171"/>
                  </a:cubicBezTo>
                  <a:cubicBezTo>
                    <a:pt x="168" y="151"/>
                    <a:pt x="165" y="130"/>
                    <a:pt x="157" y="110"/>
                  </a:cubicBezTo>
                  <a:cubicBezTo>
                    <a:pt x="147" y="79"/>
                    <a:pt x="130" y="49"/>
                    <a:pt x="106" y="31"/>
                  </a:cubicBezTo>
                  <a:cubicBezTo>
                    <a:pt x="99" y="21"/>
                    <a:pt x="93" y="17"/>
                    <a:pt x="83" y="11"/>
                  </a:cubicBezTo>
                  <a:cubicBezTo>
                    <a:pt x="71" y="4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4427475" y="2652900"/>
              <a:ext cx="32875" cy="18500"/>
            </a:xfrm>
            <a:custGeom>
              <a:rect b="b" l="l" r="r" t="t"/>
              <a:pathLst>
                <a:path extrusionOk="0" h="740" w="1315">
                  <a:moveTo>
                    <a:pt x="1055" y="0"/>
                  </a:moveTo>
                  <a:lnTo>
                    <a:pt x="1055" y="103"/>
                  </a:lnTo>
                  <a:cubicBezTo>
                    <a:pt x="1267" y="229"/>
                    <a:pt x="1263" y="430"/>
                    <a:pt x="1048" y="553"/>
                  </a:cubicBezTo>
                  <a:cubicBezTo>
                    <a:pt x="941" y="616"/>
                    <a:pt x="799" y="648"/>
                    <a:pt x="657" y="648"/>
                  </a:cubicBezTo>
                  <a:cubicBezTo>
                    <a:pt x="516" y="648"/>
                    <a:pt x="374" y="616"/>
                    <a:pt x="266" y="553"/>
                  </a:cubicBezTo>
                  <a:cubicBezTo>
                    <a:pt x="147" y="488"/>
                    <a:pt x="93" y="396"/>
                    <a:pt x="106" y="307"/>
                  </a:cubicBezTo>
                  <a:cubicBezTo>
                    <a:pt x="106" y="263"/>
                    <a:pt x="130" y="219"/>
                    <a:pt x="167" y="178"/>
                  </a:cubicBezTo>
                  <a:cubicBezTo>
                    <a:pt x="157" y="147"/>
                    <a:pt x="140" y="117"/>
                    <a:pt x="116" y="99"/>
                  </a:cubicBezTo>
                  <a:cubicBezTo>
                    <a:pt x="76" y="137"/>
                    <a:pt x="48" y="181"/>
                    <a:pt x="31" y="225"/>
                  </a:cubicBezTo>
                  <a:cubicBezTo>
                    <a:pt x="0" y="307"/>
                    <a:pt x="3" y="393"/>
                    <a:pt x="52" y="474"/>
                  </a:cubicBezTo>
                  <a:cubicBezTo>
                    <a:pt x="89" y="536"/>
                    <a:pt x="144" y="588"/>
                    <a:pt x="219" y="632"/>
                  </a:cubicBezTo>
                  <a:cubicBezTo>
                    <a:pt x="342" y="703"/>
                    <a:pt x="500" y="739"/>
                    <a:pt x="657" y="739"/>
                  </a:cubicBezTo>
                  <a:cubicBezTo>
                    <a:pt x="814" y="739"/>
                    <a:pt x="971" y="703"/>
                    <a:pt x="1092" y="632"/>
                  </a:cubicBezTo>
                  <a:cubicBezTo>
                    <a:pt x="1188" y="580"/>
                    <a:pt x="1253" y="512"/>
                    <a:pt x="1284" y="430"/>
                  </a:cubicBezTo>
                  <a:cubicBezTo>
                    <a:pt x="1314" y="348"/>
                    <a:pt x="1307" y="260"/>
                    <a:pt x="1263" y="181"/>
                  </a:cubicBezTo>
                  <a:lnTo>
                    <a:pt x="1260" y="181"/>
                  </a:lnTo>
                  <a:cubicBezTo>
                    <a:pt x="1226" y="120"/>
                    <a:pt x="1171" y="65"/>
                    <a:pt x="1096" y="24"/>
                  </a:cubicBezTo>
                  <a:cubicBezTo>
                    <a:pt x="1082" y="14"/>
                    <a:pt x="1068" y="7"/>
                    <a:pt x="10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4295825" y="2576450"/>
              <a:ext cx="143525" cy="96350"/>
            </a:xfrm>
            <a:custGeom>
              <a:rect b="b" l="l" r="r" t="t"/>
              <a:pathLst>
                <a:path extrusionOk="0" h="3854" w="5741">
                  <a:moveTo>
                    <a:pt x="166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lnTo>
                    <a:pt x="5621" y="3854"/>
                  </a:lnTo>
                  <a:lnTo>
                    <a:pt x="5740" y="3785"/>
                  </a:lnTo>
                  <a:lnTo>
                    <a:pt x="246" y="21"/>
                  </a:lnTo>
                  <a:cubicBezTo>
                    <a:pt x="224" y="7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4295825" y="2576450"/>
              <a:ext cx="143525" cy="96275"/>
            </a:xfrm>
            <a:custGeom>
              <a:rect b="b" l="l" r="r" t="t"/>
              <a:pathLst>
                <a:path extrusionOk="0" h="3851" w="5741">
                  <a:moveTo>
                    <a:pt x="167" y="0"/>
                  </a:moveTo>
                  <a:cubicBezTo>
                    <a:pt x="137" y="0"/>
                    <a:pt x="109" y="7"/>
                    <a:pt x="89" y="21"/>
                  </a:cubicBezTo>
                  <a:lnTo>
                    <a:pt x="0" y="68"/>
                  </a:lnTo>
                  <a:cubicBezTo>
                    <a:pt x="14" y="62"/>
                    <a:pt x="27" y="58"/>
                    <a:pt x="41" y="58"/>
                  </a:cubicBezTo>
                  <a:cubicBezTo>
                    <a:pt x="65" y="58"/>
                    <a:pt x="89" y="65"/>
                    <a:pt x="112" y="82"/>
                  </a:cubicBezTo>
                  <a:lnTo>
                    <a:pt x="5625" y="3850"/>
                  </a:lnTo>
                  <a:lnTo>
                    <a:pt x="5740" y="3785"/>
                  </a:lnTo>
                  <a:lnTo>
                    <a:pt x="5734" y="3781"/>
                  </a:lnTo>
                  <a:lnTo>
                    <a:pt x="5293" y="3478"/>
                  </a:lnTo>
                  <a:lnTo>
                    <a:pt x="342" y="86"/>
                  </a:lnTo>
                  <a:lnTo>
                    <a:pt x="246" y="21"/>
                  </a:lnTo>
                  <a:cubicBezTo>
                    <a:pt x="225" y="7"/>
                    <a:pt x="194" y="0"/>
                    <a:pt x="167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4294700" y="2577925"/>
              <a:ext cx="144050" cy="299975"/>
            </a:xfrm>
            <a:custGeom>
              <a:rect b="b" l="l" r="r" t="t"/>
              <a:pathLst>
                <a:path extrusionOk="0" h="11999" w="5762">
                  <a:moveTo>
                    <a:pt x="86" y="1"/>
                  </a:moveTo>
                  <a:cubicBezTo>
                    <a:pt x="35" y="1"/>
                    <a:pt x="1" y="42"/>
                    <a:pt x="1" y="112"/>
                  </a:cubicBezTo>
                  <a:lnTo>
                    <a:pt x="1" y="7897"/>
                  </a:lnTo>
                  <a:cubicBezTo>
                    <a:pt x="1" y="7999"/>
                    <a:pt x="69" y="8122"/>
                    <a:pt x="157" y="8169"/>
                  </a:cubicBezTo>
                  <a:lnTo>
                    <a:pt x="5762" y="11999"/>
                  </a:lnTo>
                  <a:lnTo>
                    <a:pt x="5758" y="3849"/>
                  </a:lnTo>
                  <a:lnTo>
                    <a:pt x="157" y="23"/>
                  </a:lnTo>
                  <a:cubicBezTo>
                    <a:pt x="131" y="8"/>
                    <a:pt x="107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438650" y="2651525"/>
              <a:ext cx="39275" cy="226475"/>
            </a:xfrm>
            <a:custGeom>
              <a:rect b="b" l="l" r="r" t="t"/>
              <a:pathLst>
                <a:path extrusionOk="0" h="9059" w="1571">
                  <a:moveTo>
                    <a:pt x="1571" y="0"/>
                  </a:move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438650" y="2651525"/>
              <a:ext cx="39275" cy="226475"/>
            </a:xfrm>
            <a:custGeom>
              <a:rect b="b" l="l" r="r" t="t"/>
              <a:pathLst>
                <a:path extrusionOk="0" h="9059" w="1571">
                  <a:moveTo>
                    <a:pt x="1571" y="0"/>
                  </a:moveTo>
                  <a:lnTo>
                    <a:pt x="854" y="413"/>
                  </a:lnTo>
                  <a:lnTo>
                    <a:pt x="738" y="479"/>
                  </a:lnTo>
                  <a:lnTo>
                    <a:pt x="608" y="553"/>
                  </a:lnTo>
                  <a:lnTo>
                    <a:pt x="379" y="687"/>
                  </a:lnTo>
                  <a:lnTo>
                    <a:pt x="0" y="905"/>
                  </a:lnTo>
                  <a:lnTo>
                    <a:pt x="0" y="9059"/>
                  </a:lnTo>
                  <a:lnTo>
                    <a:pt x="1571" y="8151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4447275" y="2692550"/>
              <a:ext cx="24150" cy="29900"/>
            </a:xfrm>
            <a:custGeom>
              <a:rect b="b" l="l" r="r" t="t"/>
              <a:pathLst>
                <a:path extrusionOk="0" h="1196" w="966">
                  <a:moveTo>
                    <a:pt x="654" y="1"/>
                  </a:moveTo>
                  <a:cubicBezTo>
                    <a:pt x="584" y="1"/>
                    <a:pt x="511" y="23"/>
                    <a:pt x="437" y="66"/>
                  </a:cubicBezTo>
                  <a:cubicBezTo>
                    <a:pt x="191" y="206"/>
                    <a:pt x="0" y="541"/>
                    <a:pt x="0" y="824"/>
                  </a:cubicBezTo>
                  <a:cubicBezTo>
                    <a:pt x="0" y="913"/>
                    <a:pt x="17" y="988"/>
                    <a:pt x="51" y="1049"/>
                  </a:cubicBezTo>
                  <a:cubicBezTo>
                    <a:pt x="107" y="1146"/>
                    <a:pt x="199" y="1195"/>
                    <a:pt x="306" y="1195"/>
                  </a:cubicBezTo>
                  <a:cubicBezTo>
                    <a:pt x="376" y="1195"/>
                    <a:pt x="452" y="1174"/>
                    <a:pt x="529" y="1131"/>
                  </a:cubicBezTo>
                  <a:cubicBezTo>
                    <a:pt x="775" y="988"/>
                    <a:pt x="966" y="653"/>
                    <a:pt x="966" y="369"/>
                  </a:cubicBezTo>
                  <a:cubicBezTo>
                    <a:pt x="966" y="284"/>
                    <a:pt x="949" y="210"/>
                    <a:pt x="911" y="148"/>
                  </a:cubicBezTo>
                  <a:cubicBezTo>
                    <a:pt x="867" y="66"/>
                    <a:pt x="792" y="15"/>
                    <a:pt x="706" y="5"/>
                  </a:cubicBezTo>
                  <a:cubicBezTo>
                    <a:pt x="689" y="2"/>
                    <a:pt x="672" y="1"/>
                    <a:pt x="6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4449475" y="2694800"/>
              <a:ext cx="19650" cy="25350"/>
            </a:xfrm>
            <a:custGeom>
              <a:rect b="b" l="l" r="r" t="t"/>
              <a:pathLst>
                <a:path extrusionOk="0" h="1014" w="786">
                  <a:moveTo>
                    <a:pt x="569" y="0"/>
                  </a:moveTo>
                  <a:cubicBezTo>
                    <a:pt x="517" y="0"/>
                    <a:pt x="457" y="17"/>
                    <a:pt x="393" y="54"/>
                  </a:cubicBezTo>
                  <a:cubicBezTo>
                    <a:pt x="178" y="181"/>
                    <a:pt x="4" y="484"/>
                    <a:pt x="1" y="734"/>
                  </a:cubicBezTo>
                  <a:cubicBezTo>
                    <a:pt x="1" y="911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2" y="836"/>
                    <a:pt x="785" y="533"/>
                    <a:pt x="785" y="279"/>
                  </a:cubicBezTo>
                  <a:cubicBezTo>
                    <a:pt x="785" y="103"/>
                    <a:pt x="698" y="0"/>
                    <a:pt x="56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4446675" y="2735150"/>
              <a:ext cx="24500" cy="117875"/>
            </a:xfrm>
            <a:custGeom>
              <a:rect b="b" l="l" r="r" t="t"/>
              <a:pathLst>
                <a:path extrusionOk="0" h="4715" w="980">
                  <a:moveTo>
                    <a:pt x="739" y="0"/>
                  </a:moveTo>
                  <a:cubicBezTo>
                    <a:pt x="682" y="0"/>
                    <a:pt x="617" y="19"/>
                    <a:pt x="549" y="58"/>
                  </a:cubicBezTo>
                  <a:lnTo>
                    <a:pt x="431" y="130"/>
                  </a:lnTo>
                  <a:cubicBezTo>
                    <a:pt x="191" y="267"/>
                    <a:pt x="0" y="601"/>
                    <a:pt x="0" y="874"/>
                  </a:cubicBezTo>
                  <a:lnTo>
                    <a:pt x="0" y="4407"/>
                  </a:lnTo>
                  <a:cubicBezTo>
                    <a:pt x="0" y="4602"/>
                    <a:pt x="96" y="4714"/>
                    <a:pt x="237" y="4714"/>
                  </a:cubicBezTo>
                  <a:cubicBezTo>
                    <a:pt x="295" y="4714"/>
                    <a:pt x="361" y="4695"/>
                    <a:pt x="431" y="4656"/>
                  </a:cubicBezTo>
                  <a:lnTo>
                    <a:pt x="549" y="4588"/>
                  </a:lnTo>
                  <a:cubicBezTo>
                    <a:pt x="785" y="4451"/>
                    <a:pt x="979" y="4117"/>
                    <a:pt x="979" y="3840"/>
                  </a:cubicBezTo>
                  <a:lnTo>
                    <a:pt x="979" y="308"/>
                  </a:lnTo>
                  <a:cubicBezTo>
                    <a:pt x="979" y="113"/>
                    <a:pt x="881" y="0"/>
                    <a:pt x="73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436425" y="2650175"/>
              <a:ext cx="41500" cy="23975"/>
            </a:xfrm>
            <a:custGeom>
              <a:rect b="b" l="l" r="r" t="t"/>
              <a:pathLst>
                <a:path extrusionOk="0" h="959" w="1660">
                  <a:moveTo>
                    <a:pt x="1564" y="0"/>
                  </a:move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4436425" y="2650175"/>
              <a:ext cx="41500" cy="23975"/>
            </a:xfrm>
            <a:custGeom>
              <a:rect b="b" l="l" r="r" t="t"/>
              <a:pathLst>
                <a:path extrusionOk="0" h="959" w="1660">
                  <a:moveTo>
                    <a:pt x="1564" y="0"/>
                  </a:moveTo>
                  <a:lnTo>
                    <a:pt x="936" y="361"/>
                  </a:lnTo>
                  <a:lnTo>
                    <a:pt x="850" y="410"/>
                  </a:lnTo>
                  <a:lnTo>
                    <a:pt x="253" y="754"/>
                  </a:lnTo>
                  <a:lnTo>
                    <a:pt x="120" y="832"/>
                  </a:lnTo>
                  <a:lnTo>
                    <a:pt x="1" y="901"/>
                  </a:lnTo>
                  <a:lnTo>
                    <a:pt x="89" y="959"/>
                  </a:lnTo>
                  <a:lnTo>
                    <a:pt x="1660" y="54"/>
                  </a:lnTo>
                  <a:lnTo>
                    <a:pt x="1564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4280625" y="2580700"/>
              <a:ext cx="150275" cy="301050"/>
            </a:xfrm>
            <a:custGeom>
              <a:rect b="b" l="l" r="r" t="t"/>
              <a:pathLst>
                <a:path extrusionOk="0" h="12042" w="6011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5823" y="12025"/>
                  </a:lnTo>
                  <a:cubicBezTo>
                    <a:pt x="5843" y="12036"/>
                    <a:pt x="5869" y="12042"/>
                    <a:pt x="5895" y="12042"/>
                  </a:cubicBezTo>
                  <a:cubicBezTo>
                    <a:pt x="5916" y="12042"/>
                    <a:pt x="5937" y="12037"/>
                    <a:pt x="5953" y="12028"/>
                  </a:cubicBezTo>
                  <a:cubicBezTo>
                    <a:pt x="5983" y="12011"/>
                    <a:pt x="6011" y="11960"/>
                    <a:pt x="6011" y="11916"/>
                  </a:cubicBezTo>
                  <a:lnTo>
                    <a:pt x="6008" y="3922"/>
                  </a:lnTo>
                  <a:cubicBezTo>
                    <a:pt x="6008" y="3878"/>
                    <a:pt x="5977" y="3827"/>
                    <a:pt x="5939" y="3803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30800" y="2872600"/>
              <a:ext cx="100" cy="6850"/>
            </a:xfrm>
            <a:custGeom>
              <a:rect b="b" l="l" r="r" t="t"/>
              <a:pathLst>
                <a:path extrusionOk="0" h="274" w="4">
                  <a:moveTo>
                    <a:pt x="4" y="1"/>
                  </a:moveTo>
                  <a:lnTo>
                    <a:pt x="4" y="240"/>
                  </a:lnTo>
                  <a:cubicBezTo>
                    <a:pt x="4" y="250"/>
                    <a:pt x="4" y="263"/>
                    <a:pt x="1" y="273"/>
                  </a:cubicBezTo>
                  <a:cubicBezTo>
                    <a:pt x="4" y="263"/>
                    <a:pt x="4" y="250"/>
                    <a:pt x="4" y="240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4430800" y="2678650"/>
              <a:ext cx="100" cy="193975"/>
            </a:xfrm>
            <a:custGeom>
              <a:rect b="b" l="l" r="r" t="t"/>
              <a:pathLst>
                <a:path extrusionOk="0" h="7759" w="4">
                  <a:moveTo>
                    <a:pt x="1" y="1"/>
                  </a:moveTo>
                  <a:lnTo>
                    <a:pt x="1" y="4"/>
                  </a:lnTo>
                  <a:lnTo>
                    <a:pt x="4" y="7759"/>
                  </a:lnTo>
                  <a:lnTo>
                    <a:pt x="4" y="7759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4426200" y="2881300"/>
              <a:ext cx="625" cy="300"/>
            </a:xfrm>
            <a:custGeom>
              <a:rect b="b" l="l" r="r" t="t"/>
              <a:pathLst>
                <a:path extrusionOk="0" h="12" w="25">
                  <a:moveTo>
                    <a:pt x="0" y="1"/>
                  </a:moveTo>
                  <a:cubicBezTo>
                    <a:pt x="1" y="1"/>
                    <a:pt x="3" y="2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8" y="4"/>
                    <a:pt x="9" y="5"/>
                    <a:pt x="10" y="5"/>
                  </a:cubicBezTo>
                  <a:lnTo>
                    <a:pt x="10" y="5"/>
                  </a:lnTo>
                  <a:cubicBezTo>
                    <a:pt x="8" y="4"/>
                    <a:pt x="6" y="3"/>
                    <a:pt x="4" y="2"/>
                  </a:cubicBezTo>
                  <a:close/>
                  <a:moveTo>
                    <a:pt x="10" y="5"/>
                  </a:moveTo>
                  <a:lnTo>
                    <a:pt x="10" y="5"/>
                  </a:lnTo>
                  <a:cubicBezTo>
                    <a:pt x="14" y="7"/>
                    <a:pt x="19" y="9"/>
                    <a:pt x="24" y="11"/>
                  </a:cubicBezTo>
                  <a:cubicBezTo>
                    <a:pt x="18" y="8"/>
                    <a:pt x="15" y="7"/>
                    <a:pt x="10" y="5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4426350" y="2677025"/>
              <a:ext cx="4550" cy="204725"/>
            </a:xfrm>
            <a:custGeom>
              <a:rect b="b" l="l" r="r" t="t"/>
              <a:pathLst>
                <a:path extrusionOk="0" h="8189" w="182">
                  <a:moveTo>
                    <a:pt x="158" y="1"/>
                  </a:moveTo>
                  <a:lnTo>
                    <a:pt x="39" y="69"/>
                  </a:lnTo>
                  <a:cubicBezTo>
                    <a:pt x="52" y="93"/>
                    <a:pt x="62" y="114"/>
                    <a:pt x="62" y="138"/>
                  </a:cubicBezTo>
                  <a:lnTo>
                    <a:pt x="62" y="8131"/>
                  </a:lnTo>
                  <a:cubicBezTo>
                    <a:pt x="62" y="8162"/>
                    <a:pt x="45" y="8178"/>
                    <a:pt x="25" y="8178"/>
                  </a:cubicBezTo>
                  <a:lnTo>
                    <a:pt x="21" y="8178"/>
                  </a:lnTo>
                  <a:cubicBezTo>
                    <a:pt x="15" y="8178"/>
                    <a:pt x="7" y="8178"/>
                    <a:pt x="1" y="8175"/>
                  </a:cubicBezTo>
                  <a:lnTo>
                    <a:pt x="1" y="8175"/>
                  </a:lnTo>
                  <a:cubicBezTo>
                    <a:pt x="7" y="8178"/>
                    <a:pt x="11" y="8178"/>
                    <a:pt x="18" y="8182"/>
                  </a:cubicBezTo>
                  <a:cubicBezTo>
                    <a:pt x="31" y="8186"/>
                    <a:pt x="48" y="8189"/>
                    <a:pt x="66" y="8189"/>
                  </a:cubicBezTo>
                  <a:lnTo>
                    <a:pt x="80" y="8189"/>
                  </a:lnTo>
                  <a:cubicBezTo>
                    <a:pt x="97" y="8186"/>
                    <a:pt x="110" y="8182"/>
                    <a:pt x="124" y="8175"/>
                  </a:cubicBezTo>
                  <a:cubicBezTo>
                    <a:pt x="134" y="8168"/>
                    <a:pt x="148" y="8154"/>
                    <a:pt x="158" y="8141"/>
                  </a:cubicBezTo>
                  <a:cubicBezTo>
                    <a:pt x="165" y="8127"/>
                    <a:pt x="171" y="8113"/>
                    <a:pt x="179" y="8096"/>
                  </a:cubicBezTo>
                  <a:cubicBezTo>
                    <a:pt x="182" y="8086"/>
                    <a:pt x="182" y="8073"/>
                    <a:pt x="182" y="8063"/>
                  </a:cubicBezTo>
                  <a:lnTo>
                    <a:pt x="182" y="7824"/>
                  </a:lnTo>
                  <a:lnTo>
                    <a:pt x="179" y="69"/>
                  </a:lnTo>
                  <a:lnTo>
                    <a:pt x="179" y="66"/>
                  </a:lnTo>
                  <a:cubicBezTo>
                    <a:pt x="179" y="45"/>
                    <a:pt x="171" y="25"/>
                    <a:pt x="15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4426200" y="2881300"/>
              <a:ext cx="175" cy="100"/>
            </a:xfrm>
            <a:custGeom>
              <a:rect b="b" l="l" r="r" t="t"/>
              <a:pathLst>
                <a:path extrusionOk="0" h="4" w="7">
                  <a:moveTo>
                    <a:pt x="0" y="1"/>
                  </a:moveTo>
                  <a:cubicBezTo>
                    <a:pt x="2" y="1"/>
                    <a:pt x="3" y="1"/>
                    <a:pt x="4" y="2"/>
                  </a:cubicBezTo>
                  <a:lnTo>
                    <a:pt x="4" y="2"/>
                  </a:lnTo>
                  <a:lnTo>
                    <a:pt x="4" y="1"/>
                  </a:lnTo>
                  <a:close/>
                  <a:moveTo>
                    <a:pt x="4" y="2"/>
                  </a:moveTo>
                  <a:lnTo>
                    <a:pt x="4" y="4"/>
                  </a:lnTo>
                  <a:lnTo>
                    <a:pt x="7" y="4"/>
                  </a:lnTo>
                  <a:cubicBezTo>
                    <a:pt x="5" y="4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4283025" y="2583950"/>
              <a:ext cx="144900" cy="297550"/>
            </a:xfrm>
            <a:custGeom>
              <a:rect b="b" l="l" r="r" t="t"/>
              <a:pathLst>
                <a:path extrusionOk="0" h="11902" w="5796">
                  <a:moveTo>
                    <a:pt x="0" y="0"/>
                  </a:moveTo>
                  <a:lnTo>
                    <a:pt x="0" y="597"/>
                  </a:lnTo>
                  <a:cubicBezTo>
                    <a:pt x="44" y="591"/>
                    <a:pt x="89" y="591"/>
                    <a:pt x="130" y="591"/>
                  </a:cubicBezTo>
                  <a:cubicBezTo>
                    <a:pt x="317" y="591"/>
                    <a:pt x="492" y="628"/>
                    <a:pt x="618" y="700"/>
                  </a:cubicBezTo>
                  <a:cubicBezTo>
                    <a:pt x="690" y="741"/>
                    <a:pt x="744" y="792"/>
                    <a:pt x="775" y="850"/>
                  </a:cubicBezTo>
                  <a:cubicBezTo>
                    <a:pt x="802" y="895"/>
                    <a:pt x="816" y="945"/>
                    <a:pt x="816" y="1000"/>
                  </a:cubicBezTo>
                  <a:lnTo>
                    <a:pt x="816" y="1007"/>
                  </a:lnTo>
                  <a:lnTo>
                    <a:pt x="686" y="936"/>
                  </a:lnTo>
                  <a:cubicBezTo>
                    <a:pt x="662" y="874"/>
                    <a:pt x="608" y="830"/>
                    <a:pt x="560" y="802"/>
                  </a:cubicBezTo>
                  <a:cubicBezTo>
                    <a:pt x="451" y="737"/>
                    <a:pt x="297" y="707"/>
                    <a:pt x="133" y="707"/>
                  </a:cubicBezTo>
                  <a:cubicBezTo>
                    <a:pt x="89" y="707"/>
                    <a:pt x="44" y="710"/>
                    <a:pt x="0" y="714"/>
                  </a:cubicBezTo>
                  <a:lnTo>
                    <a:pt x="0" y="956"/>
                  </a:lnTo>
                  <a:lnTo>
                    <a:pt x="362" y="745"/>
                  </a:lnTo>
                  <a:lnTo>
                    <a:pt x="5454" y="3878"/>
                  </a:lnTo>
                  <a:cubicBezTo>
                    <a:pt x="5491" y="3898"/>
                    <a:pt x="5523" y="3943"/>
                    <a:pt x="5536" y="3987"/>
                  </a:cubicBezTo>
                  <a:cubicBezTo>
                    <a:pt x="5539" y="4001"/>
                    <a:pt x="5543" y="4014"/>
                    <a:pt x="5543" y="4028"/>
                  </a:cubicBezTo>
                  <a:lnTo>
                    <a:pt x="5543" y="11775"/>
                  </a:lnTo>
                  <a:lnTo>
                    <a:pt x="5727" y="11895"/>
                  </a:lnTo>
                  <a:cubicBezTo>
                    <a:pt x="5731" y="11895"/>
                    <a:pt x="5731" y="11898"/>
                    <a:pt x="5734" y="11898"/>
                  </a:cubicBezTo>
                  <a:cubicBezTo>
                    <a:pt x="5740" y="11901"/>
                    <a:pt x="5748" y="11901"/>
                    <a:pt x="5754" y="11901"/>
                  </a:cubicBezTo>
                  <a:lnTo>
                    <a:pt x="5758" y="11901"/>
                  </a:lnTo>
                  <a:cubicBezTo>
                    <a:pt x="5778" y="11901"/>
                    <a:pt x="5795" y="11885"/>
                    <a:pt x="5795" y="11854"/>
                  </a:cubicBezTo>
                  <a:lnTo>
                    <a:pt x="5795" y="3861"/>
                  </a:lnTo>
                  <a:cubicBezTo>
                    <a:pt x="5795" y="3837"/>
                    <a:pt x="5785" y="3816"/>
                    <a:pt x="5772" y="3792"/>
                  </a:cubicBezTo>
                  <a:cubicBezTo>
                    <a:pt x="5761" y="3771"/>
                    <a:pt x="5744" y="3751"/>
                    <a:pt x="5723" y="37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426200" y="2881300"/>
              <a:ext cx="175" cy="100"/>
            </a:xfrm>
            <a:custGeom>
              <a:rect b="b" l="l" r="r" t="t"/>
              <a:pathLst>
                <a:path extrusionOk="0" h="4" w="7">
                  <a:moveTo>
                    <a:pt x="4" y="4"/>
                  </a:moveTo>
                  <a:lnTo>
                    <a:pt x="7" y="4"/>
                  </a:lnTo>
                  <a:lnTo>
                    <a:pt x="7" y="4"/>
                  </a:lnTo>
                  <a:lnTo>
                    <a:pt x="4" y="4"/>
                  </a:lnTo>
                  <a:close/>
                  <a:moveTo>
                    <a:pt x="4" y="1"/>
                  </a:moveTo>
                  <a:lnTo>
                    <a:pt x="4" y="1"/>
                  </a:lnTo>
                  <a:lnTo>
                    <a:pt x="4" y="1"/>
                  </a:lnTo>
                  <a:close/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F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4426350" y="2678725"/>
              <a:ext cx="1575" cy="202775"/>
            </a:xfrm>
            <a:custGeom>
              <a:rect b="b" l="l" r="r" t="t"/>
              <a:pathLst>
                <a:path extrusionOk="0" h="8111" w="63">
                  <a:moveTo>
                    <a:pt x="25" y="8110"/>
                  </a:moveTo>
                  <a:lnTo>
                    <a:pt x="25" y="8110"/>
                  </a:lnTo>
                  <a:lnTo>
                    <a:pt x="25" y="8110"/>
                  </a:lnTo>
                  <a:lnTo>
                    <a:pt x="25" y="8110"/>
                  </a:lnTo>
                  <a:close/>
                  <a:moveTo>
                    <a:pt x="1" y="8107"/>
                  </a:moveTo>
                  <a:lnTo>
                    <a:pt x="1" y="8107"/>
                  </a:lnTo>
                  <a:cubicBezTo>
                    <a:pt x="7" y="8110"/>
                    <a:pt x="15" y="8110"/>
                    <a:pt x="21" y="8110"/>
                  </a:cubicBezTo>
                  <a:cubicBezTo>
                    <a:pt x="15" y="8110"/>
                    <a:pt x="7" y="8110"/>
                    <a:pt x="1" y="8107"/>
                  </a:cubicBezTo>
                  <a:close/>
                  <a:moveTo>
                    <a:pt x="62" y="70"/>
                  </a:moveTo>
                  <a:lnTo>
                    <a:pt x="62" y="70"/>
                  </a:lnTo>
                  <a:lnTo>
                    <a:pt x="62" y="8063"/>
                  </a:lnTo>
                  <a:lnTo>
                    <a:pt x="62" y="8063"/>
                  </a:lnTo>
                  <a:lnTo>
                    <a:pt x="62" y="70"/>
                  </a:lnTo>
                  <a:close/>
                  <a:moveTo>
                    <a:pt x="39" y="1"/>
                  </a:moveTo>
                  <a:lnTo>
                    <a:pt x="39" y="1"/>
                  </a:lnTo>
                  <a:cubicBezTo>
                    <a:pt x="52" y="25"/>
                    <a:pt x="62" y="46"/>
                    <a:pt x="62" y="70"/>
                  </a:cubicBezTo>
                  <a:cubicBezTo>
                    <a:pt x="62" y="46"/>
                    <a:pt x="52" y="25"/>
                    <a:pt x="39" y="1"/>
                  </a:cubicBezTo>
                  <a:close/>
                </a:path>
              </a:pathLst>
            </a:custGeom>
            <a:solidFill>
              <a:srgbClr val="1163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280625" y="2580700"/>
              <a:ext cx="14100" cy="7200"/>
            </a:xfrm>
            <a:custGeom>
              <a:rect b="b" l="l" r="r" t="t"/>
              <a:pathLst>
                <a:path extrusionOk="0" h="288" w="564">
                  <a:moveTo>
                    <a:pt x="120" y="1"/>
                  </a:moveTo>
                  <a:lnTo>
                    <a:pt x="0" y="69"/>
                  </a:lnTo>
                  <a:lnTo>
                    <a:pt x="120" y="1"/>
                  </a:lnTo>
                  <a:lnTo>
                    <a:pt x="564" y="287"/>
                  </a:lnTo>
                  <a:lnTo>
                    <a:pt x="564" y="2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4429075" y="267577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1" y="0"/>
                  </a:moveTo>
                  <a:cubicBezTo>
                    <a:pt x="12" y="7"/>
                    <a:pt x="18" y="10"/>
                    <a:pt x="25" y="21"/>
                  </a:cubicBezTo>
                  <a:cubicBezTo>
                    <a:pt x="18" y="10"/>
                    <a:pt x="12" y="3"/>
                    <a:pt x="1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4280625" y="2580700"/>
              <a:ext cx="149700" cy="98050"/>
            </a:xfrm>
            <a:custGeom>
              <a:rect b="b" l="l" r="r" t="t"/>
              <a:pathLst>
                <a:path extrusionOk="0" h="3922" w="5988">
                  <a:moveTo>
                    <a:pt x="120" y="1"/>
                  </a:moveTo>
                  <a:lnTo>
                    <a:pt x="0" y="69"/>
                  </a:lnTo>
                  <a:lnTo>
                    <a:pt x="96" y="124"/>
                  </a:lnTo>
                  <a:lnTo>
                    <a:pt x="96" y="130"/>
                  </a:lnTo>
                  <a:lnTo>
                    <a:pt x="5819" y="3871"/>
                  </a:lnTo>
                  <a:cubicBezTo>
                    <a:pt x="5840" y="3881"/>
                    <a:pt x="5857" y="3901"/>
                    <a:pt x="5868" y="3922"/>
                  </a:cubicBezTo>
                  <a:lnTo>
                    <a:pt x="5987" y="3854"/>
                  </a:lnTo>
                  <a:cubicBezTo>
                    <a:pt x="5980" y="3844"/>
                    <a:pt x="5973" y="3833"/>
                    <a:pt x="5963" y="3824"/>
                  </a:cubicBezTo>
                  <a:cubicBezTo>
                    <a:pt x="5956" y="3813"/>
                    <a:pt x="5950" y="3810"/>
                    <a:pt x="5939" y="3803"/>
                  </a:cubicBezTo>
                  <a:lnTo>
                    <a:pt x="564" y="287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4243750" y="2583775"/>
              <a:ext cx="39300" cy="226475"/>
            </a:xfrm>
            <a:custGeom>
              <a:rect b="b" l="l" r="r" t="t"/>
              <a:pathLst>
                <a:path extrusionOk="0" h="9059" w="1572">
                  <a:moveTo>
                    <a:pt x="1571" y="1"/>
                  </a:moveTo>
                  <a:lnTo>
                    <a:pt x="18" y="895"/>
                  </a:lnTo>
                  <a:lnTo>
                    <a:pt x="1" y="9058"/>
                  </a:lnTo>
                  <a:lnTo>
                    <a:pt x="1" y="9058"/>
                  </a:lnTo>
                  <a:lnTo>
                    <a:pt x="1571" y="8151"/>
                  </a:lnTo>
                  <a:lnTo>
                    <a:pt x="1571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246925" y="2583775"/>
              <a:ext cx="36125" cy="28350"/>
            </a:xfrm>
            <a:custGeom>
              <a:rect b="b" l="l" r="r" t="t"/>
              <a:pathLst>
                <a:path extrusionOk="0" h="1134" w="1445">
                  <a:moveTo>
                    <a:pt x="1444" y="1"/>
                  </a:moveTo>
                  <a:lnTo>
                    <a:pt x="1438" y="4"/>
                  </a:lnTo>
                  <a:lnTo>
                    <a:pt x="1348" y="56"/>
                  </a:lnTo>
                  <a:lnTo>
                    <a:pt x="0" y="834"/>
                  </a:lnTo>
                  <a:lnTo>
                    <a:pt x="557" y="1134"/>
                  </a:lnTo>
                  <a:cubicBezTo>
                    <a:pt x="584" y="998"/>
                    <a:pt x="700" y="864"/>
                    <a:pt x="888" y="765"/>
                  </a:cubicBezTo>
                  <a:cubicBezTo>
                    <a:pt x="1055" y="676"/>
                    <a:pt x="1253" y="622"/>
                    <a:pt x="1444" y="604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4263550" y="2601775"/>
              <a:ext cx="19500" cy="18975"/>
            </a:xfrm>
            <a:custGeom>
              <a:rect b="b" l="l" r="r" t="t"/>
              <a:pathLst>
                <a:path extrusionOk="0" h="759" w="780">
                  <a:moveTo>
                    <a:pt x="779" y="1"/>
                  </a:moveTo>
                  <a:cubicBezTo>
                    <a:pt x="605" y="18"/>
                    <a:pt x="428" y="69"/>
                    <a:pt x="281" y="147"/>
                  </a:cubicBezTo>
                  <a:cubicBezTo>
                    <a:pt x="107" y="240"/>
                    <a:pt x="4" y="359"/>
                    <a:pt x="1" y="472"/>
                  </a:cubicBezTo>
                  <a:lnTo>
                    <a:pt x="1" y="475"/>
                  </a:lnTo>
                  <a:lnTo>
                    <a:pt x="523" y="758"/>
                  </a:lnTo>
                  <a:lnTo>
                    <a:pt x="650" y="758"/>
                  </a:lnTo>
                  <a:lnTo>
                    <a:pt x="650" y="314"/>
                  </a:lnTo>
                  <a:lnTo>
                    <a:pt x="779" y="243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4279775" y="2602550"/>
              <a:ext cx="141850" cy="289700"/>
            </a:xfrm>
            <a:custGeom>
              <a:rect b="b" l="l" r="r" t="t"/>
              <a:pathLst>
                <a:path extrusionOk="0" h="11588" w="5674">
                  <a:moveTo>
                    <a:pt x="492" y="1"/>
                  </a:moveTo>
                  <a:lnTo>
                    <a:pt x="1" y="283"/>
                  </a:lnTo>
                  <a:lnTo>
                    <a:pt x="1" y="8434"/>
                  </a:lnTo>
                  <a:lnTo>
                    <a:pt x="5096" y="11567"/>
                  </a:lnTo>
                  <a:cubicBezTo>
                    <a:pt x="5120" y="11581"/>
                    <a:pt x="5152" y="11588"/>
                    <a:pt x="5183" y="11588"/>
                  </a:cubicBezTo>
                  <a:cubicBezTo>
                    <a:pt x="5215" y="11588"/>
                    <a:pt x="5246" y="11581"/>
                    <a:pt x="5270" y="11567"/>
                  </a:cubicBezTo>
                  <a:lnTo>
                    <a:pt x="5587" y="11387"/>
                  </a:lnTo>
                  <a:cubicBezTo>
                    <a:pt x="5635" y="11359"/>
                    <a:pt x="5673" y="11291"/>
                    <a:pt x="5673" y="11236"/>
                  </a:cubicBezTo>
                  <a:lnTo>
                    <a:pt x="5669" y="3284"/>
                  </a:lnTo>
                  <a:cubicBezTo>
                    <a:pt x="5669" y="3229"/>
                    <a:pt x="5632" y="3161"/>
                    <a:pt x="5584" y="3134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4279775" y="2609625"/>
              <a:ext cx="129625" cy="282425"/>
            </a:xfrm>
            <a:custGeom>
              <a:rect b="b" l="l" r="r" t="t"/>
              <a:pathLst>
                <a:path extrusionOk="0" h="11297" w="5185">
                  <a:moveTo>
                    <a:pt x="1" y="0"/>
                  </a:moveTo>
                  <a:lnTo>
                    <a:pt x="1" y="8151"/>
                  </a:lnTo>
                  <a:lnTo>
                    <a:pt x="5096" y="11284"/>
                  </a:lnTo>
                  <a:cubicBezTo>
                    <a:pt x="5110" y="11292"/>
                    <a:pt x="5124" y="11296"/>
                    <a:pt x="5136" y="11296"/>
                  </a:cubicBezTo>
                  <a:cubicBezTo>
                    <a:pt x="5165" y="11296"/>
                    <a:pt x="5185" y="11275"/>
                    <a:pt x="5185" y="11236"/>
                  </a:cubicBezTo>
                  <a:lnTo>
                    <a:pt x="5182" y="3284"/>
                  </a:lnTo>
                  <a:cubicBezTo>
                    <a:pt x="5182" y="3229"/>
                    <a:pt x="5144" y="3161"/>
                    <a:pt x="5096" y="31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4284975" y="2619300"/>
              <a:ext cx="4200" cy="6175"/>
            </a:xfrm>
            <a:custGeom>
              <a:rect b="b" l="l" r="r" t="t"/>
              <a:pathLst>
                <a:path extrusionOk="0" h="247" w="168">
                  <a:moveTo>
                    <a:pt x="49" y="1"/>
                  </a:moveTo>
                  <a:cubicBezTo>
                    <a:pt x="21" y="1"/>
                    <a:pt x="1" y="30"/>
                    <a:pt x="1" y="75"/>
                  </a:cubicBezTo>
                  <a:cubicBezTo>
                    <a:pt x="1" y="102"/>
                    <a:pt x="7" y="133"/>
                    <a:pt x="21" y="160"/>
                  </a:cubicBezTo>
                  <a:cubicBezTo>
                    <a:pt x="34" y="191"/>
                    <a:pt x="59" y="221"/>
                    <a:pt x="86" y="235"/>
                  </a:cubicBezTo>
                  <a:cubicBezTo>
                    <a:pt x="89" y="238"/>
                    <a:pt x="92" y="242"/>
                    <a:pt x="96" y="242"/>
                  </a:cubicBezTo>
                  <a:cubicBezTo>
                    <a:pt x="104" y="245"/>
                    <a:pt x="112" y="247"/>
                    <a:pt x="119" y="247"/>
                  </a:cubicBezTo>
                  <a:cubicBezTo>
                    <a:pt x="148" y="247"/>
                    <a:pt x="168" y="220"/>
                    <a:pt x="168" y="174"/>
                  </a:cubicBezTo>
                  <a:cubicBezTo>
                    <a:pt x="168" y="153"/>
                    <a:pt x="165" y="133"/>
                    <a:pt x="157" y="112"/>
                  </a:cubicBezTo>
                  <a:cubicBezTo>
                    <a:pt x="147" y="81"/>
                    <a:pt x="130" y="51"/>
                    <a:pt x="106" y="34"/>
                  </a:cubicBezTo>
                  <a:cubicBezTo>
                    <a:pt x="100" y="23"/>
                    <a:pt x="92" y="16"/>
                    <a:pt x="83" y="13"/>
                  </a:cubicBezTo>
                  <a:cubicBezTo>
                    <a:pt x="71" y="5"/>
                    <a:pt x="59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4407775" y="2682500"/>
              <a:ext cx="13925" cy="209775"/>
            </a:xfrm>
            <a:custGeom>
              <a:rect b="b" l="l" r="r" t="t"/>
              <a:pathLst>
                <a:path extrusionOk="0" h="8391" w="557">
                  <a:moveTo>
                    <a:pt x="525" y="1"/>
                  </a:moveTo>
                  <a:lnTo>
                    <a:pt x="34" y="284"/>
                  </a:lnTo>
                  <a:cubicBezTo>
                    <a:pt x="51" y="311"/>
                    <a:pt x="62" y="341"/>
                    <a:pt x="62" y="369"/>
                  </a:cubicBezTo>
                  <a:lnTo>
                    <a:pt x="65" y="8321"/>
                  </a:lnTo>
                  <a:cubicBezTo>
                    <a:pt x="62" y="8361"/>
                    <a:pt x="45" y="8382"/>
                    <a:pt x="17" y="8382"/>
                  </a:cubicBezTo>
                  <a:cubicBezTo>
                    <a:pt x="12" y="8382"/>
                    <a:pt x="6" y="8381"/>
                    <a:pt x="0" y="8379"/>
                  </a:cubicBezTo>
                  <a:lnTo>
                    <a:pt x="0" y="8379"/>
                  </a:lnTo>
                  <a:cubicBezTo>
                    <a:pt x="20" y="8387"/>
                    <a:pt x="42" y="8390"/>
                    <a:pt x="64" y="8390"/>
                  </a:cubicBezTo>
                  <a:cubicBezTo>
                    <a:pt x="95" y="8390"/>
                    <a:pt x="126" y="8383"/>
                    <a:pt x="150" y="8369"/>
                  </a:cubicBezTo>
                  <a:lnTo>
                    <a:pt x="467" y="8189"/>
                  </a:lnTo>
                  <a:cubicBezTo>
                    <a:pt x="515" y="8161"/>
                    <a:pt x="553" y="8093"/>
                    <a:pt x="556" y="8038"/>
                  </a:cubicBezTo>
                  <a:lnTo>
                    <a:pt x="553" y="86"/>
                  </a:lnTo>
                  <a:cubicBezTo>
                    <a:pt x="553" y="59"/>
                    <a:pt x="542" y="28"/>
                    <a:pt x="52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4260650" y="2598700"/>
              <a:ext cx="42775" cy="25000"/>
            </a:xfrm>
            <a:custGeom>
              <a:rect b="b" l="l" r="r" t="t"/>
              <a:pathLst>
                <a:path extrusionOk="0" h="1000" w="1711">
                  <a:moveTo>
                    <a:pt x="1031" y="0"/>
                  </a:moveTo>
                  <a:cubicBezTo>
                    <a:pt x="798" y="0"/>
                    <a:pt x="545" y="58"/>
                    <a:pt x="339" y="168"/>
                  </a:cubicBezTo>
                  <a:cubicBezTo>
                    <a:pt x="127" y="281"/>
                    <a:pt x="4" y="437"/>
                    <a:pt x="1" y="591"/>
                  </a:cubicBezTo>
                  <a:cubicBezTo>
                    <a:pt x="1" y="711"/>
                    <a:pt x="69" y="817"/>
                    <a:pt x="196" y="888"/>
                  </a:cubicBezTo>
                  <a:cubicBezTo>
                    <a:pt x="325" y="963"/>
                    <a:pt x="497" y="1000"/>
                    <a:pt x="681" y="1000"/>
                  </a:cubicBezTo>
                  <a:cubicBezTo>
                    <a:pt x="806" y="1000"/>
                    <a:pt x="938" y="983"/>
                    <a:pt x="1065" y="949"/>
                  </a:cubicBezTo>
                  <a:cubicBezTo>
                    <a:pt x="1048" y="912"/>
                    <a:pt x="1028" y="861"/>
                    <a:pt x="1021" y="840"/>
                  </a:cubicBezTo>
                  <a:cubicBezTo>
                    <a:pt x="907" y="868"/>
                    <a:pt x="790" y="882"/>
                    <a:pt x="678" y="882"/>
                  </a:cubicBezTo>
                  <a:cubicBezTo>
                    <a:pt x="516" y="882"/>
                    <a:pt x="366" y="852"/>
                    <a:pt x="257" y="790"/>
                  </a:cubicBezTo>
                  <a:cubicBezTo>
                    <a:pt x="216" y="765"/>
                    <a:pt x="168" y="731"/>
                    <a:pt x="141" y="683"/>
                  </a:cubicBezTo>
                  <a:cubicBezTo>
                    <a:pt x="127" y="656"/>
                    <a:pt x="117" y="626"/>
                    <a:pt x="117" y="595"/>
                  </a:cubicBezTo>
                  <a:cubicBezTo>
                    <a:pt x="120" y="482"/>
                    <a:pt x="223" y="363"/>
                    <a:pt x="397" y="270"/>
                  </a:cubicBezTo>
                  <a:cubicBezTo>
                    <a:pt x="584" y="170"/>
                    <a:pt x="818" y="118"/>
                    <a:pt x="1031" y="118"/>
                  </a:cubicBezTo>
                  <a:cubicBezTo>
                    <a:pt x="1194" y="118"/>
                    <a:pt x="1345" y="149"/>
                    <a:pt x="1455" y="212"/>
                  </a:cubicBezTo>
                  <a:cubicBezTo>
                    <a:pt x="1503" y="240"/>
                    <a:pt x="1557" y="284"/>
                    <a:pt x="1581" y="346"/>
                  </a:cubicBezTo>
                  <a:lnTo>
                    <a:pt x="1711" y="417"/>
                  </a:lnTo>
                  <a:lnTo>
                    <a:pt x="1711" y="410"/>
                  </a:lnTo>
                  <a:cubicBezTo>
                    <a:pt x="1711" y="355"/>
                    <a:pt x="1697" y="305"/>
                    <a:pt x="1670" y="260"/>
                  </a:cubicBezTo>
                  <a:cubicBezTo>
                    <a:pt x="1639" y="202"/>
                    <a:pt x="1585" y="151"/>
                    <a:pt x="1513" y="110"/>
                  </a:cubicBezTo>
                  <a:cubicBezTo>
                    <a:pt x="1386" y="36"/>
                    <a:pt x="1215" y="0"/>
                    <a:pt x="10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4241550" y="2603225"/>
              <a:ext cx="164450" cy="292950"/>
            </a:xfrm>
            <a:custGeom>
              <a:rect b="b" l="l" r="r" t="t"/>
              <a:pathLst>
                <a:path extrusionOk="0" h="11718" w="6578">
                  <a:moveTo>
                    <a:pt x="120" y="1"/>
                  </a:moveTo>
                  <a:lnTo>
                    <a:pt x="0" y="69"/>
                  </a:lnTo>
                  <a:lnTo>
                    <a:pt x="0" y="8219"/>
                  </a:lnTo>
                  <a:lnTo>
                    <a:pt x="6390" y="11697"/>
                  </a:lnTo>
                  <a:cubicBezTo>
                    <a:pt x="6410" y="11710"/>
                    <a:pt x="6438" y="11717"/>
                    <a:pt x="6463" y="11717"/>
                  </a:cubicBezTo>
                  <a:cubicBezTo>
                    <a:pt x="6483" y="11717"/>
                    <a:pt x="6502" y="11713"/>
                    <a:pt x="6516" y="11704"/>
                  </a:cubicBezTo>
                  <a:cubicBezTo>
                    <a:pt x="6550" y="11683"/>
                    <a:pt x="6577" y="11632"/>
                    <a:pt x="6577" y="11591"/>
                  </a:cubicBezTo>
                  <a:lnTo>
                    <a:pt x="6574" y="3598"/>
                  </a:lnTo>
                  <a:cubicBezTo>
                    <a:pt x="6574" y="3553"/>
                    <a:pt x="6543" y="3499"/>
                    <a:pt x="6506" y="3479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4405800" y="2892925"/>
              <a:ext cx="200" cy="850"/>
            </a:xfrm>
            <a:custGeom>
              <a:rect b="b" l="l" r="r" t="t"/>
              <a:pathLst>
                <a:path extrusionOk="0" h="34" w="8">
                  <a:moveTo>
                    <a:pt x="7" y="0"/>
                  </a:moveTo>
                  <a:cubicBezTo>
                    <a:pt x="7" y="13"/>
                    <a:pt x="4" y="24"/>
                    <a:pt x="1" y="34"/>
                  </a:cubicBezTo>
                  <a:lnTo>
                    <a:pt x="1" y="34"/>
                  </a:lnTo>
                  <a:cubicBezTo>
                    <a:pt x="4" y="24"/>
                    <a:pt x="7" y="13"/>
                    <a:pt x="7" y="3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4405875" y="2693075"/>
              <a:ext cx="125" cy="197900"/>
            </a:xfrm>
            <a:custGeom>
              <a:rect b="b" l="l" r="r" t="t"/>
              <a:pathLst>
                <a:path extrusionOk="0" h="7916" w="5">
                  <a:moveTo>
                    <a:pt x="1" y="0"/>
                  </a:moveTo>
                  <a:lnTo>
                    <a:pt x="1" y="4"/>
                  </a:lnTo>
                  <a:lnTo>
                    <a:pt x="4" y="7915"/>
                  </a:lnTo>
                  <a:lnTo>
                    <a:pt x="4" y="7915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401200" y="2895650"/>
              <a:ext cx="775" cy="350"/>
            </a:xfrm>
            <a:custGeom>
              <a:rect b="b" l="l" r="r" t="t"/>
              <a:pathLst>
                <a:path extrusionOk="0" h="14" w="31">
                  <a:moveTo>
                    <a:pt x="0" y="0"/>
                  </a:moveTo>
                  <a:lnTo>
                    <a:pt x="4" y="3"/>
                  </a:lnTo>
                  <a:lnTo>
                    <a:pt x="6" y="3"/>
                  </a:lnTo>
                  <a:cubicBezTo>
                    <a:pt x="4" y="2"/>
                    <a:pt x="2" y="1"/>
                    <a:pt x="0" y="0"/>
                  </a:cubicBezTo>
                  <a:close/>
                  <a:moveTo>
                    <a:pt x="6" y="3"/>
                  </a:moveTo>
                  <a:cubicBezTo>
                    <a:pt x="6" y="4"/>
                    <a:pt x="7" y="4"/>
                    <a:pt x="8" y="5"/>
                  </a:cubicBezTo>
                  <a:lnTo>
                    <a:pt x="8" y="5"/>
                  </a:lnTo>
                  <a:lnTo>
                    <a:pt x="7" y="3"/>
                  </a:lnTo>
                  <a:close/>
                  <a:moveTo>
                    <a:pt x="8" y="5"/>
                  </a:moveTo>
                  <a:lnTo>
                    <a:pt x="10" y="7"/>
                  </a:lnTo>
                  <a:cubicBezTo>
                    <a:pt x="14" y="9"/>
                    <a:pt x="18" y="10"/>
                    <a:pt x="22" y="11"/>
                  </a:cubicBezTo>
                  <a:lnTo>
                    <a:pt x="22" y="11"/>
                  </a:lnTo>
                  <a:cubicBezTo>
                    <a:pt x="18" y="9"/>
                    <a:pt x="13" y="7"/>
                    <a:pt x="8" y="5"/>
                  </a:cubicBezTo>
                  <a:close/>
                  <a:moveTo>
                    <a:pt x="22" y="11"/>
                  </a:moveTo>
                  <a:cubicBezTo>
                    <a:pt x="25" y="12"/>
                    <a:pt x="28" y="13"/>
                    <a:pt x="31" y="14"/>
                  </a:cubicBezTo>
                  <a:cubicBezTo>
                    <a:pt x="28" y="13"/>
                    <a:pt x="25" y="12"/>
                    <a:pt x="22" y="11"/>
                  </a:cubicBezTo>
                  <a:close/>
                </a:path>
              </a:pathLst>
            </a:custGeom>
            <a:solidFill>
              <a:srgbClr val="3E5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401450" y="2691450"/>
              <a:ext cx="4550" cy="204725"/>
            </a:xfrm>
            <a:custGeom>
              <a:rect b="b" l="l" r="r" t="t"/>
              <a:pathLst>
                <a:path extrusionOk="0" h="8189" w="182">
                  <a:moveTo>
                    <a:pt x="157" y="1"/>
                  </a:moveTo>
                  <a:lnTo>
                    <a:pt x="38" y="69"/>
                  </a:lnTo>
                  <a:cubicBezTo>
                    <a:pt x="52" y="93"/>
                    <a:pt x="58" y="114"/>
                    <a:pt x="58" y="137"/>
                  </a:cubicBezTo>
                  <a:lnTo>
                    <a:pt x="61" y="8130"/>
                  </a:lnTo>
                  <a:cubicBezTo>
                    <a:pt x="61" y="8161"/>
                    <a:pt x="44" y="8179"/>
                    <a:pt x="21" y="8179"/>
                  </a:cubicBezTo>
                  <a:cubicBezTo>
                    <a:pt x="14" y="8179"/>
                    <a:pt x="8" y="8179"/>
                    <a:pt x="0" y="8175"/>
                  </a:cubicBezTo>
                  <a:lnTo>
                    <a:pt x="0" y="8175"/>
                  </a:lnTo>
                  <a:cubicBezTo>
                    <a:pt x="8" y="8179"/>
                    <a:pt x="14" y="8179"/>
                    <a:pt x="21" y="8182"/>
                  </a:cubicBezTo>
                  <a:cubicBezTo>
                    <a:pt x="34" y="8185"/>
                    <a:pt x="52" y="8188"/>
                    <a:pt x="65" y="8188"/>
                  </a:cubicBezTo>
                  <a:lnTo>
                    <a:pt x="75" y="8188"/>
                  </a:lnTo>
                  <a:cubicBezTo>
                    <a:pt x="93" y="8185"/>
                    <a:pt x="110" y="8182"/>
                    <a:pt x="120" y="8175"/>
                  </a:cubicBezTo>
                  <a:cubicBezTo>
                    <a:pt x="134" y="8168"/>
                    <a:pt x="147" y="8154"/>
                    <a:pt x="157" y="8141"/>
                  </a:cubicBezTo>
                  <a:cubicBezTo>
                    <a:pt x="164" y="8127"/>
                    <a:pt x="171" y="8110"/>
                    <a:pt x="175" y="8093"/>
                  </a:cubicBezTo>
                  <a:cubicBezTo>
                    <a:pt x="178" y="8083"/>
                    <a:pt x="181" y="8072"/>
                    <a:pt x="181" y="8062"/>
                  </a:cubicBezTo>
                  <a:lnTo>
                    <a:pt x="181" y="7980"/>
                  </a:lnTo>
                  <a:lnTo>
                    <a:pt x="178" y="69"/>
                  </a:lnTo>
                  <a:lnTo>
                    <a:pt x="178" y="65"/>
                  </a:lnTo>
                  <a:cubicBezTo>
                    <a:pt x="175" y="45"/>
                    <a:pt x="171" y="21"/>
                    <a:pt x="157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4241550" y="2604925"/>
              <a:ext cx="161450" cy="291000"/>
            </a:xfrm>
            <a:custGeom>
              <a:rect b="b" l="l" r="r" t="t"/>
              <a:pathLst>
                <a:path extrusionOk="0" h="11640" w="6458">
                  <a:moveTo>
                    <a:pt x="0" y="1"/>
                  </a:moveTo>
                  <a:lnTo>
                    <a:pt x="0" y="8151"/>
                  </a:lnTo>
                  <a:lnTo>
                    <a:pt x="6386" y="11629"/>
                  </a:lnTo>
                  <a:cubicBezTo>
                    <a:pt x="6398" y="11636"/>
                    <a:pt x="6409" y="11640"/>
                    <a:pt x="6419" y="11640"/>
                  </a:cubicBezTo>
                  <a:cubicBezTo>
                    <a:pt x="6441" y="11640"/>
                    <a:pt x="6457" y="11622"/>
                    <a:pt x="6457" y="11591"/>
                  </a:cubicBezTo>
                  <a:lnTo>
                    <a:pt x="6454" y="3598"/>
                  </a:lnTo>
                  <a:cubicBezTo>
                    <a:pt x="6454" y="3575"/>
                    <a:pt x="6448" y="3554"/>
                    <a:pt x="6434" y="3530"/>
                  </a:cubicBezTo>
                  <a:cubicBezTo>
                    <a:pt x="6424" y="3510"/>
                    <a:pt x="6407" y="3489"/>
                    <a:pt x="6386" y="347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4246925" y="2604600"/>
              <a:ext cx="29700" cy="16150"/>
            </a:xfrm>
            <a:custGeom>
              <a:rect b="b" l="l" r="r" t="t"/>
              <a:pathLst>
                <a:path extrusionOk="0" h="646" w="1188">
                  <a:moveTo>
                    <a:pt x="666" y="362"/>
                  </a:moveTo>
                  <a:lnTo>
                    <a:pt x="666" y="362"/>
                  </a:lnTo>
                  <a:lnTo>
                    <a:pt x="1188" y="645"/>
                  </a:lnTo>
                  <a:lnTo>
                    <a:pt x="1188" y="645"/>
                  </a:lnTo>
                  <a:lnTo>
                    <a:pt x="666" y="36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557" y="301"/>
                  </a:lnTo>
                  <a:lnTo>
                    <a:pt x="557" y="30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4281650" y="2623450"/>
              <a:ext cx="123150" cy="67200"/>
            </a:xfrm>
            <a:custGeom>
              <a:rect b="b" l="l" r="r" t="t"/>
              <a:pathLst>
                <a:path extrusionOk="0" h="2688" w="4926">
                  <a:moveTo>
                    <a:pt x="0" y="0"/>
                  </a:moveTo>
                  <a:lnTo>
                    <a:pt x="0" y="0"/>
                  </a:lnTo>
                  <a:lnTo>
                    <a:pt x="4902" y="2670"/>
                  </a:lnTo>
                  <a:cubicBezTo>
                    <a:pt x="4908" y="2673"/>
                    <a:pt x="4918" y="2680"/>
                    <a:pt x="4926" y="2687"/>
                  </a:cubicBezTo>
                  <a:cubicBezTo>
                    <a:pt x="4918" y="2680"/>
                    <a:pt x="4908" y="2673"/>
                    <a:pt x="4902" y="267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260850" y="2612100"/>
              <a:ext cx="20825" cy="11375"/>
            </a:xfrm>
            <a:custGeom>
              <a:rect b="b" l="l" r="r" t="t"/>
              <a:pathLst>
                <a:path extrusionOk="0" h="455" w="833">
                  <a:moveTo>
                    <a:pt x="631" y="345"/>
                  </a:moveTo>
                  <a:lnTo>
                    <a:pt x="832" y="454"/>
                  </a:lnTo>
                  <a:lnTo>
                    <a:pt x="832" y="454"/>
                  </a:lnTo>
                  <a:lnTo>
                    <a:pt x="631" y="345"/>
                  </a:lnTo>
                  <a:lnTo>
                    <a:pt x="631" y="34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09" y="62"/>
                  </a:lnTo>
                  <a:lnTo>
                    <a:pt x="109" y="62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4241550" y="2604600"/>
              <a:ext cx="163850" cy="88600"/>
            </a:xfrm>
            <a:custGeom>
              <a:rect b="b" l="l" r="r" t="t"/>
              <a:pathLst>
                <a:path extrusionOk="0" h="3544" w="6554">
                  <a:moveTo>
                    <a:pt x="215" y="1"/>
                  </a:moveTo>
                  <a:lnTo>
                    <a:pt x="106" y="62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6386" y="3492"/>
                  </a:lnTo>
                  <a:cubicBezTo>
                    <a:pt x="6407" y="3502"/>
                    <a:pt x="6424" y="3523"/>
                    <a:pt x="6434" y="3543"/>
                  </a:cubicBezTo>
                  <a:lnTo>
                    <a:pt x="6553" y="3475"/>
                  </a:lnTo>
                  <a:cubicBezTo>
                    <a:pt x="6547" y="3465"/>
                    <a:pt x="6536" y="3451"/>
                    <a:pt x="6530" y="3441"/>
                  </a:cubicBezTo>
                  <a:cubicBezTo>
                    <a:pt x="6522" y="3434"/>
                    <a:pt x="6512" y="3427"/>
                    <a:pt x="6506" y="3424"/>
                  </a:cubicBezTo>
                  <a:lnTo>
                    <a:pt x="1604" y="754"/>
                  </a:lnTo>
                  <a:lnTo>
                    <a:pt x="1403" y="645"/>
                  </a:lnTo>
                  <a:lnTo>
                    <a:pt x="881" y="362"/>
                  </a:lnTo>
                  <a:lnTo>
                    <a:pt x="772" y="3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4241625" y="2582400"/>
              <a:ext cx="41425" cy="23775"/>
            </a:xfrm>
            <a:custGeom>
              <a:rect b="b" l="l" r="r" t="t"/>
              <a:pathLst>
                <a:path extrusionOk="0" h="951" w="1657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4241625" y="2582400"/>
              <a:ext cx="41425" cy="23775"/>
            </a:xfrm>
            <a:custGeom>
              <a:rect b="b" l="l" r="r" t="t"/>
              <a:pathLst>
                <a:path extrusionOk="0" h="951" w="1657">
                  <a:moveTo>
                    <a:pt x="1560" y="1"/>
                  </a:moveTo>
                  <a:lnTo>
                    <a:pt x="1" y="902"/>
                  </a:lnTo>
                  <a:lnTo>
                    <a:pt x="103" y="950"/>
                  </a:lnTo>
                  <a:lnTo>
                    <a:pt x="1656" y="56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4237875" y="2609625"/>
              <a:ext cx="158825" cy="292600"/>
            </a:xfrm>
            <a:custGeom>
              <a:rect b="b" l="l" r="r" t="t"/>
              <a:pathLst>
                <a:path extrusionOk="0" h="11704" w="6353">
                  <a:moveTo>
                    <a:pt x="164" y="0"/>
                  </a:moveTo>
                  <a:cubicBezTo>
                    <a:pt x="149" y="0"/>
                    <a:pt x="135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lnTo>
                    <a:pt x="75" y="7895"/>
                  </a:lnTo>
                  <a:cubicBezTo>
                    <a:pt x="75" y="7997"/>
                    <a:pt x="147" y="8120"/>
                    <a:pt x="236" y="8171"/>
                  </a:cubicBezTo>
                  <a:lnTo>
                    <a:pt x="6352" y="11704"/>
                  </a:lnTo>
                  <a:lnTo>
                    <a:pt x="6349" y="3550"/>
                  </a:lnTo>
                  <a:lnTo>
                    <a:pt x="236" y="21"/>
                  </a:lnTo>
                  <a:cubicBezTo>
                    <a:pt x="210" y="7"/>
                    <a:pt x="186" y="0"/>
                    <a:pt x="16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4237875" y="2609625"/>
              <a:ext cx="156425" cy="89200"/>
            </a:xfrm>
            <a:custGeom>
              <a:rect b="b" l="l" r="r" t="t"/>
              <a:pathLst>
                <a:path extrusionOk="0" h="3568" w="6257">
                  <a:moveTo>
                    <a:pt x="165" y="0"/>
                  </a:moveTo>
                  <a:cubicBezTo>
                    <a:pt x="147" y="0"/>
                    <a:pt x="133" y="4"/>
                    <a:pt x="124" y="11"/>
                  </a:cubicBezTo>
                  <a:cubicBezTo>
                    <a:pt x="93" y="28"/>
                    <a:pt x="1" y="79"/>
                    <a:pt x="1" y="79"/>
                  </a:cubicBezTo>
                  <a:cubicBezTo>
                    <a:pt x="14" y="72"/>
                    <a:pt x="28" y="69"/>
                    <a:pt x="45" y="69"/>
                  </a:cubicBezTo>
                  <a:cubicBezTo>
                    <a:pt x="65" y="69"/>
                    <a:pt x="89" y="76"/>
                    <a:pt x="116" y="90"/>
                  </a:cubicBezTo>
                  <a:lnTo>
                    <a:pt x="6137" y="3568"/>
                  </a:lnTo>
                  <a:lnTo>
                    <a:pt x="6256" y="3499"/>
                  </a:lnTo>
                  <a:lnTo>
                    <a:pt x="236" y="21"/>
                  </a:lnTo>
                  <a:cubicBezTo>
                    <a:pt x="209" y="8"/>
                    <a:pt x="185" y="0"/>
                    <a:pt x="165" y="0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4236775" y="2611300"/>
              <a:ext cx="156925" cy="292625"/>
            </a:xfrm>
            <a:custGeom>
              <a:rect b="b" l="l" r="r" t="t"/>
              <a:pathLst>
                <a:path extrusionOk="0" h="11705" w="6277">
                  <a:moveTo>
                    <a:pt x="88" y="0"/>
                  </a:moveTo>
                  <a:cubicBezTo>
                    <a:pt x="36" y="0"/>
                    <a:pt x="1" y="42"/>
                    <a:pt x="1" y="114"/>
                  </a:cubicBezTo>
                  <a:lnTo>
                    <a:pt x="4" y="7899"/>
                  </a:lnTo>
                  <a:cubicBezTo>
                    <a:pt x="4" y="7998"/>
                    <a:pt x="72" y="8121"/>
                    <a:pt x="160" y="8173"/>
                  </a:cubicBezTo>
                  <a:lnTo>
                    <a:pt x="6277" y="11705"/>
                  </a:lnTo>
                  <a:lnTo>
                    <a:pt x="6277" y="3555"/>
                  </a:lnTo>
                  <a:lnTo>
                    <a:pt x="160" y="23"/>
                  </a:lnTo>
                  <a:cubicBezTo>
                    <a:pt x="134" y="8"/>
                    <a:pt x="110" y="0"/>
                    <a:pt x="8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4236775" y="2611350"/>
              <a:ext cx="154525" cy="98225"/>
            </a:xfrm>
            <a:custGeom>
              <a:rect b="b" l="l" r="r" t="t"/>
              <a:pathLst>
                <a:path extrusionOk="0" h="3929" w="6181">
                  <a:moveTo>
                    <a:pt x="89" y="0"/>
                  </a:moveTo>
                  <a:cubicBezTo>
                    <a:pt x="37" y="0"/>
                    <a:pt x="1" y="41"/>
                    <a:pt x="1" y="112"/>
                  </a:cubicBezTo>
                  <a:lnTo>
                    <a:pt x="1" y="246"/>
                  </a:lnTo>
                  <a:lnTo>
                    <a:pt x="99" y="188"/>
                  </a:lnTo>
                  <a:lnTo>
                    <a:pt x="113" y="194"/>
                  </a:lnTo>
                  <a:cubicBezTo>
                    <a:pt x="127" y="171"/>
                    <a:pt x="150" y="161"/>
                    <a:pt x="177" y="161"/>
                  </a:cubicBezTo>
                  <a:cubicBezTo>
                    <a:pt x="198" y="161"/>
                    <a:pt x="222" y="164"/>
                    <a:pt x="246" y="181"/>
                  </a:cubicBezTo>
                  <a:lnTo>
                    <a:pt x="5430" y="3174"/>
                  </a:lnTo>
                  <a:lnTo>
                    <a:pt x="5434" y="3540"/>
                  </a:lnTo>
                  <a:cubicBezTo>
                    <a:pt x="5448" y="3546"/>
                    <a:pt x="5461" y="3553"/>
                    <a:pt x="5471" y="3560"/>
                  </a:cubicBezTo>
                  <a:cubicBezTo>
                    <a:pt x="5546" y="3604"/>
                    <a:pt x="5604" y="3658"/>
                    <a:pt x="5639" y="3717"/>
                  </a:cubicBezTo>
                  <a:lnTo>
                    <a:pt x="5639" y="3720"/>
                  </a:lnTo>
                  <a:cubicBezTo>
                    <a:pt x="5652" y="3744"/>
                    <a:pt x="5662" y="3768"/>
                    <a:pt x="5669" y="3792"/>
                  </a:cubicBezTo>
                  <a:lnTo>
                    <a:pt x="6181" y="3499"/>
                  </a:lnTo>
                  <a:lnTo>
                    <a:pt x="160" y="21"/>
                  </a:lnTo>
                  <a:cubicBezTo>
                    <a:pt x="133" y="7"/>
                    <a:pt x="109" y="0"/>
                    <a:pt x="89" y="0"/>
                  </a:cubicBezTo>
                  <a:close/>
                  <a:moveTo>
                    <a:pt x="5434" y="3642"/>
                  </a:moveTo>
                  <a:lnTo>
                    <a:pt x="5434" y="3929"/>
                  </a:lnTo>
                  <a:lnTo>
                    <a:pt x="5587" y="3839"/>
                  </a:lnTo>
                  <a:cubicBezTo>
                    <a:pt x="5577" y="3768"/>
                    <a:pt x="5525" y="3696"/>
                    <a:pt x="5434" y="36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4224150" y="2615350"/>
              <a:ext cx="148475" cy="288675"/>
            </a:xfrm>
            <a:custGeom>
              <a:rect b="b" l="l" r="r" t="t"/>
              <a:pathLst>
                <a:path extrusionOk="0" h="11547" w="5939">
                  <a:moveTo>
                    <a:pt x="684" y="0"/>
                  </a:moveTo>
                  <a:cubicBezTo>
                    <a:pt x="656" y="0"/>
                    <a:pt x="633" y="13"/>
                    <a:pt x="618" y="34"/>
                  </a:cubicBezTo>
                  <a:lnTo>
                    <a:pt x="604" y="28"/>
                  </a:lnTo>
                  <a:lnTo>
                    <a:pt x="0" y="376"/>
                  </a:lnTo>
                  <a:lnTo>
                    <a:pt x="594" y="713"/>
                  </a:lnTo>
                  <a:lnTo>
                    <a:pt x="594" y="7895"/>
                  </a:lnTo>
                  <a:cubicBezTo>
                    <a:pt x="594" y="7997"/>
                    <a:pt x="665" y="8120"/>
                    <a:pt x="751" y="8167"/>
                  </a:cubicBezTo>
                  <a:lnTo>
                    <a:pt x="5280" y="10785"/>
                  </a:lnTo>
                  <a:lnTo>
                    <a:pt x="5280" y="11546"/>
                  </a:lnTo>
                  <a:lnTo>
                    <a:pt x="5939" y="11165"/>
                  </a:lnTo>
                  <a:lnTo>
                    <a:pt x="5935" y="3014"/>
                  </a:lnTo>
                  <a:lnTo>
                    <a:pt x="751" y="21"/>
                  </a:lnTo>
                  <a:cubicBezTo>
                    <a:pt x="727" y="7"/>
                    <a:pt x="704" y="0"/>
                    <a:pt x="68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4222450" y="2624775"/>
              <a:ext cx="133725" cy="279250"/>
            </a:xfrm>
            <a:custGeom>
              <a:rect b="b" l="l" r="r" t="t"/>
              <a:pathLst>
                <a:path extrusionOk="0" h="11170" w="5349">
                  <a:moveTo>
                    <a:pt x="88" y="1"/>
                  </a:moveTo>
                  <a:cubicBezTo>
                    <a:pt x="36" y="1"/>
                    <a:pt x="0" y="43"/>
                    <a:pt x="0" y="115"/>
                  </a:cubicBezTo>
                  <a:lnTo>
                    <a:pt x="0" y="7900"/>
                  </a:lnTo>
                  <a:cubicBezTo>
                    <a:pt x="0" y="7999"/>
                    <a:pt x="71" y="8122"/>
                    <a:pt x="160" y="8173"/>
                  </a:cubicBezTo>
                  <a:lnTo>
                    <a:pt x="5348" y="11169"/>
                  </a:lnTo>
                  <a:lnTo>
                    <a:pt x="5345" y="3019"/>
                  </a:lnTo>
                  <a:lnTo>
                    <a:pt x="160" y="23"/>
                  </a:lnTo>
                  <a:cubicBezTo>
                    <a:pt x="134" y="8"/>
                    <a:pt x="110" y="1"/>
                    <a:pt x="8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4356050" y="2690700"/>
              <a:ext cx="16575" cy="213325"/>
            </a:xfrm>
            <a:custGeom>
              <a:rect b="b" l="l" r="r" t="t"/>
              <a:pathLst>
                <a:path extrusionOk="0" h="8533" w="663">
                  <a:moveTo>
                    <a:pt x="659" y="0"/>
                  </a:moveTo>
                  <a:lnTo>
                    <a:pt x="1" y="382"/>
                  </a:lnTo>
                  <a:lnTo>
                    <a:pt x="4" y="8532"/>
                  </a:lnTo>
                  <a:lnTo>
                    <a:pt x="663" y="8151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346425" y="2701475"/>
              <a:ext cx="4275" cy="6175"/>
            </a:xfrm>
            <a:custGeom>
              <a:rect b="b" l="l" r="r" t="t"/>
              <a:pathLst>
                <a:path extrusionOk="0" h="247" w="171">
                  <a:moveTo>
                    <a:pt x="51" y="1"/>
                  </a:moveTo>
                  <a:cubicBezTo>
                    <a:pt x="22" y="1"/>
                    <a:pt x="1" y="29"/>
                    <a:pt x="3" y="74"/>
                  </a:cubicBezTo>
                  <a:cubicBezTo>
                    <a:pt x="3" y="102"/>
                    <a:pt x="10" y="132"/>
                    <a:pt x="24" y="160"/>
                  </a:cubicBezTo>
                  <a:cubicBezTo>
                    <a:pt x="38" y="190"/>
                    <a:pt x="62" y="221"/>
                    <a:pt x="85" y="234"/>
                  </a:cubicBezTo>
                  <a:cubicBezTo>
                    <a:pt x="89" y="238"/>
                    <a:pt x="92" y="242"/>
                    <a:pt x="99" y="242"/>
                  </a:cubicBezTo>
                  <a:cubicBezTo>
                    <a:pt x="107" y="245"/>
                    <a:pt x="115" y="247"/>
                    <a:pt x="122" y="247"/>
                  </a:cubicBezTo>
                  <a:cubicBezTo>
                    <a:pt x="151" y="247"/>
                    <a:pt x="170" y="220"/>
                    <a:pt x="170" y="173"/>
                  </a:cubicBezTo>
                  <a:cubicBezTo>
                    <a:pt x="170" y="153"/>
                    <a:pt x="167" y="132"/>
                    <a:pt x="157" y="112"/>
                  </a:cubicBezTo>
                  <a:cubicBezTo>
                    <a:pt x="150" y="81"/>
                    <a:pt x="133" y="50"/>
                    <a:pt x="109" y="33"/>
                  </a:cubicBezTo>
                  <a:cubicBezTo>
                    <a:pt x="102" y="23"/>
                    <a:pt x="95" y="17"/>
                    <a:pt x="85" y="12"/>
                  </a:cubicBezTo>
                  <a:cubicBezTo>
                    <a:pt x="73" y="4"/>
                    <a:pt x="62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4346225" y="2699825"/>
              <a:ext cx="32900" cy="18475"/>
            </a:xfrm>
            <a:custGeom>
              <a:rect b="b" l="l" r="r" t="t"/>
              <a:pathLst>
                <a:path extrusionOk="0" h="739" w="1316">
                  <a:moveTo>
                    <a:pt x="1052" y="1"/>
                  </a:moveTo>
                  <a:lnTo>
                    <a:pt x="1056" y="103"/>
                  </a:lnTo>
                  <a:cubicBezTo>
                    <a:pt x="1267" y="229"/>
                    <a:pt x="1264" y="431"/>
                    <a:pt x="1049" y="554"/>
                  </a:cubicBezTo>
                  <a:cubicBezTo>
                    <a:pt x="941" y="615"/>
                    <a:pt x="798" y="647"/>
                    <a:pt x="655" y="647"/>
                  </a:cubicBezTo>
                  <a:cubicBezTo>
                    <a:pt x="514" y="647"/>
                    <a:pt x="372" y="616"/>
                    <a:pt x="264" y="554"/>
                  </a:cubicBezTo>
                  <a:cubicBezTo>
                    <a:pt x="148" y="485"/>
                    <a:pt x="93" y="396"/>
                    <a:pt x="107" y="308"/>
                  </a:cubicBezTo>
                  <a:cubicBezTo>
                    <a:pt x="107" y="263"/>
                    <a:pt x="128" y="219"/>
                    <a:pt x="165" y="178"/>
                  </a:cubicBezTo>
                  <a:cubicBezTo>
                    <a:pt x="158" y="147"/>
                    <a:pt x="141" y="116"/>
                    <a:pt x="117" y="99"/>
                  </a:cubicBezTo>
                  <a:cubicBezTo>
                    <a:pt x="76" y="137"/>
                    <a:pt x="46" y="178"/>
                    <a:pt x="32" y="226"/>
                  </a:cubicBezTo>
                  <a:cubicBezTo>
                    <a:pt x="1" y="304"/>
                    <a:pt x="5" y="393"/>
                    <a:pt x="52" y="475"/>
                  </a:cubicBezTo>
                  <a:cubicBezTo>
                    <a:pt x="87" y="536"/>
                    <a:pt x="144" y="587"/>
                    <a:pt x="219" y="631"/>
                  </a:cubicBezTo>
                  <a:cubicBezTo>
                    <a:pt x="342" y="703"/>
                    <a:pt x="499" y="739"/>
                    <a:pt x="656" y="739"/>
                  </a:cubicBezTo>
                  <a:cubicBezTo>
                    <a:pt x="813" y="739"/>
                    <a:pt x="971" y="703"/>
                    <a:pt x="1093" y="631"/>
                  </a:cubicBezTo>
                  <a:cubicBezTo>
                    <a:pt x="1188" y="577"/>
                    <a:pt x="1250" y="508"/>
                    <a:pt x="1281" y="431"/>
                  </a:cubicBezTo>
                  <a:cubicBezTo>
                    <a:pt x="1315" y="349"/>
                    <a:pt x="1308" y="259"/>
                    <a:pt x="1261" y="181"/>
                  </a:cubicBezTo>
                  <a:lnTo>
                    <a:pt x="1261" y="178"/>
                  </a:lnTo>
                  <a:cubicBezTo>
                    <a:pt x="1226" y="119"/>
                    <a:pt x="1168" y="65"/>
                    <a:pt x="1093" y="21"/>
                  </a:cubicBezTo>
                  <a:cubicBezTo>
                    <a:pt x="1083" y="14"/>
                    <a:pt x="1070" y="7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4214575" y="2623350"/>
              <a:ext cx="143550" cy="96375"/>
            </a:xfrm>
            <a:custGeom>
              <a:rect b="b" l="l" r="r" t="t"/>
              <a:pathLst>
                <a:path extrusionOk="0" h="3855" w="5742">
                  <a:moveTo>
                    <a:pt x="166" y="0"/>
                  </a:moveTo>
                  <a:cubicBezTo>
                    <a:pt x="137" y="0"/>
                    <a:pt x="108" y="6"/>
                    <a:pt x="86" y="18"/>
                  </a:cubicBezTo>
                  <a:lnTo>
                    <a:pt x="1" y="70"/>
                  </a:lnTo>
                  <a:lnTo>
                    <a:pt x="5622" y="3854"/>
                  </a:lnTo>
                  <a:lnTo>
                    <a:pt x="5742" y="3786"/>
                  </a:lnTo>
                  <a:lnTo>
                    <a:pt x="246" y="18"/>
                  </a:lnTo>
                  <a:cubicBezTo>
                    <a:pt x="224" y="6"/>
                    <a:pt x="195" y="0"/>
                    <a:pt x="166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214575" y="2623375"/>
              <a:ext cx="143550" cy="96250"/>
            </a:xfrm>
            <a:custGeom>
              <a:rect b="b" l="l" r="r" t="t"/>
              <a:pathLst>
                <a:path extrusionOk="0" h="3850" w="5742">
                  <a:moveTo>
                    <a:pt x="168" y="0"/>
                  </a:moveTo>
                  <a:cubicBezTo>
                    <a:pt x="137" y="0"/>
                    <a:pt x="110" y="7"/>
                    <a:pt x="86" y="17"/>
                  </a:cubicBezTo>
                  <a:lnTo>
                    <a:pt x="1" y="69"/>
                  </a:lnTo>
                  <a:cubicBezTo>
                    <a:pt x="15" y="61"/>
                    <a:pt x="28" y="58"/>
                    <a:pt x="42" y="58"/>
                  </a:cubicBezTo>
                  <a:cubicBezTo>
                    <a:pt x="62" y="58"/>
                    <a:pt x="86" y="65"/>
                    <a:pt x="114" y="79"/>
                  </a:cubicBezTo>
                  <a:lnTo>
                    <a:pt x="5625" y="3850"/>
                  </a:lnTo>
                  <a:lnTo>
                    <a:pt x="5742" y="3782"/>
                  </a:lnTo>
                  <a:lnTo>
                    <a:pt x="5734" y="3779"/>
                  </a:lnTo>
                  <a:lnTo>
                    <a:pt x="5295" y="3478"/>
                  </a:lnTo>
                  <a:lnTo>
                    <a:pt x="342" y="85"/>
                  </a:lnTo>
                  <a:lnTo>
                    <a:pt x="246" y="17"/>
                  </a:lnTo>
                  <a:cubicBezTo>
                    <a:pt x="223" y="7"/>
                    <a:pt x="196" y="0"/>
                    <a:pt x="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213400" y="2624825"/>
              <a:ext cx="144025" cy="300025"/>
            </a:xfrm>
            <a:custGeom>
              <a:rect b="b" l="l" r="r" t="t"/>
              <a:pathLst>
                <a:path extrusionOk="0" h="12001" w="5761">
                  <a:moveTo>
                    <a:pt x="91" y="1"/>
                  </a:moveTo>
                  <a:cubicBezTo>
                    <a:pt x="37" y="1"/>
                    <a:pt x="0" y="42"/>
                    <a:pt x="0" y="113"/>
                  </a:cubicBezTo>
                  <a:lnTo>
                    <a:pt x="3" y="7898"/>
                  </a:lnTo>
                  <a:cubicBezTo>
                    <a:pt x="3" y="7997"/>
                    <a:pt x="71" y="8120"/>
                    <a:pt x="161" y="8171"/>
                  </a:cubicBezTo>
                  <a:lnTo>
                    <a:pt x="5761" y="12000"/>
                  </a:lnTo>
                  <a:lnTo>
                    <a:pt x="5761" y="3850"/>
                  </a:lnTo>
                  <a:lnTo>
                    <a:pt x="161" y="21"/>
                  </a:lnTo>
                  <a:cubicBezTo>
                    <a:pt x="135" y="7"/>
                    <a:pt x="112" y="1"/>
                    <a:pt x="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4357400" y="2698375"/>
              <a:ext cx="39300" cy="226550"/>
            </a:xfrm>
            <a:custGeom>
              <a:rect b="b" l="l" r="r" t="t"/>
              <a:pathLst>
                <a:path extrusionOk="0" h="9062" w="1572">
                  <a:moveTo>
                    <a:pt x="1568" y="0"/>
                  </a:move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4357400" y="2698375"/>
              <a:ext cx="39300" cy="226550"/>
            </a:xfrm>
            <a:custGeom>
              <a:rect b="b" l="l" r="r" t="t"/>
              <a:pathLst>
                <a:path extrusionOk="0" h="9062" w="1572">
                  <a:moveTo>
                    <a:pt x="1568" y="0"/>
                  </a:moveTo>
                  <a:lnTo>
                    <a:pt x="854" y="413"/>
                  </a:lnTo>
                  <a:lnTo>
                    <a:pt x="738" y="481"/>
                  </a:lnTo>
                  <a:lnTo>
                    <a:pt x="609" y="557"/>
                  </a:lnTo>
                  <a:lnTo>
                    <a:pt x="377" y="689"/>
                  </a:lnTo>
                  <a:lnTo>
                    <a:pt x="1" y="908"/>
                  </a:lnTo>
                  <a:lnTo>
                    <a:pt x="1" y="9062"/>
                  </a:lnTo>
                  <a:lnTo>
                    <a:pt x="1571" y="8154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4365950" y="2739425"/>
              <a:ext cx="24250" cy="29900"/>
            </a:xfrm>
            <a:custGeom>
              <a:rect b="b" l="l" r="r" t="t"/>
              <a:pathLst>
                <a:path extrusionOk="0" h="1196" w="970">
                  <a:moveTo>
                    <a:pt x="666" y="1"/>
                  </a:moveTo>
                  <a:cubicBezTo>
                    <a:pt x="595" y="1"/>
                    <a:pt x="518" y="23"/>
                    <a:pt x="440" y="68"/>
                  </a:cubicBezTo>
                  <a:cubicBezTo>
                    <a:pt x="195" y="208"/>
                    <a:pt x="4" y="542"/>
                    <a:pt x="1" y="826"/>
                  </a:cubicBezTo>
                  <a:cubicBezTo>
                    <a:pt x="4" y="911"/>
                    <a:pt x="21" y="989"/>
                    <a:pt x="55" y="1051"/>
                  </a:cubicBezTo>
                  <a:cubicBezTo>
                    <a:pt x="111" y="1146"/>
                    <a:pt x="202" y="1196"/>
                    <a:pt x="309" y="1196"/>
                  </a:cubicBezTo>
                  <a:cubicBezTo>
                    <a:pt x="379" y="1196"/>
                    <a:pt x="456" y="1174"/>
                    <a:pt x="533" y="1130"/>
                  </a:cubicBezTo>
                  <a:cubicBezTo>
                    <a:pt x="779" y="989"/>
                    <a:pt x="970" y="655"/>
                    <a:pt x="970" y="372"/>
                  </a:cubicBezTo>
                  <a:cubicBezTo>
                    <a:pt x="970" y="283"/>
                    <a:pt x="952" y="208"/>
                    <a:pt x="915" y="147"/>
                  </a:cubicBezTo>
                  <a:cubicBezTo>
                    <a:pt x="870" y="68"/>
                    <a:pt x="796" y="17"/>
                    <a:pt x="707" y="3"/>
                  </a:cubicBezTo>
                  <a:cubicBezTo>
                    <a:pt x="693" y="2"/>
                    <a:pt x="680" y="1"/>
                    <a:pt x="6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4368250" y="2741725"/>
              <a:ext cx="19650" cy="25325"/>
            </a:xfrm>
            <a:custGeom>
              <a:rect b="b" l="l" r="r" t="t"/>
              <a:pathLst>
                <a:path extrusionOk="0" h="1013" w="786">
                  <a:moveTo>
                    <a:pt x="570" y="1"/>
                  </a:moveTo>
                  <a:cubicBezTo>
                    <a:pt x="517" y="1"/>
                    <a:pt x="457" y="18"/>
                    <a:pt x="393" y="55"/>
                  </a:cubicBezTo>
                  <a:cubicBezTo>
                    <a:pt x="178" y="177"/>
                    <a:pt x="0" y="485"/>
                    <a:pt x="0" y="734"/>
                  </a:cubicBezTo>
                  <a:cubicBezTo>
                    <a:pt x="0" y="910"/>
                    <a:pt x="90" y="1013"/>
                    <a:pt x="218" y="1013"/>
                  </a:cubicBezTo>
                  <a:cubicBezTo>
                    <a:pt x="271" y="1013"/>
                    <a:pt x="331" y="996"/>
                    <a:pt x="393" y="959"/>
                  </a:cubicBezTo>
                  <a:cubicBezTo>
                    <a:pt x="611" y="833"/>
                    <a:pt x="786" y="529"/>
                    <a:pt x="786" y="280"/>
                  </a:cubicBezTo>
                  <a:cubicBezTo>
                    <a:pt x="786" y="103"/>
                    <a:pt x="698" y="1"/>
                    <a:pt x="57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4365350" y="2782075"/>
              <a:ext cx="24600" cy="117850"/>
            </a:xfrm>
            <a:custGeom>
              <a:rect b="b" l="l" r="r" t="t"/>
              <a:pathLst>
                <a:path extrusionOk="0" h="4714" w="984">
                  <a:moveTo>
                    <a:pt x="742" y="0"/>
                  </a:moveTo>
                  <a:cubicBezTo>
                    <a:pt x="684" y="0"/>
                    <a:pt x="619" y="19"/>
                    <a:pt x="550" y="58"/>
                  </a:cubicBezTo>
                  <a:lnTo>
                    <a:pt x="434" y="126"/>
                  </a:lnTo>
                  <a:cubicBezTo>
                    <a:pt x="195" y="266"/>
                    <a:pt x="1" y="597"/>
                    <a:pt x="1" y="874"/>
                  </a:cubicBezTo>
                  <a:lnTo>
                    <a:pt x="1" y="4406"/>
                  </a:lnTo>
                  <a:cubicBezTo>
                    <a:pt x="1" y="4601"/>
                    <a:pt x="99" y="4714"/>
                    <a:pt x="242" y="4714"/>
                  </a:cubicBezTo>
                  <a:cubicBezTo>
                    <a:pt x="300" y="4714"/>
                    <a:pt x="365" y="4695"/>
                    <a:pt x="434" y="4656"/>
                  </a:cubicBezTo>
                  <a:lnTo>
                    <a:pt x="550" y="4587"/>
                  </a:lnTo>
                  <a:cubicBezTo>
                    <a:pt x="789" y="4447"/>
                    <a:pt x="984" y="4116"/>
                    <a:pt x="984" y="3840"/>
                  </a:cubicBezTo>
                  <a:lnTo>
                    <a:pt x="984" y="307"/>
                  </a:lnTo>
                  <a:cubicBezTo>
                    <a:pt x="984" y="113"/>
                    <a:pt x="885" y="0"/>
                    <a:pt x="74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4355200" y="2697000"/>
              <a:ext cx="41400" cy="24100"/>
            </a:xfrm>
            <a:custGeom>
              <a:rect b="b" l="l" r="r" t="t"/>
              <a:pathLst>
                <a:path extrusionOk="0" h="964" w="1656">
                  <a:moveTo>
                    <a:pt x="1563" y="1"/>
                  </a:move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4355200" y="2697000"/>
              <a:ext cx="41400" cy="24100"/>
            </a:xfrm>
            <a:custGeom>
              <a:rect b="b" l="l" r="r" t="t"/>
              <a:pathLst>
                <a:path extrusionOk="0" h="964" w="1656">
                  <a:moveTo>
                    <a:pt x="1563" y="1"/>
                  </a:moveTo>
                  <a:lnTo>
                    <a:pt x="932" y="366"/>
                  </a:lnTo>
                  <a:lnTo>
                    <a:pt x="850" y="413"/>
                  </a:lnTo>
                  <a:lnTo>
                    <a:pt x="253" y="758"/>
                  </a:lnTo>
                  <a:lnTo>
                    <a:pt x="120" y="837"/>
                  </a:lnTo>
                  <a:lnTo>
                    <a:pt x="0" y="905"/>
                  </a:lnTo>
                  <a:lnTo>
                    <a:pt x="89" y="963"/>
                  </a:lnTo>
                  <a:lnTo>
                    <a:pt x="1656" y="55"/>
                  </a:lnTo>
                  <a:lnTo>
                    <a:pt x="15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5443675" y="2534625"/>
              <a:ext cx="51900" cy="109825"/>
            </a:xfrm>
            <a:custGeom>
              <a:rect b="b" l="l" r="r" t="t"/>
              <a:pathLst>
                <a:path extrusionOk="0" h="4393" w="2076">
                  <a:moveTo>
                    <a:pt x="1922" y="1"/>
                  </a:moveTo>
                  <a:lnTo>
                    <a:pt x="1" y="1110"/>
                  </a:lnTo>
                  <a:lnTo>
                    <a:pt x="1" y="2222"/>
                  </a:lnTo>
                  <a:lnTo>
                    <a:pt x="827" y="3652"/>
                  </a:lnTo>
                  <a:cubicBezTo>
                    <a:pt x="840" y="3676"/>
                    <a:pt x="861" y="3693"/>
                    <a:pt x="885" y="3704"/>
                  </a:cubicBezTo>
                  <a:lnTo>
                    <a:pt x="881" y="3704"/>
                  </a:lnTo>
                  <a:lnTo>
                    <a:pt x="2076" y="4393"/>
                  </a:lnTo>
                  <a:lnTo>
                    <a:pt x="1294" y="2926"/>
                  </a:lnTo>
                  <a:lnTo>
                    <a:pt x="1922" y="1110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5458800" y="2607575"/>
              <a:ext cx="36525" cy="36725"/>
            </a:xfrm>
            <a:custGeom>
              <a:rect b="b" l="l" r="r" t="t"/>
              <a:pathLst>
                <a:path extrusionOk="0" h="1469" w="1461">
                  <a:moveTo>
                    <a:pt x="604" y="0"/>
                  </a:moveTo>
                  <a:lnTo>
                    <a:pt x="0" y="349"/>
                  </a:lnTo>
                  <a:lnTo>
                    <a:pt x="222" y="734"/>
                  </a:lnTo>
                  <a:cubicBezTo>
                    <a:pt x="235" y="758"/>
                    <a:pt x="256" y="775"/>
                    <a:pt x="280" y="786"/>
                  </a:cubicBezTo>
                  <a:lnTo>
                    <a:pt x="276" y="786"/>
                  </a:lnTo>
                  <a:lnTo>
                    <a:pt x="1461" y="1468"/>
                  </a:lnTo>
                  <a:cubicBezTo>
                    <a:pt x="1447" y="1459"/>
                    <a:pt x="1437" y="1448"/>
                    <a:pt x="1426" y="1431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5361025" y="2278875"/>
              <a:ext cx="249325" cy="366025"/>
            </a:xfrm>
            <a:custGeom>
              <a:rect b="b" l="l" r="r" t="t"/>
              <a:pathLst>
                <a:path extrusionOk="0" h="14641" w="9973">
                  <a:moveTo>
                    <a:pt x="8350" y="0"/>
                  </a:moveTo>
                  <a:cubicBezTo>
                    <a:pt x="8141" y="0"/>
                    <a:pt x="7933" y="46"/>
                    <a:pt x="7774" y="138"/>
                  </a:cubicBezTo>
                  <a:lnTo>
                    <a:pt x="577" y="4302"/>
                  </a:lnTo>
                  <a:cubicBezTo>
                    <a:pt x="259" y="4486"/>
                    <a:pt x="0" y="4934"/>
                    <a:pt x="0" y="5299"/>
                  </a:cubicBezTo>
                  <a:lnTo>
                    <a:pt x="0" y="13217"/>
                  </a:lnTo>
                  <a:cubicBezTo>
                    <a:pt x="0" y="13586"/>
                    <a:pt x="259" y="14033"/>
                    <a:pt x="577" y="14217"/>
                  </a:cubicBezTo>
                  <a:lnTo>
                    <a:pt x="1048" y="14487"/>
                  </a:lnTo>
                  <a:cubicBezTo>
                    <a:pt x="1206" y="14579"/>
                    <a:pt x="1414" y="14625"/>
                    <a:pt x="1622" y="14625"/>
                  </a:cubicBezTo>
                  <a:cubicBezTo>
                    <a:pt x="1831" y="14625"/>
                    <a:pt x="2039" y="14579"/>
                    <a:pt x="2198" y="14487"/>
                  </a:cubicBezTo>
                  <a:lnTo>
                    <a:pt x="4515" y="13148"/>
                  </a:lnTo>
                  <a:lnTo>
                    <a:pt x="5337" y="14579"/>
                  </a:lnTo>
                  <a:cubicBezTo>
                    <a:pt x="5362" y="14621"/>
                    <a:pt x="5404" y="14641"/>
                    <a:pt x="5444" y="14641"/>
                  </a:cubicBezTo>
                  <a:cubicBezTo>
                    <a:pt x="5493" y="14641"/>
                    <a:pt x="5542" y="14612"/>
                    <a:pt x="5563" y="14558"/>
                  </a:cubicBezTo>
                  <a:lnTo>
                    <a:pt x="6433" y="12043"/>
                  </a:lnTo>
                  <a:lnTo>
                    <a:pt x="9395" y="10327"/>
                  </a:lnTo>
                  <a:cubicBezTo>
                    <a:pt x="9713" y="10142"/>
                    <a:pt x="9973" y="9695"/>
                    <a:pt x="9973" y="9326"/>
                  </a:cubicBezTo>
                  <a:lnTo>
                    <a:pt x="9973" y="1408"/>
                  </a:lnTo>
                  <a:cubicBezTo>
                    <a:pt x="9973" y="1039"/>
                    <a:pt x="9713" y="592"/>
                    <a:pt x="9395" y="408"/>
                  </a:cubicBezTo>
                  <a:lnTo>
                    <a:pt x="8928" y="138"/>
                  </a:lnTo>
                  <a:cubicBezTo>
                    <a:pt x="8768" y="46"/>
                    <a:pt x="8559" y="0"/>
                    <a:pt x="8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364850" y="2622775"/>
              <a:ext cx="10600" cy="11550"/>
            </a:xfrm>
            <a:custGeom>
              <a:rect b="b" l="l" r="r" t="t"/>
              <a:pathLst>
                <a:path extrusionOk="0" h="462" w="424">
                  <a:moveTo>
                    <a:pt x="0" y="0"/>
                  </a:moveTo>
                  <a:cubicBezTo>
                    <a:pt x="103" y="191"/>
                    <a:pt x="257" y="362"/>
                    <a:pt x="424" y="461"/>
                  </a:cubicBezTo>
                  <a:cubicBezTo>
                    <a:pt x="257" y="362"/>
                    <a:pt x="103" y="191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361025" y="2397175"/>
              <a:ext cx="52550" cy="247275"/>
            </a:xfrm>
            <a:custGeom>
              <a:rect b="b" l="l" r="r" t="t"/>
              <a:pathLst>
                <a:path extrusionOk="0" h="9891" w="2102">
                  <a:moveTo>
                    <a:pt x="170" y="0"/>
                  </a:moveTo>
                  <a:cubicBezTo>
                    <a:pt x="65" y="181"/>
                    <a:pt x="0" y="383"/>
                    <a:pt x="0" y="567"/>
                  </a:cubicBezTo>
                  <a:lnTo>
                    <a:pt x="0" y="8485"/>
                  </a:lnTo>
                  <a:cubicBezTo>
                    <a:pt x="0" y="8659"/>
                    <a:pt x="57" y="8851"/>
                    <a:pt x="153" y="9024"/>
                  </a:cubicBezTo>
                  <a:cubicBezTo>
                    <a:pt x="256" y="9215"/>
                    <a:pt x="410" y="9386"/>
                    <a:pt x="577" y="9485"/>
                  </a:cubicBezTo>
                  <a:lnTo>
                    <a:pt x="1048" y="9755"/>
                  </a:lnTo>
                  <a:cubicBezTo>
                    <a:pt x="1204" y="9847"/>
                    <a:pt x="1413" y="9891"/>
                    <a:pt x="1618" y="9891"/>
                  </a:cubicBezTo>
                  <a:cubicBezTo>
                    <a:pt x="1788" y="9891"/>
                    <a:pt x="1959" y="9864"/>
                    <a:pt x="2102" y="9802"/>
                  </a:cubicBezTo>
                  <a:lnTo>
                    <a:pt x="2102" y="9802"/>
                  </a:lnTo>
                  <a:cubicBezTo>
                    <a:pt x="2044" y="9823"/>
                    <a:pt x="1990" y="9834"/>
                    <a:pt x="1941" y="9834"/>
                  </a:cubicBezTo>
                  <a:cubicBezTo>
                    <a:pt x="1754" y="9834"/>
                    <a:pt x="1624" y="9683"/>
                    <a:pt x="1624" y="9424"/>
                  </a:cubicBezTo>
                  <a:lnTo>
                    <a:pt x="1624" y="1506"/>
                  </a:lnTo>
                  <a:cubicBezTo>
                    <a:pt x="1624" y="1321"/>
                    <a:pt x="1686" y="1117"/>
                    <a:pt x="1791" y="935"/>
                  </a:cubicBezTo>
                  <a:lnTo>
                    <a:pt x="832" y="383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365275" y="2278900"/>
              <a:ext cx="244575" cy="141675"/>
            </a:xfrm>
            <a:custGeom>
              <a:rect b="b" l="l" r="r" t="t"/>
              <a:pathLst>
                <a:path extrusionOk="0" h="5667" w="9783">
                  <a:moveTo>
                    <a:pt x="8181" y="1"/>
                  </a:moveTo>
                  <a:cubicBezTo>
                    <a:pt x="7993" y="1"/>
                    <a:pt x="7809" y="38"/>
                    <a:pt x="7656" y="110"/>
                  </a:cubicBezTo>
                  <a:cubicBezTo>
                    <a:pt x="7639" y="117"/>
                    <a:pt x="7622" y="128"/>
                    <a:pt x="7604" y="137"/>
                  </a:cubicBezTo>
                  <a:lnTo>
                    <a:pt x="6076" y="1021"/>
                  </a:lnTo>
                  <a:lnTo>
                    <a:pt x="407" y="4301"/>
                  </a:lnTo>
                  <a:cubicBezTo>
                    <a:pt x="249" y="4394"/>
                    <a:pt x="106" y="4551"/>
                    <a:pt x="0" y="4731"/>
                  </a:cubicBezTo>
                  <a:lnTo>
                    <a:pt x="662" y="5114"/>
                  </a:lnTo>
                  <a:lnTo>
                    <a:pt x="1621" y="5666"/>
                  </a:lnTo>
                  <a:cubicBezTo>
                    <a:pt x="1724" y="5485"/>
                    <a:pt x="1870" y="5329"/>
                    <a:pt x="2028" y="5236"/>
                  </a:cubicBezTo>
                  <a:lnTo>
                    <a:pt x="9225" y="1073"/>
                  </a:lnTo>
                  <a:cubicBezTo>
                    <a:pt x="9321" y="1021"/>
                    <a:pt x="9406" y="994"/>
                    <a:pt x="9485" y="994"/>
                  </a:cubicBezTo>
                  <a:cubicBezTo>
                    <a:pt x="9628" y="994"/>
                    <a:pt x="9741" y="1083"/>
                    <a:pt x="9782" y="1243"/>
                  </a:cubicBezTo>
                  <a:cubicBezTo>
                    <a:pt x="9758" y="1100"/>
                    <a:pt x="9700" y="950"/>
                    <a:pt x="9622" y="816"/>
                  </a:cubicBezTo>
                  <a:cubicBezTo>
                    <a:pt x="9540" y="684"/>
                    <a:pt x="9437" y="564"/>
                    <a:pt x="9324" y="476"/>
                  </a:cubicBezTo>
                  <a:cubicBezTo>
                    <a:pt x="9294" y="451"/>
                    <a:pt x="9260" y="427"/>
                    <a:pt x="9225" y="410"/>
                  </a:cubicBezTo>
                  <a:lnTo>
                    <a:pt x="8758" y="137"/>
                  </a:lnTo>
                  <a:cubicBezTo>
                    <a:pt x="8598" y="46"/>
                    <a:pt x="8390" y="1"/>
                    <a:pt x="8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65275" y="2397175"/>
              <a:ext cx="16575" cy="9575"/>
            </a:xfrm>
            <a:custGeom>
              <a:rect b="b" l="l" r="r" t="t"/>
              <a:pathLst>
                <a:path extrusionOk="0" h="383" w="663">
                  <a:moveTo>
                    <a:pt x="0" y="0"/>
                  </a:moveTo>
                  <a:lnTo>
                    <a:pt x="0" y="0"/>
                  </a:lnTo>
                  <a:lnTo>
                    <a:pt x="662" y="383"/>
                  </a:lnTo>
                  <a:close/>
                </a:path>
              </a:pathLst>
            </a:custGeom>
            <a:solidFill>
              <a:srgbClr val="63C9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416625" y="2395600"/>
              <a:ext cx="109850" cy="145650"/>
            </a:xfrm>
            <a:custGeom>
              <a:rect b="b" l="l" r="r" t="t"/>
              <a:pathLst>
                <a:path extrusionOk="0" h="5826" w="4394">
                  <a:moveTo>
                    <a:pt x="2618" y="1663"/>
                  </a:moveTo>
                  <a:cubicBezTo>
                    <a:pt x="2631" y="1663"/>
                    <a:pt x="2644" y="1664"/>
                    <a:pt x="2656" y="1664"/>
                  </a:cubicBezTo>
                  <a:lnTo>
                    <a:pt x="2677" y="1664"/>
                  </a:lnTo>
                  <a:cubicBezTo>
                    <a:pt x="2683" y="1664"/>
                    <a:pt x="2691" y="1664"/>
                    <a:pt x="2697" y="1668"/>
                  </a:cubicBezTo>
                  <a:lnTo>
                    <a:pt x="2715" y="1668"/>
                  </a:lnTo>
                  <a:cubicBezTo>
                    <a:pt x="2878" y="1691"/>
                    <a:pt x="3014" y="1791"/>
                    <a:pt x="3093" y="1968"/>
                  </a:cubicBezTo>
                  <a:cubicBezTo>
                    <a:pt x="3298" y="2422"/>
                    <a:pt x="3063" y="3210"/>
                    <a:pt x="2571" y="3733"/>
                  </a:cubicBezTo>
                  <a:cubicBezTo>
                    <a:pt x="2363" y="3951"/>
                    <a:pt x="2141" y="4087"/>
                    <a:pt x="1943" y="4138"/>
                  </a:cubicBezTo>
                  <a:cubicBezTo>
                    <a:pt x="1933" y="4142"/>
                    <a:pt x="1926" y="4146"/>
                    <a:pt x="1916" y="4146"/>
                  </a:cubicBezTo>
                  <a:cubicBezTo>
                    <a:pt x="1909" y="4149"/>
                    <a:pt x="1902" y="4149"/>
                    <a:pt x="1895" y="4152"/>
                  </a:cubicBezTo>
                  <a:cubicBezTo>
                    <a:pt x="1881" y="4152"/>
                    <a:pt x="1868" y="4155"/>
                    <a:pt x="1854" y="4159"/>
                  </a:cubicBezTo>
                  <a:cubicBezTo>
                    <a:pt x="1837" y="4159"/>
                    <a:pt x="1820" y="4163"/>
                    <a:pt x="1803" y="4163"/>
                  </a:cubicBezTo>
                  <a:lnTo>
                    <a:pt x="1759" y="4163"/>
                  </a:lnTo>
                  <a:cubicBezTo>
                    <a:pt x="1560" y="4163"/>
                    <a:pt x="1397" y="4060"/>
                    <a:pt x="1305" y="3859"/>
                  </a:cubicBezTo>
                  <a:cubicBezTo>
                    <a:pt x="1270" y="3783"/>
                    <a:pt x="1247" y="3698"/>
                    <a:pt x="1237" y="3606"/>
                  </a:cubicBezTo>
                  <a:cubicBezTo>
                    <a:pt x="1233" y="3558"/>
                    <a:pt x="1229" y="3514"/>
                    <a:pt x="1229" y="3466"/>
                  </a:cubicBezTo>
                  <a:cubicBezTo>
                    <a:pt x="1233" y="3026"/>
                    <a:pt x="1458" y="2487"/>
                    <a:pt x="1827" y="2094"/>
                  </a:cubicBezTo>
                  <a:cubicBezTo>
                    <a:pt x="1946" y="1968"/>
                    <a:pt x="2072" y="1869"/>
                    <a:pt x="2192" y="1797"/>
                  </a:cubicBezTo>
                  <a:cubicBezTo>
                    <a:pt x="2233" y="1773"/>
                    <a:pt x="2274" y="1753"/>
                    <a:pt x="2315" y="1736"/>
                  </a:cubicBezTo>
                  <a:cubicBezTo>
                    <a:pt x="2420" y="1687"/>
                    <a:pt x="2523" y="1663"/>
                    <a:pt x="2618" y="1663"/>
                  </a:cubicBezTo>
                  <a:close/>
                  <a:moveTo>
                    <a:pt x="3311" y="0"/>
                  </a:moveTo>
                  <a:cubicBezTo>
                    <a:pt x="3307" y="0"/>
                    <a:pt x="3302" y="1"/>
                    <a:pt x="3298" y="2"/>
                  </a:cubicBezTo>
                  <a:lnTo>
                    <a:pt x="2817" y="50"/>
                  </a:lnTo>
                  <a:cubicBezTo>
                    <a:pt x="2773" y="53"/>
                    <a:pt x="2724" y="88"/>
                    <a:pt x="2711" y="121"/>
                  </a:cubicBezTo>
                  <a:lnTo>
                    <a:pt x="2448" y="825"/>
                  </a:lnTo>
                  <a:cubicBezTo>
                    <a:pt x="2434" y="858"/>
                    <a:pt x="2387" y="903"/>
                    <a:pt x="2343" y="927"/>
                  </a:cubicBezTo>
                  <a:cubicBezTo>
                    <a:pt x="2244" y="971"/>
                    <a:pt x="2144" y="1030"/>
                    <a:pt x="2045" y="1098"/>
                  </a:cubicBezTo>
                  <a:cubicBezTo>
                    <a:pt x="2024" y="1112"/>
                    <a:pt x="2001" y="1120"/>
                    <a:pt x="1981" y="1120"/>
                  </a:cubicBezTo>
                  <a:cubicBezTo>
                    <a:pt x="1964" y="1120"/>
                    <a:pt x="1949" y="1114"/>
                    <a:pt x="1940" y="1101"/>
                  </a:cubicBezTo>
                  <a:lnTo>
                    <a:pt x="1694" y="726"/>
                  </a:lnTo>
                  <a:cubicBezTo>
                    <a:pt x="1686" y="713"/>
                    <a:pt x="1674" y="707"/>
                    <a:pt x="1660" y="707"/>
                  </a:cubicBezTo>
                  <a:cubicBezTo>
                    <a:pt x="1642" y="707"/>
                    <a:pt x="1622" y="717"/>
                    <a:pt x="1605" y="736"/>
                  </a:cubicBezTo>
                  <a:lnTo>
                    <a:pt x="1076" y="1296"/>
                  </a:lnTo>
                  <a:cubicBezTo>
                    <a:pt x="1045" y="1329"/>
                    <a:pt x="1025" y="1381"/>
                    <a:pt x="1035" y="1411"/>
                  </a:cubicBezTo>
                  <a:lnTo>
                    <a:pt x="1182" y="1910"/>
                  </a:lnTo>
                  <a:cubicBezTo>
                    <a:pt x="1192" y="1940"/>
                    <a:pt x="1179" y="1995"/>
                    <a:pt x="1155" y="2033"/>
                  </a:cubicBezTo>
                  <a:cubicBezTo>
                    <a:pt x="1066" y="2169"/>
                    <a:pt x="984" y="2309"/>
                    <a:pt x="912" y="2456"/>
                  </a:cubicBezTo>
                  <a:cubicBezTo>
                    <a:pt x="892" y="2490"/>
                    <a:pt x="844" y="2528"/>
                    <a:pt x="796" y="2541"/>
                  </a:cubicBezTo>
                  <a:lnTo>
                    <a:pt x="342" y="2651"/>
                  </a:lnTo>
                  <a:cubicBezTo>
                    <a:pt x="298" y="2660"/>
                    <a:pt x="250" y="2698"/>
                    <a:pt x="240" y="2736"/>
                  </a:cubicBezTo>
                  <a:lnTo>
                    <a:pt x="11" y="3503"/>
                  </a:lnTo>
                  <a:cubicBezTo>
                    <a:pt x="1" y="3538"/>
                    <a:pt x="29" y="3569"/>
                    <a:pt x="70" y="3572"/>
                  </a:cubicBezTo>
                  <a:lnTo>
                    <a:pt x="482" y="3596"/>
                  </a:lnTo>
                  <a:cubicBezTo>
                    <a:pt x="527" y="3599"/>
                    <a:pt x="557" y="3626"/>
                    <a:pt x="554" y="3664"/>
                  </a:cubicBezTo>
                  <a:cubicBezTo>
                    <a:pt x="541" y="3801"/>
                    <a:pt x="541" y="3933"/>
                    <a:pt x="550" y="4060"/>
                  </a:cubicBezTo>
                  <a:cubicBezTo>
                    <a:pt x="554" y="4094"/>
                    <a:pt x="536" y="4149"/>
                    <a:pt x="506" y="4183"/>
                  </a:cubicBezTo>
                  <a:lnTo>
                    <a:pt x="45" y="4743"/>
                  </a:lnTo>
                  <a:cubicBezTo>
                    <a:pt x="18" y="4777"/>
                    <a:pt x="4" y="4828"/>
                    <a:pt x="18" y="4859"/>
                  </a:cubicBezTo>
                  <a:lnTo>
                    <a:pt x="237" y="5343"/>
                  </a:lnTo>
                  <a:cubicBezTo>
                    <a:pt x="240" y="5350"/>
                    <a:pt x="243" y="5354"/>
                    <a:pt x="250" y="5357"/>
                  </a:cubicBezTo>
                  <a:lnTo>
                    <a:pt x="250" y="5360"/>
                  </a:lnTo>
                  <a:cubicBezTo>
                    <a:pt x="257" y="5364"/>
                    <a:pt x="264" y="5364"/>
                    <a:pt x="267" y="5364"/>
                  </a:cubicBezTo>
                  <a:lnTo>
                    <a:pt x="270" y="5364"/>
                  </a:lnTo>
                  <a:cubicBezTo>
                    <a:pt x="284" y="5364"/>
                    <a:pt x="305" y="5354"/>
                    <a:pt x="322" y="5340"/>
                  </a:cubicBezTo>
                  <a:lnTo>
                    <a:pt x="817" y="4886"/>
                  </a:lnTo>
                  <a:cubicBezTo>
                    <a:pt x="838" y="4867"/>
                    <a:pt x="864" y="4857"/>
                    <a:pt x="886" y="4857"/>
                  </a:cubicBezTo>
                  <a:cubicBezTo>
                    <a:pt x="900" y="4857"/>
                    <a:pt x="913" y="4861"/>
                    <a:pt x="922" y="4869"/>
                  </a:cubicBezTo>
                  <a:cubicBezTo>
                    <a:pt x="987" y="4920"/>
                    <a:pt x="1059" y="4961"/>
                    <a:pt x="1134" y="4992"/>
                  </a:cubicBezTo>
                  <a:cubicBezTo>
                    <a:pt x="1168" y="5006"/>
                    <a:pt x="1192" y="5043"/>
                    <a:pt x="1185" y="5077"/>
                  </a:cubicBezTo>
                  <a:lnTo>
                    <a:pt x="1032" y="5770"/>
                  </a:lnTo>
                  <a:cubicBezTo>
                    <a:pt x="1028" y="5790"/>
                    <a:pt x="1035" y="5808"/>
                    <a:pt x="1053" y="5817"/>
                  </a:cubicBezTo>
                  <a:cubicBezTo>
                    <a:pt x="1062" y="5823"/>
                    <a:pt x="1072" y="5826"/>
                    <a:pt x="1085" y="5826"/>
                  </a:cubicBezTo>
                  <a:cubicBezTo>
                    <a:pt x="1090" y="5826"/>
                    <a:pt x="1095" y="5826"/>
                    <a:pt x="1100" y="5825"/>
                  </a:cubicBezTo>
                  <a:lnTo>
                    <a:pt x="1581" y="5776"/>
                  </a:lnTo>
                  <a:cubicBezTo>
                    <a:pt x="1626" y="5773"/>
                    <a:pt x="1673" y="5740"/>
                    <a:pt x="1687" y="5705"/>
                  </a:cubicBezTo>
                  <a:lnTo>
                    <a:pt x="1949" y="5002"/>
                  </a:lnTo>
                  <a:cubicBezTo>
                    <a:pt x="1963" y="4968"/>
                    <a:pt x="2011" y="4924"/>
                    <a:pt x="2056" y="4900"/>
                  </a:cubicBezTo>
                  <a:cubicBezTo>
                    <a:pt x="2103" y="4875"/>
                    <a:pt x="2158" y="4848"/>
                    <a:pt x="2209" y="4821"/>
                  </a:cubicBezTo>
                  <a:cubicBezTo>
                    <a:pt x="2257" y="4790"/>
                    <a:pt x="2305" y="4760"/>
                    <a:pt x="2352" y="4729"/>
                  </a:cubicBezTo>
                  <a:cubicBezTo>
                    <a:pt x="2374" y="4714"/>
                    <a:pt x="2397" y="4707"/>
                    <a:pt x="2416" y="4707"/>
                  </a:cubicBezTo>
                  <a:cubicBezTo>
                    <a:pt x="2433" y="4707"/>
                    <a:pt x="2447" y="4713"/>
                    <a:pt x="2455" y="4725"/>
                  </a:cubicBezTo>
                  <a:lnTo>
                    <a:pt x="2704" y="5101"/>
                  </a:lnTo>
                  <a:cubicBezTo>
                    <a:pt x="2707" y="5108"/>
                    <a:pt x="2711" y="5111"/>
                    <a:pt x="2715" y="5115"/>
                  </a:cubicBezTo>
                  <a:cubicBezTo>
                    <a:pt x="2720" y="5118"/>
                    <a:pt x="2727" y="5119"/>
                    <a:pt x="2735" y="5119"/>
                  </a:cubicBezTo>
                  <a:cubicBezTo>
                    <a:pt x="2752" y="5119"/>
                    <a:pt x="2773" y="5110"/>
                    <a:pt x="2793" y="5091"/>
                  </a:cubicBezTo>
                  <a:lnTo>
                    <a:pt x="3321" y="4531"/>
                  </a:lnTo>
                  <a:cubicBezTo>
                    <a:pt x="3353" y="4497"/>
                    <a:pt x="3373" y="4445"/>
                    <a:pt x="3362" y="4415"/>
                  </a:cubicBezTo>
                  <a:lnTo>
                    <a:pt x="3216" y="3917"/>
                  </a:lnTo>
                  <a:cubicBezTo>
                    <a:pt x="3206" y="3886"/>
                    <a:pt x="3219" y="3831"/>
                    <a:pt x="3244" y="3794"/>
                  </a:cubicBezTo>
                  <a:cubicBezTo>
                    <a:pt x="3332" y="3657"/>
                    <a:pt x="3414" y="3517"/>
                    <a:pt x="3485" y="3371"/>
                  </a:cubicBezTo>
                  <a:cubicBezTo>
                    <a:pt x="3503" y="3336"/>
                    <a:pt x="3554" y="3299"/>
                    <a:pt x="3602" y="3285"/>
                  </a:cubicBezTo>
                  <a:lnTo>
                    <a:pt x="4055" y="3176"/>
                  </a:lnTo>
                  <a:cubicBezTo>
                    <a:pt x="4100" y="3166"/>
                    <a:pt x="4148" y="3128"/>
                    <a:pt x="4158" y="3091"/>
                  </a:cubicBezTo>
                  <a:lnTo>
                    <a:pt x="4386" y="2323"/>
                  </a:lnTo>
                  <a:cubicBezTo>
                    <a:pt x="4394" y="2299"/>
                    <a:pt x="4383" y="2275"/>
                    <a:pt x="4359" y="2265"/>
                  </a:cubicBezTo>
                  <a:lnTo>
                    <a:pt x="4359" y="2262"/>
                  </a:lnTo>
                  <a:cubicBezTo>
                    <a:pt x="4349" y="2258"/>
                    <a:pt x="4339" y="2254"/>
                    <a:pt x="4329" y="2254"/>
                  </a:cubicBezTo>
                  <a:lnTo>
                    <a:pt x="3915" y="2230"/>
                  </a:lnTo>
                  <a:cubicBezTo>
                    <a:pt x="3871" y="2227"/>
                    <a:pt x="3841" y="2200"/>
                    <a:pt x="3844" y="2162"/>
                  </a:cubicBezTo>
                  <a:cubicBezTo>
                    <a:pt x="3851" y="2098"/>
                    <a:pt x="3854" y="2033"/>
                    <a:pt x="3854" y="1972"/>
                  </a:cubicBezTo>
                  <a:cubicBezTo>
                    <a:pt x="3854" y="1900"/>
                    <a:pt x="3851" y="1832"/>
                    <a:pt x="3844" y="1767"/>
                  </a:cubicBezTo>
                  <a:cubicBezTo>
                    <a:pt x="3844" y="1732"/>
                    <a:pt x="3861" y="1678"/>
                    <a:pt x="3892" y="1644"/>
                  </a:cubicBezTo>
                  <a:lnTo>
                    <a:pt x="4353" y="1084"/>
                  </a:lnTo>
                  <a:cubicBezTo>
                    <a:pt x="4380" y="1050"/>
                    <a:pt x="4394" y="998"/>
                    <a:pt x="4380" y="968"/>
                  </a:cubicBezTo>
                  <a:lnTo>
                    <a:pt x="4161" y="483"/>
                  </a:lnTo>
                  <a:cubicBezTo>
                    <a:pt x="4158" y="477"/>
                    <a:pt x="4155" y="473"/>
                    <a:pt x="4148" y="469"/>
                  </a:cubicBezTo>
                  <a:lnTo>
                    <a:pt x="4145" y="466"/>
                  </a:lnTo>
                  <a:cubicBezTo>
                    <a:pt x="4140" y="464"/>
                    <a:pt x="4135" y="462"/>
                    <a:pt x="4129" y="462"/>
                  </a:cubicBezTo>
                  <a:cubicBezTo>
                    <a:pt x="4113" y="462"/>
                    <a:pt x="4093" y="472"/>
                    <a:pt x="4076" y="490"/>
                  </a:cubicBezTo>
                  <a:lnTo>
                    <a:pt x="3581" y="940"/>
                  </a:lnTo>
                  <a:cubicBezTo>
                    <a:pt x="3560" y="959"/>
                    <a:pt x="3534" y="969"/>
                    <a:pt x="3511" y="969"/>
                  </a:cubicBezTo>
                  <a:cubicBezTo>
                    <a:pt x="3496" y="969"/>
                    <a:pt x="3483" y="965"/>
                    <a:pt x="3472" y="958"/>
                  </a:cubicBezTo>
                  <a:cubicBezTo>
                    <a:pt x="3411" y="903"/>
                    <a:pt x="3339" y="866"/>
                    <a:pt x="3264" y="835"/>
                  </a:cubicBezTo>
                  <a:cubicBezTo>
                    <a:pt x="3230" y="821"/>
                    <a:pt x="3206" y="784"/>
                    <a:pt x="3213" y="749"/>
                  </a:cubicBezTo>
                  <a:lnTo>
                    <a:pt x="3367" y="57"/>
                  </a:lnTo>
                  <a:cubicBezTo>
                    <a:pt x="3370" y="36"/>
                    <a:pt x="3362" y="19"/>
                    <a:pt x="3346" y="9"/>
                  </a:cubicBezTo>
                  <a:cubicBezTo>
                    <a:pt x="3336" y="4"/>
                    <a:pt x="3324" y="0"/>
                    <a:pt x="3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515450" y="2436350"/>
              <a:ext cx="83300" cy="110475"/>
            </a:xfrm>
            <a:custGeom>
              <a:rect b="b" l="l" r="r" t="t"/>
              <a:pathLst>
                <a:path extrusionOk="0" h="4419" w="3332">
                  <a:moveTo>
                    <a:pt x="1997" y="1259"/>
                  </a:moveTo>
                  <a:cubicBezTo>
                    <a:pt x="2003" y="1259"/>
                    <a:pt x="2009" y="1259"/>
                    <a:pt x="2014" y="1259"/>
                  </a:cubicBezTo>
                  <a:lnTo>
                    <a:pt x="2018" y="1259"/>
                  </a:lnTo>
                  <a:cubicBezTo>
                    <a:pt x="2021" y="1259"/>
                    <a:pt x="2024" y="1263"/>
                    <a:pt x="2027" y="1263"/>
                  </a:cubicBezTo>
                  <a:lnTo>
                    <a:pt x="2041" y="1263"/>
                  </a:lnTo>
                  <a:cubicBezTo>
                    <a:pt x="2048" y="1263"/>
                    <a:pt x="2051" y="1263"/>
                    <a:pt x="2055" y="1266"/>
                  </a:cubicBezTo>
                  <a:cubicBezTo>
                    <a:pt x="2181" y="1284"/>
                    <a:pt x="2284" y="1358"/>
                    <a:pt x="2345" y="1492"/>
                  </a:cubicBezTo>
                  <a:cubicBezTo>
                    <a:pt x="2498" y="1836"/>
                    <a:pt x="2321" y="2434"/>
                    <a:pt x="1945" y="2829"/>
                  </a:cubicBezTo>
                  <a:cubicBezTo>
                    <a:pt x="1789" y="2996"/>
                    <a:pt x="1621" y="3099"/>
                    <a:pt x="1471" y="3140"/>
                  </a:cubicBezTo>
                  <a:cubicBezTo>
                    <a:pt x="1465" y="3140"/>
                    <a:pt x="1457" y="3143"/>
                    <a:pt x="1451" y="3143"/>
                  </a:cubicBezTo>
                  <a:cubicBezTo>
                    <a:pt x="1444" y="3147"/>
                    <a:pt x="1441" y="3147"/>
                    <a:pt x="1437" y="3147"/>
                  </a:cubicBezTo>
                  <a:cubicBezTo>
                    <a:pt x="1424" y="3150"/>
                    <a:pt x="1413" y="3150"/>
                    <a:pt x="1403" y="3154"/>
                  </a:cubicBezTo>
                  <a:cubicBezTo>
                    <a:pt x="1389" y="3154"/>
                    <a:pt x="1379" y="3157"/>
                    <a:pt x="1365" y="3157"/>
                  </a:cubicBezTo>
                  <a:lnTo>
                    <a:pt x="1331" y="3157"/>
                  </a:lnTo>
                  <a:cubicBezTo>
                    <a:pt x="1181" y="3157"/>
                    <a:pt x="1055" y="3078"/>
                    <a:pt x="986" y="2925"/>
                  </a:cubicBezTo>
                  <a:cubicBezTo>
                    <a:pt x="959" y="2867"/>
                    <a:pt x="942" y="2802"/>
                    <a:pt x="935" y="2733"/>
                  </a:cubicBezTo>
                  <a:cubicBezTo>
                    <a:pt x="932" y="2700"/>
                    <a:pt x="929" y="2665"/>
                    <a:pt x="929" y="2628"/>
                  </a:cubicBezTo>
                  <a:cubicBezTo>
                    <a:pt x="932" y="2297"/>
                    <a:pt x="1103" y="1884"/>
                    <a:pt x="1383" y="1587"/>
                  </a:cubicBezTo>
                  <a:cubicBezTo>
                    <a:pt x="1474" y="1492"/>
                    <a:pt x="1570" y="1416"/>
                    <a:pt x="1662" y="1361"/>
                  </a:cubicBezTo>
                  <a:cubicBezTo>
                    <a:pt x="1693" y="1345"/>
                    <a:pt x="1723" y="1328"/>
                    <a:pt x="1755" y="1314"/>
                  </a:cubicBezTo>
                  <a:cubicBezTo>
                    <a:pt x="1837" y="1279"/>
                    <a:pt x="1920" y="1259"/>
                    <a:pt x="1997" y="1259"/>
                  </a:cubicBezTo>
                  <a:close/>
                  <a:moveTo>
                    <a:pt x="2498" y="0"/>
                  </a:moveTo>
                  <a:lnTo>
                    <a:pt x="2133" y="38"/>
                  </a:lnTo>
                  <a:cubicBezTo>
                    <a:pt x="2099" y="41"/>
                    <a:pt x="2062" y="65"/>
                    <a:pt x="2051" y="92"/>
                  </a:cubicBezTo>
                  <a:lnTo>
                    <a:pt x="1854" y="624"/>
                  </a:lnTo>
                  <a:cubicBezTo>
                    <a:pt x="1843" y="652"/>
                    <a:pt x="1809" y="686"/>
                    <a:pt x="1775" y="703"/>
                  </a:cubicBezTo>
                  <a:cubicBezTo>
                    <a:pt x="1700" y="737"/>
                    <a:pt x="1625" y="781"/>
                    <a:pt x="1550" y="833"/>
                  </a:cubicBezTo>
                  <a:cubicBezTo>
                    <a:pt x="1533" y="844"/>
                    <a:pt x="1515" y="850"/>
                    <a:pt x="1499" y="850"/>
                  </a:cubicBezTo>
                  <a:cubicBezTo>
                    <a:pt x="1487" y="850"/>
                    <a:pt x="1476" y="846"/>
                    <a:pt x="1471" y="836"/>
                  </a:cubicBezTo>
                  <a:lnTo>
                    <a:pt x="1284" y="550"/>
                  </a:lnTo>
                  <a:cubicBezTo>
                    <a:pt x="1277" y="541"/>
                    <a:pt x="1268" y="536"/>
                    <a:pt x="1257" y="536"/>
                  </a:cubicBezTo>
                  <a:cubicBezTo>
                    <a:pt x="1244" y="536"/>
                    <a:pt x="1229" y="543"/>
                    <a:pt x="1216" y="556"/>
                  </a:cubicBezTo>
                  <a:lnTo>
                    <a:pt x="813" y="983"/>
                  </a:lnTo>
                  <a:cubicBezTo>
                    <a:pt x="789" y="1007"/>
                    <a:pt x="775" y="1048"/>
                    <a:pt x="781" y="1071"/>
                  </a:cubicBezTo>
                  <a:lnTo>
                    <a:pt x="895" y="1451"/>
                  </a:lnTo>
                  <a:cubicBezTo>
                    <a:pt x="901" y="1471"/>
                    <a:pt x="891" y="1512"/>
                    <a:pt x="874" y="1539"/>
                  </a:cubicBezTo>
                  <a:cubicBezTo>
                    <a:pt x="806" y="1645"/>
                    <a:pt x="745" y="1750"/>
                    <a:pt x="690" y="1860"/>
                  </a:cubicBezTo>
                  <a:cubicBezTo>
                    <a:pt x="676" y="1887"/>
                    <a:pt x="635" y="1918"/>
                    <a:pt x="601" y="1925"/>
                  </a:cubicBezTo>
                  <a:lnTo>
                    <a:pt x="256" y="2010"/>
                  </a:lnTo>
                  <a:cubicBezTo>
                    <a:pt x="222" y="2017"/>
                    <a:pt x="188" y="2048"/>
                    <a:pt x="181" y="2075"/>
                  </a:cubicBezTo>
                  <a:lnTo>
                    <a:pt x="7" y="2656"/>
                  </a:lnTo>
                  <a:cubicBezTo>
                    <a:pt x="0" y="2683"/>
                    <a:pt x="17" y="2706"/>
                    <a:pt x="52" y="2710"/>
                  </a:cubicBezTo>
                  <a:lnTo>
                    <a:pt x="365" y="2727"/>
                  </a:lnTo>
                  <a:cubicBezTo>
                    <a:pt x="396" y="2727"/>
                    <a:pt x="420" y="2751"/>
                    <a:pt x="417" y="2778"/>
                  </a:cubicBezTo>
                  <a:cubicBezTo>
                    <a:pt x="406" y="2881"/>
                    <a:pt x="406" y="2983"/>
                    <a:pt x="417" y="3078"/>
                  </a:cubicBezTo>
                  <a:cubicBezTo>
                    <a:pt x="420" y="3106"/>
                    <a:pt x="403" y="3147"/>
                    <a:pt x="383" y="3171"/>
                  </a:cubicBezTo>
                  <a:lnTo>
                    <a:pt x="31" y="3598"/>
                  </a:lnTo>
                  <a:cubicBezTo>
                    <a:pt x="11" y="3621"/>
                    <a:pt x="0" y="3662"/>
                    <a:pt x="11" y="3683"/>
                  </a:cubicBezTo>
                  <a:lnTo>
                    <a:pt x="178" y="4051"/>
                  </a:lnTo>
                  <a:cubicBezTo>
                    <a:pt x="178" y="4058"/>
                    <a:pt x="181" y="4061"/>
                    <a:pt x="188" y="4064"/>
                  </a:cubicBezTo>
                  <a:cubicBezTo>
                    <a:pt x="192" y="4064"/>
                    <a:pt x="198" y="4069"/>
                    <a:pt x="202" y="4069"/>
                  </a:cubicBezTo>
                  <a:cubicBezTo>
                    <a:pt x="215" y="4069"/>
                    <a:pt x="229" y="4061"/>
                    <a:pt x="242" y="4048"/>
                  </a:cubicBezTo>
                  <a:lnTo>
                    <a:pt x="618" y="3707"/>
                  </a:lnTo>
                  <a:cubicBezTo>
                    <a:pt x="633" y="3692"/>
                    <a:pt x="653" y="3683"/>
                    <a:pt x="671" y="3683"/>
                  </a:cubicBezTo>
                  <a:cubicBezTo>
                    <a:pt x="682" y="3683"/>
                    <a:pt x="692" y="3686"/>
                    <a:pt x="700" y="3693"/>
                  </a:cubicBezTo>
                  <a:cubicBezTo>
                    <a:pt x="748" y="3734"/>
                    <a:pt x="802" y="3765"/>
                    <a:pt x="857" y="3785"/>
                  </a:cubicBezTo>
                  <a:cubicBezTo>
                    <a:pt x="884" y="3795"/>
                    <a:pt x="901" y="3823"/>
                    <a:pt x="895" y="3850"/>
                  </a:cubicBezTo>
                  <a:lnTo>
                    <a:pt x="781" y="4376"/>
                  </a:lnTo>
                  <a:cubicBezTo>
                    <a:pt x="778" y="4389"/>
                    <a:pt x="781" y="4403"/>
                    <a:pt x="795" y="4409"/>
                  </a:cubicBezTo>
                  <a:lnTo>
                    <a:pt x="795" y="4413"/>
                  </a:lnTo>
                  <a:cubicBezTo>
                    <a:pt x="803" y="4416"/>
                    <a:pt x="810" y="4418"/>
                    <a:pt x="819" y="4418"/>
                  </a:cubicBezTo>
                  <a:cubicBezTo>
                    <a:pt x="822" y="4418"/>
                    <a:pt x="826" y="4418"/>
                    <a:pt x="830" y="4417"/>
                  </a:cubicBezTo>
                  <a:lnTo>
                    <a:pt x="1198" y="4382"/>
                  </a:lnTo>
                  <a:cubicBezTo>
                    <a:pt x="1232" y="4379"/>
                    <a:pt x="1266" y="4351"/>
                    <a:pt x="1277" y="4324"/>
                  </a:cubicBezTo>
                  <a:lnTo>
                    <a:pt x="1474" y="3795"/>
                  </a:lnTo>
                  <a:cubicBezTo>
                    <a:pt x="1485" y="3765"/>
                    <a:pt x="1523" y="3734"/>
                    <a:pt x="1556" y="3716"/>
                  </a:cubicBezTo>
                  <a:cubicBezTo>
                    <a:pt x="1594" y="3700"/>
                    <a:pt x="1632" y="3680"/>
                    <a:pt x="1673" y="3655"/>
                  </a:cubicBezTo>
                  <a:cubicBezTo>
                    <a:pt x="1707" y="3634"/>
                    <a:pt x="1744" y="3611"/>
                    <a:pt x="1782" y="3584"/>
                  </a:cubicBezTo>
                  <a:cubicBezTo>
                    <a:pt x="1797" y="3573"/>
                    <a:pt x="1813" y="3568"/>
                    <a:pt x="1827" y="3568"/>
                  </a:cubicBezTo>
                  <a:cubicBezTo>
                    <a:pt x="1841" y="3568"/>
                    <a:pt x="1853" y="3573"/>
                    <a:pt x="1860" y="3584"/>
                  </a:cubicBezTo>
                  <a:lnTo>
                    <a:pt x="2048" y="3870"/>
                  </a:lnTo>
                  <a:cubicBezTo>
                    <a:pt x="2051" y="3874"/>
                    <a:pt x="2051" y="3877"/>
                    <a:pt x="2058" y="3877"/>
                  </a:cubicBezTo>
                  <a:cubicBezTo>
                    <a:pt x="2063" y="3880"/>
                    <a:pt x="2068" y="3882"/>
                    <a:pt x="2073" y="3882"/>
                  </a:cubicBezTo>
                  <a:cubicBezTo>
                    <a:pt x="2086" y="3882"/>
                    <a:pt x="2102" y="3874"/>
                    <a:pt x="2117" y="3860"/>
                  </a:cubicBezTo>
                  <a:lnTo>
                    <a:pt x="2516" y="3437"/>
                  </a:lnTo>
                  <a:cubicBezTo>
                    <a:pt x="2539" y="3409"/>
                    <a:pt x="2553" y="3372"/>
                    <a:pt x="2547" y="3348"/>
                  </a:cubicBezTo>
                  <a:lnTo>
                    <a:pt x="2437" y="2969"/>
                  </a:lnTo>
                  <a:cubicBezTo>
                    <a:pt x="2430" y="2946"/>
                    <a:pt x="2437" y="2905"/>
                    <a:pt x="2457" y="2877"/>
                  </a:cubicBezTo>
                  <a:cubicBezTo>
                    <a:pt x="2526" y="2774"/>
                    <a:pt x="2588" y="2665"/>
                    <a:pt x="2642" y="2556"/>
                  </a:cubicBezTo>
                  <a:cubicBezTo>
                    <a:pt x="2656" y="2529"/>
                    <a:pt x="2693" y="2502"/>
                    <a:pt x="2727" y="2492"/>
                  </a:cubicBezTo>
                  <a:lnTo>
                    <a:pt x="3072" y="2410"/>
                  </a:lnTo>
                  <a:cubicBezTo>
                    <a:pt x="3106" y="2399"/>
                    <a:pt x="3141" y="2372"/>
                    <a:pt x="3150" y="2344"/>
                  </a:cubicBezTo>
                  <a:lnTo>
                    <a:pt x="3325" y="1761"/>
                  </a:lnTo>
                  <a:cubicBezTo>
                    <a:pt x="3328" y="1744"/>
                    <a:pt x="3321" y="1727"/>
                    <a:pt x="3304" y="1717"/>
                  </a:cubicBezTo>
                  <a:cubicBezTo>
                    <a:pt x="3297" y="1714"/>
                    <a:pt x="3290" y="1710"/>
                    <a:pt x="3280" y="1710"/>
                  </a:cubicBezTo>
                  <a:lnTo>
                    <a:pt x="2966" y="1693"/>
                  </a:lnTo>
                  <a:cubicBezTo>
                    <a:pt x="2936" y="1689"/>
                    <a:pt x="2911" y="1665"/>
                    <a:pt x="2915" y="1642"/>
                  </a:cubicBezTo>
                  <a:cubicBezTo>
                    <a:pt x="2919" y="1591"/>
                    <a:pt x="2922" y="1542"/>
                    <a:pt x="2922" y="1495"/>
                  </a:cubicBezTo>
                  <a:cubicBezTo>
                    <a:pt x="2922" y="1440"/>
                    <a:pt x="2919" y="1389"/>
                    <a:pt x="2915" y="1338"/>
                  </a:cubicBezTo>
                  <a:cubicBezTo>
                    <a:pt x="2911" y="1314"/>
                    <a:pt x="2925" y="1273"/>
                    <a:pt x="2949" y="1246"/>
                  </a:cubicBezTo>
                  <a:lnTo>
                    <a:pt x="3297" y="822"/>
                  </a:lnTo>
                  <a:cubicBezTo>
                    <a:pt x="3321" y="795"/>
                    <a:pt x="3331" y="754"/>
                    <a:pt x="3321" y="734"/>
                  </a:cubicBezTo>
                  <a:lnTo>
                    <a:pt x="3154" y="365"/>
                  </a:lnTo>
                  <a:cubicBezTo>
                    <a:pt x="3150" y="362"/>
                    <a:pt x="3147" y="358"/>
                    <a:pt x="3144" y="355"/>
                  </a:cubicBezTo>
                  <a:lnTo>
                    <a:pt x="3141" y="355"/>
                  </a:lnTo>
                  <a:cubicBezTo>
                    <a:pt x="3136" y="353"/>
                    <a:pt x="3131" y="352"/>
                    <a:pt x="3126" y="352"/>
                  </a:cubicBezTo>
                  <a:cubicBezTo>
                    <a:pt x="3114" y="352"/>
                    <a:pt x="3101" y="357"/>
                    <a:pt x="3089" y="369"/>
                  </a:cubicBezTo>
                  <a:lnTo>
                    <a:pt x="2714" y="713"/>
                  </a:lnTo>
                  <a:cubicBezTo>
                    <a:pt x="2697" y="728"/>
                    <a:pt x="2678" y="735"/>
                    <a:pt x="2661" y="735"/>
                  </a:cubicBezTo>
                  <a:cubicBezTo>
                    <a:pt x="2650" y="735"/>
                    <a:pt x="2640" y="732"/>
                    <a:pt x="2632" y="727"/>
                  </a:cubicBezTo>
                  <a:cubicBezTo>
                    <a:pt x="2584" y="686"/>
                    <a:pt x="2529" y="655"/>
                    <a:pt x="2471" y="632"/>
                  </a:cubicBezTo>
                  <a:cubicBezTo>
                    <a:pt x="2448" y="621"/>
                    <a:pt x="2427" y="594"/>
                    <a:pt x="2434" y="567"/>
                  </a:cubicBezTo>
                  <a:lnTo>
                    <a:pt x="2550" y="44"/>
                  </a:lnTo>
                  <a:cubicBezTo>
                    <a:pt x="2553" y="27"/>
                    <a:pt x="2547" y="14"/>
                    <a:pt x="2533" y="7"/>
                  </a:cubicBezTo>
                  <a:cubicBezTo>
                    <a:pt x="2526" y="0"/>
                    <a:pt x="2512" y="0"/>
                    <a:pt x="24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4825675" y="2799825"/>
              <a:ext cx="56175" cy="208625"/>
            </a:xfrm>
            <a:custGeom>
              <a:rect b="b" l="l" r="r" t="t"/>
              <a:pathLst>
                <a:path extrusionOk="0" h="8345" w="2247">
                  <a:moveTo>
                    <a:pt x="1" y="0"/>
                  </a:moveTo>
                  <a:lnTo>
                    <a:pt x="1" y="6437"/>
                  </a:lnTo>
                  <a:cubicBezTo>
                    <a:pt x="1" y="6939"/>
                    <a:pt x="273" y="7407"/>
                    <a:pt x="711" y="7653"/>
                  </a:cubicBezTo>
                  <a:lnTo>
                    <a:pt x="1929" y="8345"/>
                  </a:lnTo>
                  <a:lnTo>
                    <a:pt x="2247" y="7782"/>
                  </a:lnTo>
                  <a:lnTo>
                    <a:pt x="1028" y="7092"/>
                  </a:lnTo>
                  <a:cubicBezTo>
                    <a:pt x="793" y="6960"/>
                    <a:pt x="645" y="6706"/>
                    <a:pt x="645" y="6437"/>
                  </a:cubicBezTo>
                  <a:lnTo>
                    <a:pt x="6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4774650" y="2608475"/>
              <a:ext cx="196450" cy="252425"/>
            </a:xfrm>
            <a:custGeom>
              <a:rect b="b" l="l" r="r" t="t"/>
              <a:pathLst>
                <a:path extrusionOk="0" h="10097" w="7858">
                  <a:moveTo>
                    <a:pt x="7104" y="0"/>
                  </a:moveTo>
                  <a:cubicBezTo>
                    <a:pt x="6976" y="0"/>
                    <a:pt x="6848" y="23"/>
                    <a:pt x="6745" y="71"/>
                  </a:cubicBezTo>
                  <a:lnTo>
                    <a:pt x="400" y="2999"/>
                  </a:lnTo>
                  <a:cubicBezTo>
                    <a:pt x="178" y="3102"/>
                    <a:pt x="0" y="3381"/>
                    <a:pt x="0" y="3623"/>
                  </a:cubicBezTo>
                  <a:lnTo>
                    <a:pt x="0" y="9357"/>
                  </a:lnTo>
                  <a:cubicBezTo>
                    <a:pt x="0" y="9600"/>
                    <a:pt x="161" y="9890"/>
                    <a:pt x="359" y="10003"/>
                  </a:cubicBezTo>
                  <a:cubicBezTo>
                    <a:pt x="466" y="10065"/>
                    <a:pt x="613" y="10097"/>
                    <a:pt x="761" y="10097"/>
                  </a:cubicBezTo>
                  <a:cubicBezTo>
                    <a:pt x="887" y="10097"/>
                    <a:pt x="1013" y="10074"/>
                    <a:pt x="1114" y="10027"/>
                  </a:cubicBezTo>
                  <a:lnTo>
                    <a:pt x="7458" y="7095"/>
                  </a:lnTo>
                  <a:cubicBezTo>
                    <a:pt x="7680" y="6993"/>
                    <a:pt x="7857" y="6712"/>
                    <a:pt x="7857" y="6470"/>
                  </a:cubicBezTo>
                  <a:lnTo>
                    <a:pt x="7857" y="736"/>
                  </a:lnTo>
                  <a:cubicBezTo>
                    <a:pt x="7857" y="494"/>
                    <a:pt x="7697" y="204"/>
                    <a:pt x="7503" y="91"/>
                  </a:cubicBezTo>
                  <a:cubicBezTo>
                    <a:pt x="7397" y="31"/>
                    <a:pt x="7251" y="0"/>
                    <a:pt x="71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4774650" y="2689825"/>
              <a:ext cx="35775" cy="171075"/>
            </a:xfrm>
            <a:custGeom>
              <a:rect b="b" l="l" r="r" t="t"/>
              <a:pathLst>
                <a:path extrusionOk="0" h="6843" w="1431">
                  <a:moveTo>
                    <a:pt x="120" y="1"/>
                  </a:moveTo>
                  <a:cubicBezTo>
                    <a:pt x="49" y="114"/>
                    <a:pt x="0" y="247"/>
                    <a:pt x="0" y="369"/>
                  </a:cubicBezTo>
                  <a:lnTo>
                    <a:pt x="0" y="6103"/>
                  </a:lnTo>
                  <a:cubicBezTo>
                    <a:pt x="0" y="6346"/>
                    <a:pt x="161" y="6636"/>
                    <a:pt x="359" y="6749"/>
                  </a:cubicBezTo>
                  <a:cubicBezTo>
                    <a:pt x="466" y="6811"/>
                    <a:pt x="613" y="6843"/>
                    <a:pt x="761" y="6843"/>
                  </a:cubicBezTo>
                  <a:cubicBezTo>
                    <a:pt x="887" y="6843"/>
                    <a:pt x="1013" y="6820"/>
                    <a:pt x="1114" y="6773"/>
                  </a:cubicBezTo>
                  <a:lnTo>
                    <a:pt x="1431" y="6626"/>
                  </a:lnTo>
                  <a:lnTo>
                    <a:pt x="1431" y="755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792475" y="2619575"/>
              <a:ext cx="178625" cy="240500"/>
            </a:xfrm>
            <a:custGeom>
              <a:rect b="b" l="l" r="r" t="t"/>
              <a:pathLst>
                <a:path extrusionOk="0" h="9620" w="7145">
                  <a:moveTo>
                    <a:pt x="6899" y="1"/>
                  </a:moveTo>
                  <a:cubicBezTo>
                    <a:pt x="6851" y="1"/>
                    <a:pt x="6799" y="12"/>
                    <a:pt x="6745" y="37"/>
                  </a:cubicBezTo>
                  <a:lnTo>
                    <a:pt x="401" y="2968"/>
                  </a:lnTo>
                  <a:cubicBezTo>
                    <a:pt x="182" y="3071"/>
                    <a:pt x="1" y="3350"/>
                    <a:pt x="1" y="3592"/>
                  </a:cubicBezTo>
                  <a:lnTo>
                    <a:pt x="1" y="9326"/>
                  </a:lnTo>
                  <a:cubicBezTo>
                    <a:pt x="1" y="9509"/>
                    <a:pt x="104" y="9620"/>
                    <a:pt x="248" y="9620"/>
                  </a:cubicBezTo>
                  <a:cubicBezTo>
                    <a:pt x="295" y="9620"/>
                    <a:pt x="347" y="9608"/>
                    <a:pt x="401" y="9583"/>
                  </a:cubicBezTo>
                  <a:lnTo>
                    <a:pt x="6745" y="6651"/>
                  </a:lnTo>
                  <a:cubicBezTo>
                    <a:pt x="6967" y="6549"/>
                    <a:pt x="7144" y="6268"/>
                    <a:pt x="7144" y="6026"/>
                  </a:cubicBezTo>
                  <a:lnTo>
                    <a:pt x="7144" y="292"/>
                  </a:lnTo>
                  <a:cubicBezTo>
                    <a:pt x="7144" y="109"/>
                    <a:pt x="7043" y="1"/>
                    <a:pt x="689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804025" y="3005550"/>
              <a:ext cx="33525" cy="293825"/>
            </a:xfrm>
            <a:custGeom>
              <a:rect b="b" l="l" r="r" t="t"/>
              <a:pathLst>
                <a:path extrusionOk="0" h="11753" w="1341">
                  <a:moveTo>
                    <a:pt x="484" y="0"/>
                  </a:moveTo>
                  <a:cubicBezTo>
                    <a:pt x="218" y="0"/>
                    <a:pt x="0" y="218"/>
                    <a:pt x="0" y="484"/>
                  </a:cubicBezTo>
                  <a:lnTo>
                    <a:pt x="0" y="11249"/>
                  </a:lnTo>
                  <a:cubicBezTo>
                    <a:pt x="0" y="11342"/>
                    <a:pt x="65" y="11451"/>
                    <a:pt x="143" y="11495"/>
                  </a:cubicBezTo>
                  <a:lnTo>
                    <a:pt x="525" y="11717"/>
                  </a:lnTo>
                  <a:cubicBezTo>
                    <a:pt x="564" y="11741"/>
                    <a:pt x="616" y="11753"/>
                    <a:pt x="668" y="11753"/>
                  </a:cubicBezTo>
                  <a:cubicBezTo>
                    <a:pt x="720" y="11753"/>
                    <a:pt x="773" y="11741"/>
                    <a:pt x="812" y="11717"/>
                  </a:cubicBezTo>
                  <a:lnTo>
                    <a:pt x="1198" y="11495"/>
                  </a:lnTo>
                  <a:cubicBezTo>
                    <a:pt x="1276" y="11451"/>
                    <a:pt x="1341" y="11342"/>
                    <a:pt x="1341" y="11249"/>
                  </a:cubicBezTo>
                  <a:lnTo>
                    <a:pt x="1341" y="484"/>
                  </a:lnTo>
                  <a:cubicBezTo>
                    <a:pt x="1341" y="218"/>
                    <a:pt x="1122" y="0"/>
                    <a:pt x="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804025" y="3005550"/>
              <a:ext cx="16725" cy="293625"/>
            </a:xfrm>
            <a:custGeom>
              <a:rect b="b" l="l" r="r" t="t"/>
              <a:pathLst>
                <a:path extrusionOk="0" h="11745" w="669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lnTo>
                    <a:pt x="0" y="11256"/>
                  </a:lnTo>
                  <a:cubicBezTo>
                    <a:pt x="0" y="11342"/>
                    <a:pt x="62" y="11451"/>
                    <a:pt x="136" y="11495"/>
                  </a:cubicBezTo>
                  <a:lnTo>
                    <a:pt x="542" y="11727"/>
                  </a:lnTo>
                  <a:cubicBezTo>
                    <a:pt x="563" y="11739"/>
                    <a:pt x="583" y="11744"/>
                    <a:pt x="600" y="11744"/>
                  </a:cubicBezTo>
                  <a:cubicBezTo>
                    <a:pt x="641" y="11744"/>
                    <a:pt x="668" y="11711"/>
                    <a:pt x="668" y="11655"/>
                  </a:cubicBezTo>
                  <a:lnTo>
                    <a:pt x="668" y="334"/>
                  </a:lnTo>
                  <a:cubicBezTo>
                    <a:pt x="668" y="150"/>
                    <a:pt x="519" y="0"/>
                    <a:pt x="33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985150" y="3108025"/>
              <a:ext cx="33550" cy="293750"/>
            </a:xfrm>
            <a:custGeom>
              <a:rect b="b" l="l" r="r" t="t"/>
              <a:pathLst>
                <a:path extrusionOk="0" h="11750" w="1342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69" y="11739"/>
                    <a:pt x="620" y="11750"/>
                    <a:pt x="671" y="11750"/>
                  </a:cubicBezTo>
                  <a:cubicBezTo>
                    <a:pt x="723" y="11750"/>
                    <a:pt x="775" y="11739"/>
                    <a:pt x="816" y="11717"/>
                  </a:cubicBezTo>
                  <a:lnTo>
                    <a:pt x="1199" y="11495"/>
                  </a:lnTo>
                  <a:cubicBezTo>
                    <a:pt x="1277" y="11451"/>
                    <a:pt x="1342" y="11338"/>
                    <a:pt x="1342" y="11249"/>
                  </a:cubicBezTo>
                  <a:lnTo>
                    <a:pt x="1342" y="164"/>
                  </a:lnTo>
                  <a:cubicBezTo>
                    <a:pt x="1342" y="75"/>
                    <a:pt x="1267" y="0"/>
                    <a:pt x="1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985150" y="3108025"/>
              <a:ext cx="16825" cy="293425"/>
            </a:xfrm>
            <a:custGeom>
              <a:rect b="b" l="l" r="r" t="t"/>
              <a:pathLst>
                <a:path extrusionOk="0" h="11737" w="673">
                  <a:moveTo>
                    <a:pt x="168" y="0"/>
                  </a:moveTo>
                  <a:cubicBezTo>
                    <a:pt x="76" y="0"/>
                    <a:pt x="0" y="75"/>
                    <a:pt x="0" y="164"/>
                  </a:cubicBezTo>
                  <a:lnTo>
                    <a:pt x="0" y="11249"/>
                  </a:lnTo>
                  <a:cubicBezTo>
                    <a:pt x="0" y="11338"/>
                    <a:pt x="66" y="11451"/>
                    <a:pt x="144" y="11495"/>
                  </a:cubicBezTo>
                  <a:lnTo>
                    <a:pt x="529" y="11717"/>
                  </a:lnTo>
                  <a:cubicBezTo>
                    <a:pt x="552" y="11730"/>
                    <a:pt x="574" y="11736"/>
                    <a:pt x="594" y="11736"/>
                  </a:cubicBezTo>
                  <a:cubicBezTo>
                    <a:pt x="640" y="11736"/>
                    <a:pt x="673" y="11700"/>
                    <a:pt x="673" y="11635"/>
                  </a:cubicBezTo>
                  <a:lnTo>
                    <a:pt x="673" y="164"/>
                  </a:lnTo>
                  <a:cubicBezTo>
                    <a:pt x="673" y="75"/>
                    <a:pt x="598" y="0"/>
                    <a:pt x="50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4804025" y="2887825"/>
              <a:ext cx="443600" cy="273800"/>
            </a:xfrm>
            <a:custGeom>
              <a:rect b="b" l="l" r="r" t="t"/>
              <a:pathLst>
                <a:path extrusionOk="0" h="10952" w="17744">
                  <a:moveTo>
                    <a:pt x="8087" y="0"/>
                  </a:moveTo>
                  <a:cubicBezTo>
                    <a:pt x="7930" y="0"/>
                    <a:pt x="7770" y="35"/>
                    <a:pt x="7651" y="102"/>
                  </a:cubicBezTo>
                  <a:lnTo>
                    <a:pt x="382" y="4303"/>
                  </a:lnTo>
                  <a:cubicBezTo>
                    <a:pt x="170" y="4426"/>
                    <a:pt x="0" y="4719"/>
                    <a:pt x="0" y="4965"/>
                  </a:cubicBezTo>
                  <a:lnTo>
                    <a:pt x="0" y="5111"/>
                  </a:lnTo>
                  <a:cubicBezTo>
                    <a:pt x="0" y="5354"/>
                    <a:pt x="160" y="5668"/>
                    <a:pt x="355" y="5808"/>
                  </a:cubicBezTo>
                  <a:lnTo>
                    <a:pt x="7560" y="10832"/>
                  </a:lnTo>
                  <a:cubicBezTo>
                    <a:pt x="7669" y="10911"/>
                    <a:pt x="7818" y="10952"/>
                    <a:pt x="7966" y="10952"/>
                  </a:cubicBezTo>
                  <a:cubicBezTo>
                    <a:pt x="8085" y="10952"/>
                    <a:pt x="8204" y="10925"/>
                    <a:pt x="8297" y="10870"/>
                  </a:cubicBezTo>
                  <a:lnTo>
                    <a:pt x="17361" y="5637"/>
                  </a:lnTo>
                  <a:cubicBezTo>
                    <a:pt x="17573" y="5514"/>
                    <a:pt x="17744" y="5221"/>
                    <a:pt x="17744" y="4979"/>
                  </a:cubicBezTo>
                  <a:lnTo>
                    <a:pt x="17744" y="4825"/>
                  </a:lnTo>
                  <a:cubicBezTo>
                    <a:pt x="17744" y="4583"/>
                    <a:pt x="17563" y="4303"/>
                    <a:pt x="17345" y="4201"/>
                  </a:cubicBezTo>
                  <a:lnTo>
                    <a:pt x="8430" y="67"/>
                  </a:lnTo>
                  <a:cubicBezTo>
                    <a:pt x="8333" y="22"/>
                    <a:pt x="8211" y="0"/>
                    <a:pt x="808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808000" y="2887825"/>
              <a:ext cx="435375" cy="248000"/>
            </a:xfrm>
            <a:custGeom>
              <a:rect b="b" l="l" r="r" t="t"/>
              <a:pathLst>
                <a:path extrusionOk="0" h="9920" w="17415">
                  <a:moveTo>
                    <a:pt x="7928" y="0"/>
                  </a:moveTo>
                  <a:cubicBezTo>
                    <a:pt x="7771" y="0"/>
                    <a:pt x="7611" y="35"/>
                    <a:pt x="7492" y="102"/>
                  </a:cubicBezTo>
                  <a:lnTo>
                    <a:pt x="223" y="4303"/>
                  </a:lnTo>
                  <a:cubicBezTo>
                    <a:pt x="11" y="4426"/>
                    <a:pt x="1" y="4640"/>
                    <a:pt x="199" y="4780"/>
                  </a:cubicBezTo>
                  <a:lnTo>
                    <a:pt x="7401" y="9801"/>
                  </a:lnTo>
                  <a:cubicBezTo>
                    <a:pt x="7509" y="9880"/>
                    <a:pt x="7658" y="9919"/>
                    <a:pt x="7805" y="9919"/>
                  </a:cubicBezTo>
                  <a:cubicBezTo>
                    <a:pt x="7925" y="9919"/>
                    <a:pt x="8044" y="9892"/>
                    <a:pt x="8138" y="9839"/>
                  </a:cubicBezTo>
                  <a:lnTo>
                    <a:pt x="17202" y="4607"/>
                  </a:lnTo>
                  <a:cubicBezTo>
                    <a:pt x="17414" y="4484"/>
                    <a:pt x="17404" y="4303"/>
                    <a:pt x="17186" y="4201"/>
                  </a:cubicBezTo>
                  <a:lnTo>
                    <a:pt x="8271" y="67"/>
                  </a:lnTo>
                  <a:cubicBezTo>
                    <a:pt x="8174" y="22"/>
                    <a:pt x="8052" y="0"/>
                    <a:pt x="792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073800" y="3414250"/>
              <a:ext cx="46875" cy="80150"/>
            </a:xfrm>
            <a:custGeom>
              <a:rect b="b" l="l" r="r" t="t"/>
              <a:pathLst>
                <a:path extrusionOk="0" h="3206" w="1875">
                  <a:moveTo>
                    <a:pt x="1" y="0"/>
                  </a:moveTo>
                  <a:lnTo>
                    <a:pt x="1" y="3205"/>
                  </a:lnTo>
                  <a:lnTo>
                    <a:pt x="1874" y="3205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5209375" y="3309875"/>
              <a:ext cx="49100" cy="86475"/>
            </a:xfrm>
            <a:custGeom>
              <a:rect b="b" l="l" r="r" t="t"/>
              <a:pathLst>
                <a:path extrusionOk="0" h="3459" w="1964">
                  <a:moveTo>
                    <a:pt x="93" y="1"/>
                  </a:moveTo>
                  <a:lnTo>
                    <a:pt x="1" y="3394"/>
                  </a:lnTo>
                  <a:lnTo>
                    <a:pt x="1871" y="3458"/>
                  </a:lnTo>
                  <a:lnTo>
                    <a:pt x="1963" y="66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5062025" y="3464525"/>
              <a:ext cx="150125" cy="138650"/>
            </a:xfrm>
            <a:custGeom>
              <a:rect b="b" l="l" r="r" t="t"/>
              <a:pathLst>
                <a:path extrusionOk="0" h="5546" w="6005">
                  <a:moveTo>
                    <a:pt x="494" y="1"/>
                  </a:moveTo>
                  <a:cubicBezTo>
                    <a:pt x="378" y="1"/>
                    <a:pt x="280" y="379"/>
                    <a:pt x="192" y="723"/>
                  </a:cubicBezTo>
                  <a:cubicBezTo>
                    <a:pt x="89" y="1116"/>
                    <a:pt x="1" y="1579"/>
                    <a:pt x="75" y="1792"/>
                  </a:cubicBezTo>
                  <a:cubicBezTo>
                    <a:pt x="209" y="2177"/>
                    <a:pt x="775" y="2549"/>
                    <a:pt x="1021" y="2883"/>
                  </a:cubicBezTo>
                  <a:cubicBezTo>
                    <a:pt x="1266" y="3214"/>
                    <a:pt x="1434" y="3897"/>
                    <a:pt x="1895" y="4396"/>
                  </a:cubicBezTo>
                  <a:cubicBezTo>
                    <a:pt x="2366" y="4904"/>
                    <a:pt x="3349" y="5320"/>
                    <a:pt x="4038" y="5484"/>
                  </a:cubicBezTo>
                  <a:cubicBezTo>
                    <a:pt x="4215" y="5525"/>
                    <a:pt x="4398" y="5545"/>
                    <a:pt x="4577" y="5545"/>
                  </a:cubicBezTo>
                  <a:cubicBezTo>
                    <a:pt x="5289" y="5545"/>
                    <a:pt x="5947" y="5228"/>
                    <a:pt x="5976" y="4655"/>
                  </a:cubicBezTo>
                  <a:cubicBezTo>
                    <a:pt x="6004" y="4102"/>
                    <a:pt x="4875" y="3300"/>
                    <a:pt x="4233" y="2713"/>
                  </a:cubicBezTo>
                  <a:cubicBezTo>
                    <a:pt x="3427" y="1979"/>
                    <a:pt x="2540" y="105"/>
                    <a:pt x="2345" y="20"/>
                  </a:cubicBezTo>
                  <a:lnTo>
                    <a:pt x="2345" y="351"/>
                  </a:lnTo>
                  <a:cubicBezTo>
                    <a:pt x="2348" y="535"/>
                    <a:pt x="2013" y="571"/>
                    <a:pt x="1725" y="571"/>
                  </a:cubicBezTo>
                  <a:cubicBezTo>
                    <a:pt x="1654" y="571"/>
                    <a:pt x="1586" y="569"/>
                    <a:pt x="1526" y="566"/>
                  </a:cubicBezTo>
                  <a:cubicBezTo>
                    <a:pt x="1066" y="549"/>
                    <a:pt x="660" y="388"/>
                    <a:pt x="509" y="225"/>
                  </a:cubicBezTo>
                  <a:lnTo>
                    <a:pt x="509" y="3"/>
                  </a:lnTo>
                  <a:cubicBezTo>
                    <a:pt x="504" y="1"/>
                    <a:pt x="499" y="1"/>
                    <a:pt x="4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5191800" y="3379225"/>
              <a:ext cx="194500" cy="95425"/>
            </a:xfrm>
            <a:custGeom>
              <a:rect b="b" l="l" r="r" t="t"/>
              <a:pathLst>
                <a:path extrusionOk="0" h="3817" w="7780">
                  <a:moveTo>
                    <a:pt x="712" y="1"/>
                  </a:moveTo>
                  <a:cubicBezTo>
                    <a:pt x="543" y="1"/>
                    <a:pt x="377" y="785"/>
                    <a:pt x="264" y="1302"/>
                  </a:cubicBezTo>
                  <a:cubicBezTo>
                    <a:pt x="155" y="1784"/>
                    <a:pt x="1" y="2346"/>
                    <a:pt x="383" y="2613"/>
                  </a:cubicBezTo>
                  <a:cubicBezTo>
                    <a:pt x="765" y="2876"/>
                    <a:pt x="1711" y="2975"/>
                    <a:pt x="2223" y="3057"/>
                  </a:cubicBezTo>
                  <a:cubicBezTo>
                    <a:pt x="2690" y="3128"/>
                    <a:pt x="3649" y="3565"/>
                    <a:pt x="4277" y="3705"/>
                  </a:cubicBezTo>
                  <a:cubicBezTo>
                    <a:pt x="4628" y="3784"/>
                    <a:pt x="4991" y="3816"/>
                    <a:pt x="5339" y="3816"/>
                  </a:cubicBezTo>
                  <a:cubicBezTo>
                    <a:pt x="6137" y="3816"/>
                    <a:pt x="6852" y="3645"/>
                    <a:pt x="7138" y="3469"/>
                  </a:cubicBezTo>
                  <a:cubicBezTo>
                    <a:pt x="7683" y="3135"/>
                    <a:pt x="7779" y="2538"/>
                    <a:pt x="7393" y="2364"/>
                  </a:cubicBezTo>
                  <a:cubicBezTo>
                    <a:pt x="6779" y="2084"/>
                    <a:pt x="4942" y="1613"/>
                    <a:pt x="4243" y="1261"/>
                  </a:cubicBezTo>
                  <a:cubicBezTo>
                    <a:pt x="3824" y="1053"/>
                    <a:pt x="3243" y="760"/>
                    <a:pt x="2984" y="480"/>
                  </a:cubicBezTo>
                  <a:cubicBezTo>
                    <a:pt x="2772" y="248"/>
                    <a:pt x="2690" y="111"/>
                    <a:pt x="2595" y="108"/>
                  </a:cubicBezTo>
                  <a:lnTo>
                    <a:pt x="2584" y="394"/>
                  </a:lnTo>
                  <a:cubicBezTo>
                    <a:pt x="2410" y="483"/>
                    <a:pt x="2156" y="523"/>
                    <a:pt x="1889" y="523"/>
                  </a:cubicBezTo>
                  <a:cubicBezTo>
                    <a:pt x="1397" y="523"/>
                    <a:pt x="863" y="387"/>
                    <a:pt x="717" y="166"/>
                  </a:cubicBezTo>
                  <a:lnTo>
                    <a:pt x="724" y="2"/>
                  </a:lnTo>
                  <a:cubicBezTo>
                    <a:pt x="720" y="1"/>
                    <a:pt x="716" y="1"/>
                    <a:pt x="7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4875075" y="2874925"/>
              <a:ext cx="428125" cy="574100"/>
            </a:xfrm>
            <a:custGeom>
              <a:rect b="b" l="l" r="r" t="t"/>
              <a:pathLst>
                <a:path extrusionOk="0" h="22964" w="17125">
                  <a:moveTo>
                    <a:pt x="8817" y="0"/>
                  </a:moveTo>
                  <a:lnTo>
                    <a:pt x="410" y="2081"/>
                  </a:lnTo>
                  <a:cubicBezTo>
                    <a:pt x="0" y="4976"/>
                    <a:pt x="553" y="5532"/>
                    <a:pt x="3301" y="8300"/>
                  </a:cubicBezTo>
                  <a:cubicBezTo>
                    <a:pt x="4782" y="9792"/>
                    <a:pt x="7164" y="11980"/>
                    <a:pt x="7164" y="11980"/>
                  </a:cubicBezTo>
                  <a:cubicBezTo>
                    <a:pt x="7164" y="11980"/>
                    <a:pt x="7131" y="12901"/>
                    <a:pt x="7110" y="14973"/>
                  </a:cubicBezTo>
                  <a:cubicBezTo>
                    <a:pt x="7093" y="16799"/>
                    <a:pt x="7854" y="22737"/>
                    <a:pt x="7854" y="22737"/>
                  </a:cubicBezTo>
                  <a:cubicBezTo>
                    <a:pt x="7854" y="22737"/>
                    <a:pt x="8392" y="22963"/>
                    <a:pt x="9003" y="22963"/>
                  </a:cubicBezTo>
                  <a:cubicBezTo>
                    <a:pt x="9321" y="22963"/>
                    <a:pt x="9658" y="22902"/>
                    <a:pt x="9949" y="22717"/>
                  </a:cubicBezTo>
                  <a:cubicBezTo>
                    <a:pt x="9949" y="22717"/>
                    <a:pt x="10335" y="18300"/>
                    <a:pt x="10543" y="15997"/>
                  </a:cubicBezTo>
                  <a:cubicBezTo>
                    <a:pt x="10827" y="12877"/>
                    <a:pt x="10973" y="11314"/>
                    <a:pt x="10813" y="10641"/>
                  </a:cubicBezTo>
                  <a:cubicBezTo>
                    <a:pt x="10674" y="10047"/>
                    <a:pt x="7875" y="6515"/>
                    <a:pt x="7229" y="5525"/>
                  </a:cubicBezTo>
                  <a:lnTo>
                    <a:pt x="7229" y="5525"/>
                  </a:lnTo>
                  <a:lnTo>
                    <a:pt x="13175" y="8979"/>
                  </a:lnTo>
                  <a:cubicBezTo>
                    <a:pt x="13175" y="8979"/>
                    <a:pt x="12974" y="10491"/>
                    <a:pt x="13004" y="11621"/>
                  </a:cubicBezTo>
                  <a:cubicBezTo>
                    <a:pt x="13069" y="14099"/>
                    <a:pt x="13373" y="19045"/>
                    <a:pt x="13373" y="19045"/>
                  </a:cubicBezTo>
                  <a:cubicBezTo>
                    <a:pt x="13373" y="19045"/>
                    <a:pt x="14038" y="19343"/>
                    <a:pt x="14670" y="19343"/>
                  </a:cubicBezTo>
                  <a:cubicBezTo>
                    <a:pt x="14942" y="19343"/>
                    <a:pt x="15207" y="19288"/>
                    <a:pt x="15410" y="19130"/>
                  </a:cubicBezTo>
                  <a:cubicBezTo>
                    <a:pt x="15410" y="19130"/>
                    <a:pt x="17124" y="8310"/>
                    <a:pt x="17124" y="7420"/>
                  </a:cubicBezTo>
                  <a:cubicBezTo>
                    <a:pt x="17124" y="6071"/>
                    <a:pt x="11263" y="2044"/>
                    <a:pt x="10154" y="1106"/>
                  </a:cubicBezTo>
                  <a:cubicBezTo>
                    <a:pt x="9519" y="569"/>
                    <a:pt x="8817" y="0"/>
                    <a:pt x="881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882250" y="2935150"/>
              <a:ext cx="388250" cy="513850"/>
            </a:xfrm>
            <a:custGeom>
              <a:rect b="b" l="l" r="r" t="t"/>
              <a:pathLst>
                <a:path extrusionOk="0" h="20554" w="15530">
                  <a:moveTo>
                    <a:pt x="79" y="0"/>
                  </a:moveTo>
                  <a:cubicBezTo>
                    <a:pt x="31" y="410"/>
                    <a:pt x="4" y="772"/>
                    <a:pt x="0" y="1096"/>
                  </a:cubicBezTo>
                  <a:cubicBezTo>
                    <a:pt x="0" y="1802"/>
                    <a:pt x="127" y="2352"/>
                    <a:pt x="420" y="2901"/>
                  </a:cubicBezTo>
                  <a:lnTo>
                    <a:pt x="3598" y="1375"/>
                  </a:lnTo>
                  <a:cubicBezTo>
                    <a:pt x="3645" y="1348"/>
                    <a:pt x="3707" y="1334"/>
                    <a:pt x="3768" y="1334"/>
                  </a:cubicBezTo>
                  <a:cubicBezTo>
                    <a:pt x="3829" y="1334"/>
                    <a:pt x="3891" y="1348"/>
                    <a:pt x="3939" y="1375"/>
                  </a:cubicBezTo>
                  <a:lnTo>
                    <a:pt x="4165" y="1506"/>
                  </a:lnTo>
                  <a:lnTo>
                    <a:pt x="5045" y="997"/>
                  </a:lnTo>
                  <a:lnTo>
                    <a:pt x="5045" y="997"/>
                  </a:lnTo>
                  <a:cubicBezTo>
                    <a:pt x="4703" y="1031"/>
                    <a:pt x="4359" y="1044"/>
                    <a:pt x="4021" y="1044"/>
                  </a:cubicBezTo>
                  <a:cubicBezTo>
                    <a:pt x="2257" y="1044"/>
                    <a:pt x="663" y="632"/>
                    <a:pt x="79" y="0"/>
                  </a:cubicBezTo>
                  <a:close/>
                  <a:moveTo>
                    <a:pt x="15530" y="14113"/>
                  </a:moveTo>
                  <a:lnTo>
                    <a:pt x="13021" y="15563"/>
                  </a:lnTo>
                  <a:cubicBezTo>
                    <a:pt x="13058" y="16215"/>
                    <a:pt x="13086" y="16636"/>
                    <a:pt x="13086" y="16636"/>
                  </a:cubicBezTo>
                  <a:cubicBezTo>
                    <a:pt x="13086" y="16636"/>
                    <a:pt x="13751" y="16932"/>
                    <a:pt x="14383" y="16932"/>
                  </a:cubicBezTo>
                  <a:cubicBezTo>
                    <a:pt x="14652" y="16932"/>
                    <a:pt x="14919" y="16877"/>
                    <a:pt x="15123" y="16721"/>
                  </a:cubicBezTo>
                  <a:cubicBezTo>
                    <a:pt x="15123" y="16721"/>
                    <a:pt x="15294" y="15632"/>
                    <a:pt x="15530" y="14113"/>
                  </a:cubicBezTo>
                  <a:close/>
                  <a:moveTo>
                    <a:pt x="9922" y="17352"/>
                  </a:moveTo>
                  <a:lnTo>
                    <a:pt x="7383" y="18816"/>
                  </a:lnTo>
                  <a:cubicBezTo>
                    <a:pt x="7488" y="19714"/>
                    <a:pt x="7567" y="20328"/>
                    <a:pt x="7567" y="20328"/>
                  </a:cubicBezTo>
                  <a:cubicBezTo>
                    <a:pt x="7567" y="20328"/>
                    <a:pt x="8106" y="20553"/>
                    <a:pt x="8717" y="20553"/>
                  </a:cubicBezTo>
                  <a:cubicBezTo>
                    <a:pt x="9035" y="20553"/>
                    <a:pt x="9372" y="20492"/>
                    <a:pt x="9662" y="20308"/>
                  </a:cubicBezTo>
                  <a:cubicBezTo>
                    <a:pt x="9662" y="20308"/>
                    <a:pt x="9782" y="18953"/>
                    <a:pt x="9922" y="173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5073025" y="2611250"/>
              <a:ext cx="113000" cy="230400"/>
            </a:xfrm>
            <a:custGeom>
              <a:rect b="b" l="l" r="r" t="t"/>
              <a:pathLst>
                <a:path extrusionOk="0" h="9216" w="4520">
                  <a:moveTo>
                    <a:pt x="1093" y="1"/>
                  </a:moveTo>
                  <a:cubicBezTo>
                    <a:pt x="1093" y="1"/>
                    <a:pt x="1" y="7468"/>
                    <a:pt x="591" y="8032"/>
                  </a:cubicBezTo>
                  <a:cubicBezTo>
                    <a:pt x="916" y="8342"/>
                    <a:pt x="2332" y="8806"/>
                    <a:pt x="3742" y="9216"/>
                  </a:cubicBezTo>
                  <a:lnTo>
                    <a:pt x="4520" y="6977"/>
                  </a:lnTo>
                  <a:cubicBezTo>
                    <a:pt x="3987" y="6660"/>
                    <a:pt x="3403" y="6301"/>
                    <a:pt x="2756" y="5905"/>
                  </a:cubicBezTo>
                  <a:cubicBezTo>
                    <a:pt x="2756" y="5905"/>
                    <a:pt x="3083" y="2956"/>
                    <a:pt x="3083" y="1874"/>
                  </a:cubicBezTo>
                  <a:cubicBezTo>
                    <a:pt x="3083" y="718"/>
                    <a:pt x="2595" y="35"/>
                    <a:pt x="109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5069725" y="2608425"/>
              <a:ext cx="83700" cy="170275"/>
            </a:xfrm>
            <a:custGeom>
              <a:rect b="b" l="l" r="r" t="t"/>
              <a:pathLst>
                <a:path extrusionOk="0" h="6811" w="3348">
                  <a:moveTo>
                    <a:pt x="979" y="1"/>
                  </a:moveTo>
                  <a:lnTo>
                    <a:pt x="0" y="6803"/>
                  </a:lnTo>
                  <a:cubicBezTo>
                    <a:pt x="112" y="6808"/>
                    <a:pt x="220" y="6811"/>
                    <a:pt x="325" y="6811"/>
                  </a:cubicBezTo>
                  <a:cubicBezTo>
                    <a:pt x="2192" y="6811"/>
                    <a:pt x="3031" y="6021"/>
                    <a:pt x="3031" y="6021"/>
                  </a:cubicBezTo>
                  <a:cubicBezTo>
                    <a:pt x="3031" y="6021"/>
                    <a:pt x="3225" y="3493"/>
                    <a:pt x="3283" y="2516"/>
                  </a:cubicBezTo>
                  <a:cubicBezTo>
                    <a:pt x="3341" y="1540"/>
                    <a:pt x="3348" y="1110"/>
                    <a:pt x="2774" y="560"/>
                  </a:cubicBezTo>
                  <a:cubicBezTo>
                    <a:pt x="2222" y="35"/>
                    <a:pt x="979" y="1"/>
                    <a:pt x="9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4884125" y="2611250"/>
              <a:ext cx="261700" cy="350050"/>
            </a:xfrm>
            <a:custGeom>
              <a:rect b="b" l="l" r="r" t="t"/>
              <a:pathLst>
                <a:path extrusionOk="0" h="14002" w="10468">
                  <a:moveTo>
                    <a:pt x="6331" y="1"/>
                  </a:moveTo>
                  <a:lnTo>
                    <a:pt x="3693" y="447"/>
                  </a:lnTo>
                  <a:cubicBezTo>
                    <a:pt x="3714" y="447"/>
                    <a:pt x="2946" y="759"/>
                    <a:pt x="2407" y="1567"/>
                  </a:cubicBezTo>
                  <a:cubicBezTo>
                    <a:pt x="1963" y="2236"/>
                    <a:pt x="646" y="5612"/>
                    <a:pt x="0" y="12953"/>
                  </a:cubicBezTo>
                  <a:cubicBezTo>
                    <a:pt x="583" y="13587"/>
                    <a:pt x="2178" y="14001"/>
                    <a:pt x="3949" y="14001"/>
                  </a:cubicBezTo>
                  <a:cubicBezTo>
                    <a:pt x="6172" y="14001"/>
                    <a:pt x="8673" y="13347"/>
                    <a:pt x="9792" y="11653"/>
                  </a:cubicBezTo>
                  <a:cubicBezTo>
                    <a:pt x="9792" y="11653"/>
                    <a:pt x="10468" y="5550"/>
                    <a:pt x="10455" y="4092"/>
                  </a:cubicBezTo>
                  <a:cubicBezTo>
                    <a:pt x="10444" y="3082"/>
                    <a:pt x="10417" y="642"/>
                    <a:pt x="864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036850" y="2401025"/>
              <a:ext cx="136200" cy="132925"/>
            </a:xfrm>
            <a:custGeom>
              <a:rect b="b" l="l" r="r" t="t"/>
              <a:pathLst>
                <a:path extrusionOk="0" h="5317" w="5448">
                  <a:moveTo>
                    <a:pt x="2726" y="0"/>
                  </a:moveTo>
                  <a:cubicBezTo>
                    <a:pt x="1313" y="0"/>
                    <a:pt x="135" y="1110"/>
                    <a:pt x="69" y="2533"/>
                  </a:cubicBezTo>
                  <a:cubicBezTo>
                    <a:pt x="0" y="4000"/>
                    <a:pt x="1131" y="5246"/>
                    <a:pt x="2598" y="5314"/>
                  </a:cubicBezTo>
                  <a:cubicBezTo>
                    <a:pt x="2640" y="5316"/>
                    <a:pt x="2683" y="5317"/>
                    <a:pt x="2725" y="5317"/>
                  </a:cubicBezTo>
                  <a:cubicBezTo>
                    <a:pt x="4137" y="5317"/>
                    <a:pt x="5310" y="4206"/>
                    <a:pt x="5380" y="2785"/>
                  </a:cubicBezTo>
                  <a:cubicBezTo>
                    <a:pt x="5448" y="1317"/>
                    <a:pt x="4315" y="75"/>
                    <a:pt x="2851" y="3"/>
                  </a:cubicBezTo>
                  <a:cubicBezTo>
                    <a:pt x="2809" y="1"/>
                    <a:pt x="2767" y="0"/>
                    <a:pt x="27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4987975" y="2509275"/>
              <a:ext cx="25975" cy="70875"/>
            </a:xfrm>
            <a:custGeom>
              <a:rect b="b" l="l" r="r" t="t"/>
              <a:pathLst>
                <a:path extrusionOk="0" h="2835" w="1039">
                  <a:moveTo>
                    <a:pt x="0" y="1"/>
                  </a:moveTo>
                  <a:cubicBezTo>
                    <a:pt x="0" y="1"/>
                    <a:pt x="334" y="2042"/>
                    <a:pt x="492" y="2380"/>
                  </a:cubicBezTo>
                  <a:cubicBezTo>
                    <a:pt x="649" y="2721"/>
                    <a:pt x="1000" y="2834"/>
                    <a:pt x="1000" y="2834"/>
                  </a:cubicBezTo>
                  <a:lnTo>
                    <a:pt x="1038" y="14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4974650" y="2437175"/>
              <a:ext cx="33475" cy="75375"/>
            </a:xfrm>
            <a:custGeom>
              <a:rect b="b" l="l" r="r" t="t"/>
              <a:pathLst>
                <a:path extrusionOk="0" h="3015" w="1339">
                  <a:moveTo>
                    <a:pt x="1050" y="1"/>
                  </a:moveTo>
                  <a:cubicBezTo>
                    <a:pt x="883" y="1"/>
                    <a:pt x="612" y="42"/>
                    <a:pt x="373" y="264"/>
                  </a:cubicBezTo>
                  <a:cubicBezTo>
                    <a:pt x="1" y="608"/>
                    <a:pt x="144" y="1752"/>
                    <a:pt x="533" y="2885"/>
                  </a:cubicBezTo>
                  <a:lnTo>
                    <a:pt x="1338" y="3015"/>
                  </a:lnTo>
                  <a:lnTo>
                    <a:pt x="1209" y="15"/>
                  </a:lnTo>
                  <a:cubicBezTo>
                    <a:pt x="1209" y="15"/>
                    <a:pt x="1147" y="1"/>
                    <a:pt x="10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60925" y="2410500"/>
              <a:ext cx="200625" cy="239050"/>
            </a:xfrm>
            <a:custGeom>
              <a:rect b="b" l="l" r="r" t="t"/>
              <a:pathLst>
                <a:path extrusionOk="0" h="9562" w="8025">
                  <a:moveTo>
                    <a:pt x="5218" y="0"/>
                  </a:moveTo>
                  <a:cubicBezTo>
                    <a:pt x="4521" y="0"/>
                    <a:pt x="3809" y="184"/>
                    <a:pt x="3253" y="498"/>
                  </a:cubicBezTo>
                  <a:cubicBezTo>
                    <a:pt x="1673" y="1392"/>
                    <a:pt x="2130" y="4095"/>
                    <a:pt x="2130" y="4095"/>
                  </a:cubicBezTo>
                  <a:cubicBezTo>
                    <a:pt x="2110" y="4105"/>
                    <a:pt x="2090" y="4110"/>
                    <a:pt x="2070" y="4110"/>
                  </a:cubicBezTo>
                  <a:cubicBezTo>
                    <a:pt x="1913" y="4110"/>
                    <a:pt x="1725" y="3835"/>
                    <a:pt x="1556" y="3641"/>
                  </a:cubicBezTo>
                  <a:cubicBezTo>
                    <a:pt x="1452" y="3522"/>
                    <a:pt x="1212" y="3372"/>
                    <a:pt x="957" y="3372"/>
                  </a:cubicBezTo>
                  <a:cubicBezTo>
                    <a:pt x="747" y="3372"/>
                    <a:pt x="527" y="3474"/>
                    <a:pt x="365" y="3778"/>
                  </a:cubicBezTo>
                  <a:cubicBezTo>
                    <a:pt x="0" y="4460"/>
                    <a:pt x="577" y="5416"/>
                    <a:pt x="1085" y="5604"/>
                  </a:cubicBezTo>
                  <a:cubicBezTo>
                    <a:pt x="1279" y="5675"/>
                    <a:pt x="1438" y="5703"/>
                    <a:pt x="1568" y="5703"/>
                  </a:cubicBezTo>
                  <a:cubicBezTo>
                    <a:pt x="2023" y="5703"/>
                    <a:pt x="2120" y="5362"/>
                    <a:pt x="2120" y="5361"/>
                  </a:cubicBezTo>
                  <a:lnTo>
                    <a:pt x="2120" y="5361"/>
                  </a:lnTo>
                  <a:lnTo>
                    <a:pt x="2034" y="8567"/>
                  </a:lnTo>
                  <a:cubicBezTo>
                    <a:pt x="2454" y="9081"/>
                    <a:pt x="3557" y="9562"/>
                    <a:pt x="4296" y="9562"/>
                  </a:cubicBezTo>
                  <a:cubicBezTo>
                    <a:pt x="4837" y="9562"/>
                    <a:pt x="5184" y="9305"/>
                    <a:pt x="4929" y="8617"/>
                  </a:cubicBezTo>
                  <a:lnTo>
                    <a:pt x="4970" y="7642"/>
                  </a:lnTo>
                  <a:cubicBezTo>
                    <a:pt x="4970" y="7642"/>
                    <a:pt x="5597" y="7767"/>
                    <a:pt x="6015" y="7767"/>
                  </a:cubicBezTo>
                  <a:cubicBezTo>
                    <a:pt x="6069" y="7767"/>
                    <a:pt x="6119" y="7765"/>
                    <a:pt x="6164" y="7761"/>
                  </a:cubicBezTo>
                  <a:cubicBezTo>
                    <a:pt x="6823" y="7689"/>
                    <a:pt x="7256" y="7195"/>
                    <a:pt x="7489" y="6498"/>
                  </a:cubicBezTo>
                  <a:cubicBezTo>
                    <a:pt x="7860" y="5379"/>
                    <a:pt x="8024" y="4468"/>
                    <a:pt x="7860" y="2222"/>
                  </a:cubicBezTo>
                  <a:cubicBezTo>
                    <a:pt x="7743" y="628"/>
                    <a:pt x="6505" y="0"/>
                    <a:pt x="521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4993075" y="2390825"/>
              <a:ext cx="185800" cy="130125"/>
            </a:xfrm>
            <a:custGeom>
              <a:rect b="b" l="l" r="r" t="t"/>
              <a:pathLst>
                <a:path extrusionOk="0" h="5205" w="7432">
                  <a:moveTo>
                    <a:pt x="2460" y="0"/>
                  </a:moveTo>
                  <a:cubicBezTo>
                    <a:pt x="1682" y="0"/>
                    <a:pt x="1127" y="384"/>
                    <a:pt x="800" y="712"/>
                  </a:cubicBezTo>
                  <a:cubicBezTo>
                    <a:pt x="230" y="1282"/>
                    <a:pt x="472" y="1869"/>
                    <a:pt x="472" y="1869"/>
                  </a:cubicBezTo>
                  <a:cubicBezTo>
                    <a:pt x="472" y="1869"/>
                    <a:pt x="1" y="4159"/>
                    <a:pt x="270" y="4428"/>
                  </a:cubicBezTo>
                  <a:cubicBezTo>
                    <a:pt x="465" y="4623"/>
                    <a:pt x="759" y="5115"/>
                    <a:pt x="834" y="5156"/>
                  </a:cubicBezTo>
                  <a:cubicBezTo>
                    <a:pt x="896" y="5189"/>
                    <a:pt x="949" y="5204"/>
                    <a:pt x="997" y="5204"/>
                  </a:cubicBezTo>
                  <a:cubicBezTo>
                    <a:pt x="1429" y="5204"/>
                    <a:pt x="1298" y="3913"/>
                    <a:pt x="1458" y="3285"/>
                  </a:cubicBezTo>
                  <a:cubicBezTo>
                    <a:pt x="1641" y="2558"/>
                    <a:pt x="1722" y="2255"/>
                    <a:pt x="1969" y="2255"/>
                  </a:cubicBezTo>
                  <a:cubicBezTo>
                    <a:pt x="1990" y="2255"/>
                    <a:pt x="2012" y="2257"/>
                    <a:pt x="2035" y="2261"/>
                  </a:cubicBezTo>
                  <a:cubicBezTo>
                    <a:pt x="2237" y="2298"/>
                    <a:pt x="3035" y="2584"/>
                    <a:pt x="4484" y="2584"/>
                  </a:cubicBezTo>
                  <a:cubicBezTo>
                    <a:pt x="4627" y="2584"/>
                    <a:pt x="4777" y="2582"/>
                    <a:pt x="4933" y="2575"/>
                  </a:cubicBezTo>
                  <a:cubicBezTo>
                    <a:pt x="5724" y="2544"/>
                    <a:pt x="6113" y="2408"/>
                    <a:pt x="6492" y="2190"/>
                  </a:cubicBezTo>
                  <a:cubicBezTo>
                    <a:pt x="6868" y="1971"/>
                    <a:pt x="7104" y="1674"/>
                    <a:pt x="7253" y="1353"/>
                  </a:cubicBezTo>
                  <a:cubicBezTo>
                    <a:pt x="7431" y="978"/>
                    <a:pt x="7428" y="561"/>
                    <a:pt x="7394" y="176"/>
                  </a:cubicBezTo>
                  <a:lnTo>
                    <a:pt x="7394" y="176"/>
                  </a:lnTo>
                  <a:cubicBezTo>
                    <a:pt x="6954" y="368"/>
                    <a:pt x="6296" y="468"/>
                    <a:pt x="5702" y="468"/>
                  </a:cubicBezTo>
                  <a:cubicBezTo>
                    <a:pt x="5516" y="468"/>
                    <a:pt x="5336" y="458"/>
                    <a:pt x="5171" y="438"/>
                  </a:cubicBezTo>
                  <a:cubicBezTo>
                    <a:pt x="4591" y="370"/>
                    <a:pt x="3824" y="248"/>
                    <a:pt x="3032" y="66"/>
                  </a:cubicBezTo>
                  <a:cubicBezTo>
                    <a:pt x="2829" y="21"/>
                    <a:pt x="2639" y="0"/>
                    <a:pt x="24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4980800" y="2420450"/>
              <a:ext cx="27750" cy="21550"/>
            </a:xfrm>
            <a:custGeom>
              <a:rect b="b" l="l" r="r" t="t"/>
              <a:pathLst>
                <a:path extrusionOk="0" h="862" w="1110">
                  <a:moveTo>
                    <a:pt x="482" y="1"/>
                  </a:moveTo>
                  <a:cubicBezTo>
                    <a:pt x="291" y="1"/>
                    <a:pt x="104" y="104"/>
                    <a:pt x="1" y="288"/>
                  </a:cubicBezTo>
                  <a:lnTo>
                    <a:pt x="956" y="861"/>
                  </a:lnTo>
                  <a:cubicBezTo>
                    <a:pt x="1110" y="589"/>
                    <a:pt x="1021" y="236"/>
                    <a:pt x="755" y="77"/>
                  </a:cubicBezTo>
                  <a:cubicBezTo>
                    <a:pt x="669" y="25"/>
                    <a:pt x="575" y="1"/>
                    <a:pt x="4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5019875" y="2566875"/>
              <a:ext cx="65300" cy="44400"/>
            </a:xfrm>
            <a:custGeom>
              <a:rect b="b" l="l" r="r" t="t"/>
              <a:pathLst>
                <a:path extrusionOk="0" h="1776" w="2612">
                  <a:moveTo>
                    <a:pt x="0" y="1"/>
                  </a:moveTo>
                  <a:cubicBezTo>
                    <a:pt x="0" y="1"/>
                    <a:pt x="76" y="438"/>
                    <a:pt x="362" y="840"/>
                  </a:cubicBezTo>
                  <a:cubicBezTo>
                    <a:pt x="714" y="1335"/>
                    <a:pt x="2595" y="1776"/>
                    <a:pt x="2595" y="1776"/>
                  </a:cubicBezTo>
                  <a:lnTo>
                    <a:pt x="2612" y="1387"/>
                  </a:lnTo>
                  <a:cubicBezTo>
                    <a:pt x="2612" y="1387"/>
                    <a:pt x="1171" y="1025"/>
                    <a:pt x="673" y="732"/>
                  </a:cubicBezTo>
                  <a:cubicBezTo>
                    <a:pt x="342" y="533"/>
                    <a:pt x="76" y="206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5079350" y="2502800"/>
              <a:ext cx="15050" cy="15225"/>
            </a:xfrm>
            <a:custGeom>
              <a:rect b="b" l="l" r="r" t="t"/>
              <a:pathLst>
                <a:path extrusionOk="0" h="609" w="602">
                  <a:moveTo>
                    <a:pt x="305" y="1"/>
                  </a:moveTo>
                  <a:cubicBezTo>
                    <a:pt x="147" y="1"/>
                    <a:pt x="17" y="128"/>
                    <a:pt x="11" y="291"/>
                  </a:cubicBezTo>
                  <a:cubicBezTo>
                    <a:pt x="0" y="458"/>
                    <a:pt x="127" y="598"/>
                    <a:pt x="287" y="608"/>
                  </a:cubicBezTo>
                  <a:cubicBezTo>
                    <a:pt x="291" y="608"/>
                    <a:pt x="295" y="608"/>
                    <a:pt x="300" y="608"/>
                  </a:cubicBezTo>
                  <a:cubicBezTo>
                    <a:pt x="455" y="608"/>
                    <a:pt x="588" y="480"/>
                    <a:pt x="594" y="318"/>
                  </a:cubicBezTo>
                  <a:cubicBezTo>
                    <a:pt x="601" y="151"/>
                    <a:pt x="478" y="7"/>
                    <a:pt x="318" y="1"/>
                  </a:cubicBezTo>
                  <a:cubicBezTo>
                    <a:pt x="313" y="1"/>
                    <a:pt x="309" y="1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5069875" y="2480275"/>
              <a:ext cx="18200" cy="13150"/>
            </a:xfrm>
            <a:custGeom>
              <a:rect b="b" l="l" r="r" t="t"/>
              <a:pathLst>
                <a:path extrusionOk="0" h="526" w="728">
                  <a:moveTo>
                    <a:pt x="403" y="0"/>
                  </a:moveTo>
                  <a:cubicBezTo>
                    <a:pt x="353" y="0"/>
                    <a:pt x="302" y="11"/>
                    <a:pt x="253" y="34"/>
                  </a:cubicBezTo>
                  <a:cubicBezTo>
                    <a:pt x="76" y="124"/>
                    <a:pt x="1" y="342"/>
                    <a:pt x="86" y="526"/>
                  </a:cubicBezTo>
                  <a:lnTo>
                    <a:pt x="727" y="212"/>
                  </a:lnTo>
                  <a:cubicBezTo>
                    <a:pt x="665" y="78"/>
                    <a:pt x="537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5082075" y="2557600"/>
              <a:ext cx="18275" cy="12700"/>
            </a:xfrm>
            <a:custGeom>
              <a:rect b="b" l="l" r="r" t="t"/>
              <a:pathLst>
                <a:path extrusionOk="0" h="508" w="731">
                  <a:moveTo>
                    <a:pt x="75" y="0"/>
                  </a:moveTo>
                  <a:lnTo>
                    <a:pt x="75" y="0"/>
                  </a:lnTo>
                  <a:cubicBezTo>
                    <a:pt x="1" y="188"/>
                    <a:pt x="86" y="402"/>
                    <a:pt x="267" y="481"/>
                  </a:cubicBezTo>
                  <a:cubicBezTo>
                    <a:pt x="311" y="499"/>
                    <a:pt x="356" y="508"/>
                    <a:pt x="401" y="508"/>
                  </a:cubicBezTo>
                  <a:cubicBezTo>
                    <a:pt x="541" y="508"/>
                    <a:pt x="674" y="422"/>
                    <a:pt x="731" y="27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5137625" y="2477750"/>
              <a:ext cx="16825" cy="15000"/>
            </a:xfrm>
            <a:custGeom>
              <a:rect b="b" l="l" r="r" t="t"/>
              <a:pathLst>
                <a:path extrusionOk="0" h="600" w="673">
                  <a:moveTo>
                    <a:pt x="275" y="0"/>
                  </a:moveTo>
                  <a:cubicBezTo>
                    <a:pt x="172" y="0"/>
                    <a:pt x="70" y="46"/>
                    <a:pt x="0" y="135"/>
                  </a:cubicBezTo>
                  <a:lnTo>
                    <a:pt x="547" y="600"/>
                  </a:lnTo>
                  <a:cubicBezTo>
                    <a:pt x="673" y="443"/>
                    <a:pt x="649" y="211"/>
                    <a:pt x="499" y="81"/>
                  </a:cubicBezTo>
                  <a:cubicBezTo>
                    <a:pt x="433" y="27"/>
                    <a:pt x="354" y="0"/>
                    <a:pt x="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5132175" y="2500150"/>
              <a:ext cx="15025" cy="15150"/>
            </a:xfrm>
            <a:custGeom>
              <a:rect b="b" l="l" r="r" t="t"/>
              <a:pathLst>
                <a:path extrusionOk="0" h="606" w="601">
                  <a:moveTo>
                    <a:pt x="296" y="1"/>
                  </a:moveTo>
                  <a:cubicBezTo>
                    <a:pt x="143" y="1"/>
                    <a:pt x="16" y="126"/>
                    <a:pt x="7" y="288"/>
                  </a:cubicBezTo>
                  <a:cubicBezTo>
                    <a:pt x="0" y="455"/>
                    <a:pt x="123" y="598"/>
                    <a:pt x="287" y="605"/>
                  </a:cubicBezTo>
                  <a:cubicBezTo>
                    <a:pt x="293" y="605"/>
                    <a:pt x="299" y="606"/>
                    <a:pt x="305" y="606"/>
                  </a:cubicBezTo>
                  <a:cubicBezTo>
                    <a:pt x="457" y="606"/>
                    <a:pt x="584" y="479"/>
                    <a:pt x="590" y="318"/>
                  </a:cubicBezTo>
                  <a:cubicBezTo>
                    <a:pt x="601" y="151"/>
                    <a:pt x="475" y="8"/>
                    <a:pt x="314" y="1"/>
                  </a:cubicBezTo>
                  <a:cubicBezTo>
                    <a:pt x="308" y="1"/>
                    <a:pt x="302" y="1"/>
                    <a:pt x="2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5108800" y="2500075"/>
              <a:ext cx="26725" cy="43875"/>
            </a:xfrm>
            <a:custGeom>
              <a:rect b="b" l="l" r="r" t="t"/>
              <a:pathLst>
                <a:path extrusionOk="0" h="1755" w="1069">
                  <a:moveTo>
                    <a:pt x="242" y="0"/>
                  </a:moveTo>
                  <a:lnTo>
                    <a:pt x="0" y="1755"/>
                  </a:lnTo>
                  <a:lnTo>
                    <a:pt x="1068" y="169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4531400" y="2785825"/>
              <a:ext cx="1194050" cy="689200"/>
            </a:xfrm>
            <a:custGeom>
              <a:rect b="b" l="l" r="r" t="t"/>
              <a:pathLst>
                <a:path extrusionOk="0" h="27568" w="47762">
                  <a:moveTo>
                    <a:pt x="31158" y="1"/>
                  </a:moveTo>
                  <a:lnTo>
                    <a:pt x="0" y="17984"/>
                  </a:lnTo>
                  <a:lnTo>
                    <a:pt x="16604" y="27568"/>
                  </a:lnTo>
                  <a:lnTo>
                    <a:pt x="47761" y="9588"/>
                  </a:lnTo>
                  <a:lnTo>
                    <a:pt x="3115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4531400" y="3235400"/>
              <a:ext cx="415125" cy="718900"/>
            </a:xfrm>
            <a:custGeom>
              <a:rect b="b" l="l" r="r" t="t"/>
              <a:pathLst>
                <a:path extrusionOk="0" h="28756" w="16605">
                  <a:moveTo>
                    <a:pt x="0" y="1"/>
                  </a:moveTo>
                  <a:lnTo>
                    <a:pt x="0" y="19168"/>
                  </a:lnTo>
                  <a:lnTo>
                    <a:pt x="874" y="19673"/>
                  </a:lnTo>
                  <a:lnTo>
                    <a:pt x="874" y="6557"/>
                  </a:lnTo>
                  <a:lnTo>
                    <a:pt x="15731" y="15134"/>
                  </a:lnTo>
                  <a:lnTo>
                    <a:pt x="15731" y="28250"/>
                  </a:lnTo>
                  <a:lnTo>
                    <a:pt x="16604" y="28755"/>
                  </a:lnTo>
                  <a:lnTo>
                    <a:pt x="16604" y="95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4553250" y="3399325"/>
              <a:ext cx="21850" cy="327900"/>
            </a:xfrm>
            <a:custGeom>
              <a:rect b="b" l="l" r="r" t="t"/>
              <a:pathLst>
                <a:path extrusionOk="0" h="13116" w="874">
                  <a:moveTo>
                    <a:pt x="0" y="0"/>
                  </a:moveTo>
                  <a:lnTo>
                    <a:pt x="0" y="13116"/>
                  </a:lnTo>
                  <a:lnTo>
                    <a:pt x="873" y="12611"/>
                  </a:lnTo>
                  <a:lnTo>
                    <a:pt x="873" y="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4946500" y="3025500"/>
              <a:ext cx="778950" cy="928800"/>
            </a:xfrm>
            <a:custGeom>
              <a:rect b="b" l="l" r="r" t="t"/>
              <a:pathLst>
                <a:path extrusionOk="0" h="37152" w="31158">
                  <a:moveTo>
                    <a:pt x="31157" y="1"/>
                  </a:moveTo>
                  <a:lnTo>
                    <a:pt x="0" y="17981"/>
                  </a:lnTo>
                  <a:lnTo>
                    <a:pt x="0" y="37151"/>
                  </a:lnTo>
                  <a:lnTo>
                    <a:pt x="874" y="36646"/>
                  </a:lnTo>
                  <a:lnTo>
                    <a:pt x="874" y="23530"/>
                  </a:lnTo>
                  <a:lnTo>
                    <a:pt x="30284" y="6557"/>
                  </a:lnTo>
                  <a:lnTo>
                    <a:pt x="30284" y="19673"/>
                  </a:lnTo>
                  <a:lnTo>
                    <a:pt x="31157" y="19168"/>
                  </a:lnTo>
                  <a:lnTo>
                    <a:pt x="31157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5681750" y="3189425"/>
              <a:ext cx="21875" cy="327900"/>
            </a:xfrm>
            <a:custGeom>
              <a:rect b="b" l="l" r="r" t="t"/>
              <a:pathLst>
                <a:path extrusionOk="0" h="13116" w="875">
                  <a:moveTo>
                    <a:pt x="874" y="0"/>
                  </a:moveTo>
                  <a:lnTo>
                    <a:pt x="0" y="505"/>
                  </a:lnTo>
                  <a:lnTo>
                    <a:pt x="0" y="12611"/>
                  </a:lnTo>
                  <a:lnTo>
                    <a:pt x="874" y="13116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4644175" y="3115625"/>
              <a:ext cx="301675" cy="173450"/>
            </a:xfrm>
            <a:custGeom>
              <a:rect b="b" l="l" r="r" t="t"/>
              <a:pathLst>
                <a:path extrusionOk="0" h="6938" w="12067">
                  <a:moveTo>
                    <a:pt x="6908" y="1"/>
                  </a:moveTo>
                  <a:cubicBezTo>
                    <a:pt x="6840" y="1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4"/>
                    <a:pt x="1" y="4020"/>
                    <a:pt x="103" y="4082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2"/>
                  </a:lnTo>
                  <a:cubicBezTo>
                    <a:pt x="12066" y="3014"/>
                    <a:pt x="12066" y="2918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1"/>
                    <a:pt x="690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4652900" y="3115625"/>
              <a:ext cx="284250" cy="161000"/>
            </a:xfrm>
            <a:custGeom>
              <a:rect b="b" l="l" r="r" t="t"/>
              <a:pathLst>
                <a:path extrusionOk="0" h="6440" w="11370">
                  <a:moveTo>
                    <a:pt x="6559" y="1"/>
                  </a:moveTo>
                  <a:cubicBezTo>
                    <a:pt x="6491" y="1"/>
                    <a:pt x="6424" y="15"/>
                    <a:pt x="6373" y="44"/>
                  </a:cubicBezTo>
                  <a:lnTo>
                    <a:pt x="0" y="3724"/>
                  </a:lnTo>
                  <a:lnTo>
                    <a:pt x="4625" y="6396"/>
                  </a:lnTo>
                  <a:cubicBezTo>
                    <a:pt x="4676" y="6425"/>
                    <a:pt x="4743" y="6439"/>
                    <a:pt x="4811" y="6439"/>
                  </a:cubicBezTo>
                  <a:cubicBezTo>
                    <a:pt x="4878" y="6439"/>
                    <a:pt x="4945" y="6425"/>
                    <a:pt x="4997" y="6396"/>
                  </a:cubicBezTo>
                  <a:lnTo>
                    <a:pt x="11369" y="2716"/>
                  </a:lnTo>
                  <a:lnTo>
                    <a:pt x="6745" y="44"/>
                  </a:lnTo>
                  <a:cubicBezTo>
                    <a:pt x="6693" y="15"/>
                    <a:pt x="6626" y="1"/>
                    <a:pt x="655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4644175" y="3098825"/>
              <a:ext cx="301675" cy="173425"/>
            </a:xfrm>
            <a:custGeom>
              <a:rect b="b" l="l" r="r" t="t"/>
              <a:pathLst>
                <a:path extrusionOk="0" h="6937" w="12067">
                  <a:moveTo>
                    <a:pt x="6908" y="0"/>
                  </a:moveTo>
                  <a:cubicBezTo>
                    <a:pt x="6840" y="0"/>
                    <a:pt x="6773" y="15"/>
                    <a:pt x="6722" y="44"/>
                  </a:cubicBezTo>
                  <a:lnTo>
                    <a:pt x="103" y="3867"/>
                  </a:lnTo>
                  <a:cubicBezTo>
                    <a:pt x="1" y="3925"/>
                    <a:pt x="1" y="4020"/>
                    <a:pt x="103" y="4081"/>
                  </a:cubicBezTo>
                  <a:lnTo>
                    <a:pt x="4974" y="6894"/>
                  </a:lnTo>
                  <a:cubicBezTo>
                    <a:pt x="5025" y="6923"/>
                    <a:pt x="5092" y="6937"/>
                    <a:pt x="5160" y="6937"/>
                  </a:cubicBezTo>
                  <a:cubicBezTo>
                    <a:pt x="5227" y="6937"/>
                    <a:pt x="5294" y="6923"/>
                    <a:pt x="5346" y="6894"/>
                  </a:cubicBezTo>
                  <a:lnTo>
                    <a:pt x="11964" y="3071"/>
                  </a:lnTo>
                  <a:cubicBezTo>
                    <a:pt x="12066" y="3013"/>
                    <a:pt x="12066" y="2917"/>
                    <a:pt x="11964" y="2856"/>
                  </a:cubicBezTo>
                  <a:lnTo>
                    <a:pt x="7094" y="44"/>
                  </a:lnTo>
                  <a:cubicBezTo>
                    <a:pt x="7042" y="15"/>
                    <a:pt x="6975" y="0"/>
                    <a:pt x="69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5079175" y="2837825"/>
              <a:ext cx="349525" cy="211325"/>
            </a:xfrm>
            <a:custGeom>
              <a:rect b="b" l="l" r="r" t="t"/>
              <a:pathLst>
                <a:path extrusionOk="0" h="8453" w="13981">
                  <a:moveTo>
                    <a:pt x="11361" y="0"/>
                  </a:moveTo>
                  <a:cubicBezTo>
                    <a:pt x="11294" y="0"/>
                    <a:pt x="11226" y="16"/>
                    <a:pt x="11175" y="47"/>
                  </a:cubicBezTo>
                  <a:lnTo>
                    <a:pt x="185" y="6388"/>
                  </a:lnTo>
                  <a:cubicBezTo>
                    <a:pt x="82" y="6450"/>
                    <a:pt x="1" y="6593"/>
                    <a:pt x="1" y="6713"/>
                  </a:cubicBezTo>
                  <a:lnTo>
                    <a:pt x="1" y="6788"/>
                  </a:lnTo>
                  <a:cubicBezTo>
                    <a:pt x="1" y="6903"/>
                    <a:pt x="82" y="7050"/>
                    <a:pt x="185" y="7108"/>
                  </a:cubicBezTo>
                  <a:lnTo>
                    <a:pt x="2434" y="8409"/>
                  </a:lnTo>
                  <a:cubicBezTo>
                    <a:pt x="2485" y="8438"/>
                    <a:pt x="2553" y="8453"/>
                    <a:pt x="2620" y="8453"/>
                  </a:cubicBezTo>
                  <a:cubicBezTo>
                    <a:pt x="2687" y="8453"/>
                    <a:pt x="2755" y="8438"/>
                    <a:pt x="2806" y="8409"/>
                  </a:cubicBezTo>
                  <a:lnTo>
                    <a:pt x="13796" y="2064"/>
                  </a:lnTo>
                  <a:cubicBezTo>
                    <a:pt x="13899" y="2006"/>
                    <a:pt x="13980" y="1859"/>
                    <a:pt x="13980" y="1743"/>
                  </a:cubicBezTo>
                  <a:lnTo>
                    <a:pt x="13980" y="1668"/>
                  </a:lnTo>
                  <a:cubicBezTo>
                    <a:pt x="13980" y="1549"/>
                    <a:pt x="13899" y="1405"/>
                    <a:pt x="13796" y="1344"/>
                  </a:cubicBezTo>
                  <a:lnTo>
                    <a:pt x="11547" y="47"/>
                  </a:lnTo>
                  <a:cubicBezTo>
                    <a:pt x="11496" y="16"/>
                    <a:pt x="11428" y="0"/>
                    <a:pt x="113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5081225" y="2837825"/>
              <a:ext cx="345425" cy="198700"/>
            </a:xfrm>
            <a:custGeom>
              <a:rect b="b" l="l" r="r" t="t"/>
              <a:pathLst>
                <a:path extrusionOk="0" h="7948" w="13817">
                  <a:moveTo>
                    <a:pt x="11279" y="0"/>
                  </a:moveTo>
                  <a:cubicBezTo>
                    <a:pt x="11212" y="0"/>
                    <a:pt x="11144" y="16"/>
                    <a:pt x="11093" y="47"/>
                  </a:cubicBezTo>
                  <a:lnTo>
                    <a:pt x="103" y="6388"/>
                  </a:lnTo>
                  <a:cubicBezTo>
                    <a:pt x="0" y="6450"/>
                    <a:pt x="0" y="6545"/>
                    <a:pt x="103" y="6604"/>
                  </a:cubicBezTo>
                  <a:lnTo>
                    <a:pt x="2352" y="7903"/>
                  </a:lnTo>
                  <a:cubicBezTo>
                    <a:pt x="2403" y="7933"/>
                    <a:pt x="2471" y="7947"/>
                    <a:pt x="2538" y="7947"/>
                  </a:cubicBezTo>
                  <a:cubicBezTo>
                    <a:pt x="2605" y="7947"/>
                    <a:pt x="2673" y="7933"/>
                    <a:pt x="2724" y="7903"/>
                  </a:cubicBezTo>
                  <a:lnTo>
                    <a:pt x="13714" y="1559"/>
                  </a:lnTo>
                  <a:cubicBezTo>
                    <a:pt x="13817" y="1500"/>
                    <a:pt x="13817" y="1405"/>
                    <a:pt x="13714" y="1344"/>
                  </a:cubicBezTo>
                  <a:lnTo>
                    <a:pt x="11465" y="47"/>
                  </a:lnTo>
                  <a:cubicBezTo>
                    <a:pt x="11414" y="16"/>
                    <a:pt x="11346" y="0"/>
                    <a:pt x="11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5166550" y="2785650"/>
              <a:ext cx="191925" cy="121250"/>
            </a:xfrm>
            <a:custGeom>
              <a:rect b="b" l="l" r="r" t="t"/>
              <a:pathLst>
                <a:path extrusionOk="0" h="4850" w="7677">
                  <a:moveTo>
                    <a:pt x="779" y="1"/>
                  </a:moveTo>
                  <a:lnTo>
                    <a:pt x="1" y="2240"/>
                  </a:lnTo>
                  <a:cubicBezTo>
                    <a:pt x="1165" y="2577"/>
                    <a:pt x="2328" y="2878"/>
                    <a:pt x="2864" y="3021"/>
                  </a:cubicBezTo>
                  <a:cubicBezTo>
                    <a:pt x="3318" y="3195"/>
                    <a:pt x="3301" y="3329"/>
                    <a:pt x="3673" y="3540"/>
                  </a:cubicBezTo>
                  <a:cubicBezTo>
                    <a:pt x="4162" y="3817"/>
                    <a:pt x="4527" y="3857"/>
                    <a:pt x="4697" y="3857"/>
                  </a:cubicBezTo>
                  <a:cubicBezTo>
                    <a:pt x="4766" y="3857"/>
                    <a:pt x="4802" y="3850"/>
                    <a:pt x="4802" y="3850"/>
                  </a:cubicBezTo>
                  <a:cubicBezTo>
                    <a:pt x="4802" y="3850"/>
                    <a:pt x="5141" y="4171"/>
                    <a:pt x="5451" y="4386"/>
                  </a:cubicBezTo>
                  <a:cubicBezTo>
                    <a:pt x="5822" y="4642"/>
                    <a:pt x="6194" y="4850"/>
                    <a:pt x="6615" y="4850"/>
                  </a:cubicBezTo>
                  <a:cubicBezTo>
                    <a:pt x="6746" y="4850"/>
                    <a:pt x="6880" y="4830"/>
                    <a:pt x="7021" y="4786"/>
                  </a:cubicBezTo>
                  <a:cubicBezTo>
                    <a:pt x="7677" y="4581"/>
                    <a:pt x="7216" y="3932"/>
                    <a:pt x="7021" y="3612"/>
                  </a:cubicBezTo>
                  <a:cubicBezTo>
                    <a:pt x="6830" y="3294"/>
                    <a:pt x="5776" y="2359"/>
                    <a:pt x="5567" y="2168"/>
                  </a:cubicBezTo>
                  <a:cubicBezTo>
                    <a:pt x="5359" y="1977"/>
                    <a:pt x="4465" y="1844"/>
                    <a:pt x="3679" y="1598"/>
                  </a:cubicBezTo>
                  <a:cubicBezTo>
                    <a:pt x="2963" y="1267"/>
                    <a:pt x="2021" y="741"/>
                    <a:pt x="77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5188050" y="3165875"/>
              <a:ext cx="110100" cy="80200"/>
            </a:xfrm>
            <a:custGeom>
              <a:rect b="b" l="l" r="r" t="t"/>
              <a:pathLst>
                <a:path extrusionOk="0" h="3208" w="4404">
                  <a:moveTo>
                    <a:pt x="622" y="0"/>
                  </a:moveTo>
                  <a:cubicBezTo>
                    <a:pt x="1" y="515"/>
                    <a:pt x="373" y="2136"/>
                    <a:pt x="1011" y="2788"/>
                  </a:cubicBezTo>
                  <a:cubicBezTo>
                    <a:pt x="1017" y="2795"/>
                    <a:pt x="1021" y="2802"/>
                    <a:pt x="1028" y="2806"/>
                  </a:cubicBezTo>
                  <a:cubicBezTo>
                    <a:pt x="1035" y="2812"/>
                    <a:pt x="1042" y="2823"/>
                    <a:pt x="1048" y="2829"/>
                  </a:cubicBezTo>
                  <a:cubicBezTo>
                    <a:pt x="1069" y="2847"/>
                    <a:pt x="1086" y="2864"/>
                    <a:pt x="1107" y="2881"/>
                  </a:cubicBezTo>
                  <a:cubicBezTo>
                    <a:pt x="1113" y="2884"/>
                    <a:pt x="1116" y="2887"/>
                    <a:pt x="1124" y="2891"/>
                  </a:cubicBezTo>
                  <a:cubicBezTo>
                    <a:pt x="1137" y="2905"/>
                    <a:pt x="1154" y="2915"/>
                    <a:pt x="1171" y="2928"/>
                  </a:cubicBezTo>
                  <a:cubicBezTo>
                    <a:pt x="1198" y="2946"/>
                    <a:pt x="1226" y="2966"/>
                    <a:pt x="1253" y="2979"/>
                  </a:cubicBezTo>
                  <a:cubicBezTo>
                    <a:pt x="1516" y="3131"/>
                    <a:pt x="1860" y="3207"/>
                    <a:pt x="2203" y="3207"/>
                  </a:cubicBezTo>
                  <a:cubicBezTo>
                    <a:pt x="2547" y="3207"/>
                    <a:pt x="2890" y="3131"/>
                    <a:pt x="3151" y="2979"/>
                  </a:cubicBezTo>
                  <a:cubicBezTo>
                    <a:pt x="3178" y="2966"/>
                    <a:pt x="3205" y="2946"/>
                    <a:pt x="3233" y="2928"/>
                  </a:cubicBezTo>
                  <a:cubicBezTo>
                    <a:pt x="3249" y="2915"/>
                    <a:pt x="3263" y="2905"/>
                    <a:pt x="3277" y="2894"/>
                  </a:cubicBezTo>
                  <a:cubicBezTo>
                    <a:pt x="3284" y="2887"/>
                    <a:pt x="3290" y="2884"/>
                    <a:pt x="3298" y="2877"/>
                  </a:cubicBezTo>
                  <a:cubicBezTo>
                    <a:pt x="3318" y="2864"/>
                    <a:pt x="3335" y="2847"/>
                    <a:pt x="3352" y="2829"/>
                  </a:cubicBezTo>
                  <a:cubicBezTo>
                    <a:pt x="3362" y="2823"/>
                    <a:pt x="3369" y="2812"/>
                    <a:pt x="3380" y="2806"/>
                  </a:cubicBezTo>
                  <a:cubicBezTo>
                    <a:pt x="3383" y="2799"/>
                    <a:pt x="3389" y="2795"/>
                    <a:pt x="3393" y="2788"/>
                  </a:cubicBezTo>
                  <a:cubicBezTo>
                    <a:pt x="4032" y="2140"/>
                    <a:pt x="4404" y="515"/>
                    <a:pt x="378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5192400" y="3152850"/>
              <a:ext cx="101400" cy="53350"/>
            </a:xfrm>
            <a:custGeom>
              <a:rect b="b" l="l" r="r" t="t"/>
              <a:pathLst>
                <a:path extrusionOk="0" h="2134" w="4056">
                  <a:moveTo>
                    <a:pt x="2028" y="0"/>
                  </a:moveTo>
                  <a:cubicBezTo>
                    <a:pt x="1555" y="0"/>
                    <a:pt x="1083" y="105"/>
                    <a:pt x="720" y="313"/>
                  </a:cubicBezTo>
                  <a:cubicBezTo>
                    <a:pt x="0" y="729"/>
                    <a:pt x="0" y="1405"/>
                    <a:pt x="720" y="1821"/>
                  </a:cubicBezTo>
                  <a:cubicBezTo>
                    <a:pt x="1083" y="2030"/>
                    <a:pt x="1555" y="2134"/>
                    <a:pt x="2028" y="2134"/>
                  </a:cubicBezTo>
                  <a:cubicBezTo>
                    <a:pt x="2501" y="2134"/>
                    <a:pt x="2973" y="2030"/>
                    <a:pt x="3335" y="1821"/>
                  </a:cubicBezTo>
                  <a:cubicBezTo>
                    <a:pt x="4055" y="1405"/>
                    <a:pt x="4055" y="729"/>
                    <a:pt x="3335" y="313"/>
                  </a:cubicBezTo>
                  <a:cubicBezTo>
                    <a:pt x="2973" y="105"/>
                    <a:pt x="2501" y="0"/>
                    <a:pt x="202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212275" y="3163350"/>
              <a:ext cx="61625" cy="32450"/>
            </a:xfrm>
            <a:custGeom>
              <a:rect b="b" l="l" r="r" t="t"/>
              <a:pathLst>
                <a:path extrusionOk="0" h="1298" w="2465">
                  <a:moveTo>
                    <a:pt x="1233" y="0"/>
                  </a:moveTo>
                  <a:cubicBezTo>
                    <a:pt x="945" y="0"/>
                    <a:pt x="658" y="63"/>
                    <a:pt x="437" y="190"/>
                  </a:cubicBezTo>
                  <a:cubicBezTo>
                    <a:pt x="1" y="443"/>
                    <a:pt x="1" y="852"/>
                    <a:pt x="437" y="1108"/>
                  </a:cubicBezTo>
                  <a:cubicBezTo>
                    <a:pt x="658" y="1234"/>
                    <a:pt x="945" y="1297"/>
                    <a:pt x="1233" y="1297"/>
                  </a:cubicBezTo>
                  <a:cubicBezTo>
                    <a:pt x="1521" y="1297"/>
                    <a:pt x="1808" y="1234"/>
                    <a:pt x="2028" y="1108"/>
                  </a:cubicBezTo>
                  <a:cubicBezTo>
                    <a:pt x="2465" y="852"/>
                    <a:pt x="2465" y="443"/>
                    <a:pt x="2028" y="190"/>
                  </a:cubicBezTo>
                  <a:cubicBezTo>
                    <a:pt x="1808" y="63"/>
                    <a:pt x="1521" y="0"/>
                    <a:pt x="123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216650" y="3174175"/>
              <a:ext cx="52925" cy="21625"/>
            </a:xfrm>
            <a:custGeom>
              <a:rect b="b" l="l" r="r" t="t"/>
              <a:pathLst>
                <a:path extrusionOk="0" h="865" w="2117">
                  <a:moveTo>
                    <a:pt x="1058" y="1"/>
                  </a:moveTo>
                  <a:cubicBezTo>
                    <a:pt x="770" y="1"/>
                    <a:pt x="483" y="64"/>
                    <a:pt x="262" y="190"/>
                  </a:cubicBezTo>
                  <a:cubicBezTo>
                    <a:pt x="140" y="262"/>
                    <a:pt x="54" y="344"/>
                    <a:pt x="0" y="432"/>
                  </a:cubicBezTo>
                  <a:cubicBezTo>
                    <a:pt x="54" y="522"/>
                    <a:pt x="140" y="604"/>
                    <a:pt x="262" y="675"/>
                  </a:cubicBezTo>
                  <a:cubicBezTo>
                    <a:pt x="483" y="801"/>
                    <a:pt x="770" y="864"/>
                    <a:pt x="1058" y="864"/>
                  </a:cubicBezTo>
                  <a:cubicBezTo>
                    <a:pt x="1346" y="864"/>
                    <a:pt x="1633" y="801"/>
                    <a:pt x="1853" y="675"/>
                  </a:cubicBezTo>
                  <a:cubicBezTo>
                    <a:pt x="1976" y="604"/>
                    <a:pt x="2061" y="522"/>
                    <a:pt x="2116" y="432"/>
                  </a:cubicBezTo>
                  <a:cubicBezTo>
                    <a:pt x="2061" y="344"/>
                    <a:pt x="1976" y="262"/>
                    <a:pt x="1853" y="190"/>
                  </a:cubicBezTo>
                  <a:cubicBezTo>
                    <a:pt x="1633" y="64"/>
                    <a:pt x="1346" y="1"/>
                    <a:pt x="10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203425" y="3108175"/>
              <a:ext cx="83975" cy="80500"/>
            </a:xfrm>
            <a:custGeom>
              <a:rect b="b" l="l" r="r" t="t"/>
              <a:pathLst>
                <a:path extrusionOk="0" h="3220" w="3359">
                  <a:moveTo>
                    <a:pt x="1047" y="0"/>
                  </a:moveTo>
                  <a:cubicBezTo>
                    <a:pt x="1037" y="0"/>
                    <a:pt x="1029" y="3"/>
                    <a:pt x="1021" y="8"/>
                  </a:cubicBezTo>
                  <a:cubicBezTo>
                    <a:pt x="901" y="83"/>
                    <a:pt x="799" y="462"/>
                    <a:pt x="775" y="881"/>
                  </a:cubicBezTo>
                  <a:cubicBezTo>
                    <a:pt x="750" y="1298"/>
                    <a:pt x="832" y="1683"/>
                    <a:pt x="832" y="1683"/>
                  </a:cubicBezTo>
                  <a:cubicBezTo>
                    <a:pt x="832" y="1683"/>
                    <a:pt x="337" y="1127"/>
                    <a:pt x="165" y="1127"/>
                  </a:cubicBezTo>
                  <a:cubicBezTo>
                    <a:pt x="154" y="1127"/>
                    <a:pt x="144" y="1130"/>
                    <a:pt x="136" y="1134"/>
                  </a:cubicBezTo>
                  <a:cubicBezTo>
                    <a:pt x="0" y="1209"/>
                    <a:pt x="48" y="1840"/>
                    <a:pt x="314" y="2308"/>
                  </a:cubicBezTo>
                  <a:cubicBezTo>
                    <a:pt x="580" y="2779"/>
                    <a:pt x="891" y="3072"/>
                    <a:pt x="891" y="3072"/>
                  </a:cubicBezTo>
                  <a:cubicBezTo>
                    <a:pt x="1183" y="3183"/>
                    <a:pt x="1435" y="3219"/>
                    <a:pt x="1641" y="3219"/>
                  </a:cubicBezTo>
                  <a:cubicBezTo>
                    <a:pt x="2054" y="3219"/>
                    <a:pt x="2283" y="3072"/>
                    <a:pt x="2283" y="3072"/>
                  </a:cubicBezTo>
                  <a:cubicBezTo>
                    <a:pt x="2283" y="3072"/>
                    <a:pt x="2659" y="2741"/>
                    <a:pt x="2987" y="2148"/>
                  </a:cubicBezTo>
                  <a:cubicBezTo>
                    <a:pt x="3359" y="1475"/>
                    <a:pt x="3338" y="1117"/>
                    <a:pt x="3269" y="1073"/>
                  </a:cubicBezTo>
                  <a:cubicBezTo>
                    <a:pt x="3253" y="1062"/>
                    <a:pt x="3234" y="1056"/>
                    <a:pt x="3213" y="1056"/>
                  </a:cubicBezTo>
                  <a:cubicBezTo>
                    <a:pt x="3144" y="1056"/>
                    <a:pt x="3041" y="1117"/>
                    <a:pt x="2860" y="1291"/>
                  </a:cubicBezTo>
                  <a:cubicBezTo>
                    <a:pt x="2639" y="1503"/>
                    <a:pt x="2444" y="1718"/>
                    <a:pt x="2444" y="1718"/>
                  </a:cubicBezTo>
                  <a:cubicBezTo>
                    <a:pt x="2444" y="1718"/>
                    <a:pt x="2488" y="1332"/>
                    <a:pt x="2467" y="960"/>
                  </a:cubicBezTo>
                  <a:cubicBezTo>
                    <a:pt x="2437" y="434"/>
                    <a:pt x="2372" y="246"/>
                    <a:pt x="2276" y="209"/>
                  </a:cubicBezTo>
                  <a:cubicBezTo>
                    <a:pt x="2263" y="203"/>
                    <a:pt x="2248" y="200"/>
                    <a:pt x="2233" y="200"/>
                  </a:cubicBezTo>
                  <a:cubicBezTo>
                    <a:pt x="2142" y="200"/>
                    <a:pt x="2031" y="316"/>
                    <a:pt x="1911" y="656"/>
                  </a:cubicBezTo>
                  <a:cubicBezTo>
                    <a:pt x="1785" y="1018"/>
                    <a:pt x="1706" y="1536"/>
                    <a:pt x="1706" y="1536"/>
                  </a:cubicBezTo>
                  <a:cubicBezTo>
                    <a:pt x="1706" y="1536"/>
                    <a:pt x="1638" y="1223"/>
                    <a:pt x="1522" y="840"/>
                  </a:cubicBezTo>
                  <a:cubicBezTo>
                    <a:pt x="1414" y="484"/>
                    <a:pt x="1175" y="0"/>
                    <a:pt x="10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806825" y="3201375"/>
              <a:ext cx="357875" cy="206575"/>
            </a:xfrm>
            <a:custGeom>
              <a:rect b="b" l="l" r="r" t="t"/>
              <a:pathLst>
                <a:path extrusionOk="0" h="8263" w="14315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291" y="4420"/>
                    <a:pt x="14314" y="4382"/>
                    <a:pt x="14314" y="4348"/>
                  </a:cubicBezTo>
                  <a:lnTo>
                    <a:pt x="14314" y="4194"/>
                  </a:ln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5000175" y="3306300"/>
              <a:ext cx="164525" cy="100200"/>
            </a:xfrm>
            <a:custGeom>
              <a:rect b="b" l="l" r="r" t="t"/>
              <a:pathLst>
                <a:path extrusionOk="0" h="4008" w="6581">
                  <a:moveTo>
                    <a:pt x="6580" y="1"/>
                  </a:moveTo>
                  <a:cubicBezTo>
                    <a:pt x="6580" y="38"/>
                    <a:pt x="6557" y="73"/>
                    <a:pt x="6512" y="100"/>
                  </a:cubicBezTo>
                  <a:lnTo>
                    <a:pt x="0" y="3858"/>
                  </a:lnTo>
                  <a:lnTo>
                    <a:pt x="0" y="4008"/>
                  </a:lnTo>
                  <a:lnTo>
                    <a:pt x="6512" y="250"/>
                  </a:lnTo>
                  <a:cubicBezTo>
                    <a:pt x="6557" y="223"/>
                    <a:pt x="6580" y="185"/>
                    <a:pt x="6580" y="151"/>
                  </a:cubicBezTo>
                  <a:lnTo>
                    <a:pt x="6580" y="127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4"/>
                  </a:lnTo>
                  <a:lnTo>
                    <a:pt x="6580" y="110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100"/>
                  </a:lnTo>
                  <a:lnTo>
                    <a:pt x="65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3"/>
            <p:cNvSpPr/>
            <p:nvPr/>
          </p:nvSpPr>
          <p:spPr>
            <a:xfrm>
              <a:off x="4806825" y="3197600"/>
              <a:ext cx="358475" cy="206700"/>
            </a:xfrm>
            <a:custGeom>
              <a:rect b="b" l="l" r="r" t="t"/>
              <a:pathLst>
                <a:path extrusionOk="0" h="8268" w="14339">
                  <a:moveTo>
                    <a:pt x="6784" y="1"/>
                  </a:moveTo>
                  <a:cubicBezTo>
                    <a:pt x="6722" y="1"/>
                    <a:pt x="6661" y="14"/>
                    <a:pt x="6615" y="42"/>
                  </a:cubicBezTo>
                  <a:lnTo>
                    <a:pt x="0" y="3860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338" y="4393"/>
                    <a:pt x="14338" y="4304"/>
                    <a:pt x="14246" y="4250"/>
                  </a:cubicBezTo>
                  <a:lnTo>
                    <a:pt x="6956" y="42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5000175" y="3302050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6"/>
                  </a:moveTo>
                  <a:lnTo>
                    <a:pt x="0" y="3291"/>
                  </a:lnTo>
                  <a:cubicBezTo>
                    <a:pt x="27" y="3300"/>
                    <a:pt x="54" y="3304"/>
                    <a:pt x="86" y="3304"/>
                  </a:cubicBezTo>
                  <a:cubicBezTo>
                    <a:pt x="140" y="3304"/>
                    <a:pt x="205" y="3287"/>
                    <a:pt x="270" y="3250"/>
                  </a:cubicBezTo>
                  <a:lnTo>
                    <a:pt x="294" y="3263"/>
                  </a:lnTo>
                  <a:lnTo>
                    <a:pt x="0" y="3096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29"/>
                    <a:pt x="6314" y="266"/>
                  </a:cubicBezTo>
                  <a:lnTo>
                    <a:pt x="706" y="3502"/>
                  </a:lnTo>
                  <a:lnTo>
                    <a:pt x="369" y="3304"/>
                  </a:lnTo>
                  <a:cubicBezTo>
                    <a:pt x="355" y="3314"/>
                    <a:pt x="338" y="3324"/>
                    <a:pt x="325" y="3332"/>
                  </a:cubicBezTo>
                  <a:cubicBezTo>
                    <a:pt x="243" y="3379"/>
                    <a:pt x="161" y="3403"/>
                    <a:pt x="86" y="3403"/>
                  </a:cubicBezTo>
                  <a:cubicBezTo>
                    <a:pt x="54" y="3403"/>
                    <a:pt x="27" y="3400"/>
                    <a:pt x="0" y="3393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8"/>
                    <a:pt x="6580" y="171"/>
                  </a:cubicBezTo>
                  <a:cubicBezTo>
                    <a:pt x="6580" y="137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4827050" y="3197525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5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827050" y="3176875"/>
              <a:ext cx="333375" cy="192175"/>
            </a:xfrm>
            <a:custGeom>
              <a:rect b="b" l="l" r="r" t="t"/>
              <a:pathLst>
                <a:path extrusionOk="0" h="7687" w="13335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1" y="3281"/>
                  </a:lnTo>
                  <a:lnTo>
                    <a:pt x="7631" y="7687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4827050" y="3258875"/>
              <a:ext cx="190800" cy="130725"/>
            </a:xfrm>
            <a:custGeom>
              <a:rect b="b" l="l" r="r" t="t"/>
              <a:pathLst>
                <a:path extrusionOk="0" h="5229" w="7632">
                  <a:moveTo>
                    <a:pt x="1" y="1"/>
                  </a:moveTo>
                  <a:lnTo>
                    <a:pt x="1" y="826"/>
                  </a:lnTo>
                  <a:lnTo>
                    <a:pt x="7631" y="5229"/>
                  </a:lnTo>
                  <a:lnTo>
                    <a:pt x="7631" y="4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014000" y="3357650"/>
              <a:ext cx="7775" cy="4000"/>
            </a:xfrm>
            <a:custGeom>
              <a:rect b="b" l="l" r="r" t="t"/>
              <a:pathLst>
                <a:path extrusionOk="0" h="160" w="311">
                  <a:moveTo>
                    <a:pt x="134" y="1"/>
                  </a:moveTo>
                  <a:cubicBezTo>
                    <a:pt x="102" y="1"/>
                    <a:pt x="74" y="8"/>
                    <a:pt x="51" y="18"/>
                  </a:cubicBezTo>
                  <a:cubicBezTo>
                    <a:pt x="45" y="22"/>
                    <a:pt x="41" y="22"/>
                    <a:pt x="41" y="29"/>
                  </a:cubicBezTo>
                  <a:cubicBezTo>
                    <a:pt x="0" y="56"/>
                    <a:pt x="7" y="100"/>
                    <a:pt x="65" y="131"/>
                  </a:cubicBezTo>
                  <a:cubicBezTo>
                    <a:pt x="82" y="141"/>
                    <a:pt x="103" y="148"/>
                    <a:pt x="126" y="155"/>
                  </a:cubicBezTo>
                  <a:cubicBezTo>
                    <a:pt x="142" y="158"/>
                    <a:pt x="158" y="160"/>
                    <a:pt x="174" y="160"/>
                  </a:cubicBezTo>
                  <a:cubicBezTo>
                    <a:pt x="193" y="160"/>
                    <a:pt x="212" y="157"/>
                    <a:pt x="229" y="152"/>
                  </a:cubicBezTo>
                  <a:cubicBezTo>
                    <a:pt x="239" y="148"/>
                    <a:pt x="249" y="145"/>
                    <a:pt x="259" y="141"/>
                  </a:cubicBezTo>
                  <a:cubicBezTo>
                    <a:pt x="311" y="111"/>
                    <a:pt x="304" y="59"/>
                    <a:pt x="246" y="29"/>
                  </a:cubicBezTo>
                  <a:cubicBezTo>
                    <a:pt x="218" y="15"/>
                    <a:pt x="188" y="5"/>
                    <a:pt x="157" y="2"/>
                  </a:cubicBezTo>
                  <a:cubicBezTo>
                    <a:pt x="149" y="1"/>
                    <a:pt x="142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993950" y="3354775"/>
              <a:ext cx="25775" cy="32350"/>
            </a:xfrm>
            <a:custGeom>
              <a:rect b="b" l="l" r="r" t="t"/>
              <a:pathLst>
                <a:path extrusionOk="0" h="1294" w="1031">
                  <a:moveTo>
                    <a:pt x="713" y="0"/>
                  </a:moveTo>
                  <a:cubicBezTo>
                    <a:pt x="635" y="0"/>
                    <a:pt x="557" y="24"/>
                    <a:pt x="475" y="72"/>
                  </a:cubicBezTo>
                  <a:cubicBezTo>
                    <a:pt x="208" y="226"/>
                    <a:pt x="0" y="584"/>
                    <a:pt x="0" y="891"/>
                  </a:cubicBezTo>
                  <a:cubicBezTo>
                    <a:pt x="0" y="1007"/>
                    <a:pt x="31" y="1106"/>
                    <a:pt x="89" y="1178"/>
                  </a:cubicBezTo>
                  <a:cubicBezTo>
                    <a:pt x="147" y="1253"/>
                    <a:pt x="235" y="1294"/>
                    <a:pt x="335" y="1294"/>
                  </a:cubicBezTo>
                  <a:cubicBezTo>
                    <a:pt x="410" y="1294"/>
                    <a:pt x="492" y="1270"/>
                    <a:pt x="574" y="1223"/>
                  </a:cubicBezTo>
                  <a:cubicBezTo>
                    <a:pt x="587" y="1215"/>
                    <a:pt x="604" y="1205"/>
                    <a:pt x="618" y="1195"/>
                  </a:cubicBezTo>
                  <a:lnTo>
                    <a:pt x="519" y="1141"/>
                  </a:lnTo>
                  <a:cubicBezTo>
                    <a:pt x="453" y="1178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1"/>
                  </a:cubicBezTo>
                  <a:cubicBezTo>
                    <a:pt x="99" y="621"/>
                    <a:pt x="290" y="294"/>
                    <a:pt x="522" y="158"/>
                  </a:cubicBezTo>
                  <a:cubicBezTo>
                    <a:pt x="589" y="119"/>
                    <a:pt x="654" y="100"/>
                    <a:pt x="711" y="100"/>
                  </a:cubicBezTo>
                  <a:cubicBezTo>
                    <a:pt x="761" y="100"/>
                    <a:pt x="806" y="115"/>
                    <a:pt x="843" y="144"/>
                  </a:cubicBezTo>
                  <a:cubicBezTo>
                    <a:pt x="881" y="168"/>
                    <a:pt x="911" y="212"/>
                    <a:pt x="928" y="270"/>
                  </a:cubicBezTo>
                  <a:cubicBezTo>
                    <a:pt x="944" y="273"/>
                    <a:pt x="960" y="275"/>
                    <a:pt x="976" y="275"/>
                  </a:cubicBezTo>
                  <a:cubicBezTo>
                    <a:pt x="995" y="275"/>
                    <a:pt x="1014" y="272"/>
                    <a:pt x="1031" y="267"/>
                  </a:cubicBezTo>
                  <a:cubicBezTo>
                    <a:pt x="1017" y="209"/>
                    <a:pt x="993" y="158"/>
                    <a:pt x="959" y="117"/>
                  </a:cubicBezTo>
                  <a:cubicBezTo>
                    <a:pt x="901" y="45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5000100" y="3277125"/>
              <a:ext cx="164600" cy="84250"/>
            </a:xfrm>
            <a:custGeom>
              <a:rect b="b" l="l" r="r" t="t"/>
              <a:pathLst>
                <a:path extrusionOk="0" h="3370" w="6584">
                  <a:moveTo>
                    <a:pt x="6583" y="0"/>
                  </a:moveTo>
                  <a:lnTo>
                    <a:pt x="0" y="3219"/>
                  </a:lnTo>
                  <a:lnTo>
                    <a:pt x="0" y="3369"/>
                  </a:lnTo>
                  <a:lnTo>
                    <a:pt x="6498" y="257"/>
                  </a:lnTo>
                  <a:cubicBezTo>
                    <a:pt x="6546" y="229"/>
                    <a:pt x="6583" y="164"/>
                    <a:pt x="6583" y="110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5000175" y="3277125"/>
              <a:ext cx="164525" cy="84175"/>
            </a:xfrm>
            <a:custGeom>
              <a:rect b="b" l="l" r="r" t="t"/>
              <a:pathLst>
                <a:path extrusionOk="0" h="3367" w="6581">
                  <a:moveTo>
                    <a:pt x="6580" y="0"/>
                  </a:moveTo>
                  <a:cubicBezTo>
                    <a:pt x="6580" y="38"/>
                    <a:pt x="6557" y="72"/>
                    <a:pt x="6512" y="99"/>
                  </a:cubicBezTo>
                  <a:lnTo>
                    <a:pt x="0" y="3226"/>
                  </a:lnTo>
                  <a:lnTo>
                    <a:pt x="0" y="3366"/>
                  </a:lnTo>
                  <a:lnTo>
                    <a:pt x="6495" y="257"/>
                  </a:lnTo>
                  <a:cubicBezTo>
                    <a:pt x="6543" y="229"/>
                    <a:pt x="6580" y="164"/>
                    <a:pt x="6580" y="110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4806825" y="3168425"/>
              <a:ext cx="358475" cy="190550"/>
            </a:xfrm>
            <a:custGeom>
              <a:rect b="b" l="l" r="r" t="t"/>
              <a:pathLst>
                <a:path extrusionOk="0" h="7622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219"/>
                  </a:lnTo>
                  <a:lnTo>
                    <a:pt x="7632" y="7622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4806825" y="3248800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4806825" y="3248800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1"/>
                  </a:moveTo>
                  <a:lnTo>
                    <a:pt x="0" y="1963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9"/>
                  </a:lnTo>
                  <a:lnTo>
                    <a:pt x="7632" y="4407"/>
                  </a:lnTo>
                  <a:lnTo>
                    <a:pt x="5843" y="33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4942150" y="3344175"/>
              <a:ext cx="26225" cy="32300"/>
            </a:xfrm>
            <a:custGeom>
              <a:rect b="b" l="l" r="r" t="t"/>
              <a:pathLst>
                <a:path extrusionOk="0" h="1292" w="1049">
                  <a:moveTo>
                    <a:pt x="335" y="1"/>
                  </a:moveTo>
                  <a:cubicBezTo>
                    <a:pt x="137" y="1"/>
                    <a:pt x="0" y="162"/>
                    <a:pt x="0" y="401"/>
                  </a:cubicBezTo>
                  <a:cubicBezTo>
                    <a:pt x="0" y="708"/>
                    <a:pt x="209" y="1069"/>
                    <a:pt x="475" y="1223"/>
                  </a:cubicBezTo>
                  <a:cubicBezTo>
                    <a:pt x="557" y="1267"/>
                    <a:pt x="639" y="1291"/>
                    <a:pt x="713" y="1291"/>
                  </a:cubicBezTo>
                  <a:cubicBezTo>
                    <a:pt x="813" y="1291"/>
                    <a:pt x="901" y="1250"/>
                    <a:pt x="959" y="1176"/>
                  </a:cubicBezTo>
                  <a:cubicBezTo>
                    <a:pt x="1017" y="1104"/>
                    <a:pt x="1048" y="1008"/>
                    <a:pt x="1048" y="892"/>
                  </a:cubicBezTo>
                  <a:cubicBezTo>
                    <a:pt x="1048" y="585"/>
                    <a:pt x="840" y="226"/>
                    <a:pt x="573" y="73"/>
                  </a:cubicBezTo>
                  <a:cubicBezTo>
                    <a:pt x="491" y="25"/>
                    <a:pt x="410" y="1"/>
                    <a:pt x="3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4944625" y="3346650"/>
              <a:ext cx="21275" cy="27400"/>
            </a:xfrm>
            <a:custGeom>
              <a:rect b="b" l="l" r="r" t="t"/>
              <a:pathLst>
                <a:path extrusionOk="0" h="1096" w="851">
                  <a:moveTo>
                    <a:pt x="234" y="0"/>
                  </a:moveTo>
                  <a:cubicBezTo>
                    <a:pt x="96" y="0"/>
                    <a:pt x="0" y="111"/>
                    <a:pt x="0" y="302"/>
                  </a:cubicBezTo>
                  <a:cubicBezTo>
                    <a:pt x="0" y="574"/>
                    <a:pt x="192" y="902"/>
                    <a:pt x="427" y="1039"/>
                  </a:cubicBezTo>
                  <a:cubicBezTo>
                    <a:pt x="494" y="1077"/>
                    <a:pt x="557" y="1095"/>
                    <a:pt x="614" y="1095"/>
                  </a:cubicBezTo>
                  <a:cubicBezTo>
                    <a:pt x="753" y="1095"/>
                    <a:pt x="850" y="985"/>
                    <a:pt x="850" y="793"/>
                  </a:cubicBezTo>
                  <a:cubicBezTo>
                    <a:pt x="850" y="524"/>
                    <a:pt x="659" y="192"/>
                    <a:pt x="424" y="59"/>
                  </a:cubicBezTo>
                  <a:cubicBezTo>
                    <a:pt x="356" y="19"/>
                    <a:pt x="291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4821425" y="3272325"/>
              <a:ext cx="106000" cy="81550"/>
            </a:xfrm>
            <a:custGeom>
              <a:rect b="b" l="l" r="r" t="t"/>
              <a:pathLst>
                <a:path extrusionOk="0" h="3262" w="4240">
                  <a:moveTo>
                    <a:pt x="258" y="0"/>
                  </a:moveTo>
                  <a:cubicBezTo>
                    <a:pt x="105" y="0"/>
                    <a:pt x="0" y="122"/>
                    <a:pt x="0" y="332"/>
                  </a:cubicBezTo>
                  <a:lnTo>
                    <a:pt x="0" y="482"/>
                  </a:lnTo>
                  <a:cubicBezTo>
                    <a:pt x="0" y="780"/>
                    <a:pt x="208" y="1142"/>
                    <a:pt x="464" y="1288"/>
                  </a:cubicBezTo>
                  <a:lnTo>
                    <a:pt x="3772" y="3199"/>
                  </a:lnTo>
                  <a:cubicBezTo>
                    <a:pt x="3846" y="3242"/>
                    <a:pt x="3917" y="3262"/>
                    <a:pt x="3980" y="3262"/>
                  </a:cubicBezTo>
                  <a:cubicBezTo>
                    <a:pt x="4134" y="3262"/>
                    <a:pt x="4239" y="3141"/>
                    <a:pt x="4239" y="2930"/>
                  </a:cubicBezTo>
                  <a:lnTo>
                    <a:pt x="4239" y="2780"/>
                  </a:lnTo>
                  <a:cubicBezTo>
                    <a:pt x="4239" y="2483"/>
                    <a:pt x="4030" y="2125"/>
                    <a:pt x="3772" y="1974"/>
                  </a:cubicBezTo>
                  <a:lnTo>
                    <a:pt x="464" y="63"/>
                  </a:lnTo>
                  <a:cubicBezTo>
                    <a:pt x="390" y="21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4997625" y="3357775"/>
              <a:ext cx="2575" cy="50175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997625" y="3357775"/>
              <a:ext cx="2575" cy="50175"/>
            </a:xfrm>
            <a:custGeom>
              <a:rect b="b" l="l" r="r" t="t"/>
              <a:pathLst>
                <a:path extrusionOk="0" h="2007" w="103">
                  <a:moveTo>
                    <a:pt x="102" y="0"/>
                  </a:moveTo>
                  <a:lnTo>
                    <a:pt x="65" y="17"/>
                  </a:lnTo>
                  <a:lnTo>
                    <a:pt x="0" y="48"/>
                  </a:lnTo>
                  <a:lnTo>
                    <a:pt x="0" y="2007"/>
                  </a:lnTo>
                  <a:lnTo>
                    <a:pt x="102" y="1949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4808525" y="3153425"/>
              <a:ext cx="360425" cy="199100"/>
            </a:xfrm>
            <a:custGeom>
              <a:rect b="b" l="l" r="r" t="t"/>
              <a:pathLst>
                <a:path extrusionOk="0" h="7964" w="14417">
                  <a:moveTo>
                    <a:pt x="6789" y="0"/>
                  </a:moveTo>
                  <a:lnTo>
                    <a:pt x="76" y="3392"/>
                  </a:lnTo>
                  <a:cubicBezTo>
                    <a:pt x="35" y="3416"/>
                    <a:pt x="0" y="3471"/>
                    <a:pt x="0" y="3512"/>
                  </a:cubicBezTo>
                  <a:cubicBezTo>
                    <a:pt x="0" y="3553"/>
                    <a:pt x="35" y="3604"/>
                    <a:pt x="76" y="3628"/>
                  </a:cubicBezTo>
                  <a:lnTo>
                    <a:pt x="7561" y="7946"/>
                  </a:lnTo>
                  <a:cubicBezTo>
                    <a:pt x="7581" y="7957"/>
                    <a:pt x="7608" y="7963"/>
                    <a:pt x="7636" y="7963"/>
                  </a:cubicBezTo>
                  <a:cubicBezTo>
                    <a:pt x="7663" y="7963"/>
                    <a:pt x="7690" y="7957"/>
                    <a:pt x="7711" y="7946"/>
                  </a:cubicBezTo>
                  <a:lnTo>
                    <a:pt x="14417" y="4553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4809800" y="3238225"/>
              <a:ext cx="625" cy="450"/>
            </a:xfrm>
            <a:custGeom>
              <a:rect b="b" l="l" r="r" t="t"/>
              <a:pathLst>
                <a:path extrusionOk="0" h="18" w="25">
                  <a:moveTo>
                    <a:pt x="25" y="0"/>
                  </a:moveTo>
                  <a:lnTo>
                    <a:pt x="25" y="0"/>
                  </a:lnTo>
                  <a:cubicBezTo>
                    <a:pt x="23" y="1"/>
                    <a:pt x="22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lnTo>
                    <a:pt x="22" y="3"/>
                  </a:lnTo>
                  <a:cubicBezTo>
                    <a:pt x="16" y="8"/>
                    <a:pt x="9" y="12"/>
                    <a:pt x="1" y="17"/>
                  </a:cubicBezTo>
                  <a:cubicBezTo>
                    <a:pt x="7" y="14"/>
                    <a:pt x="11" y="11"/>
                    <a:pt x="18" y="7"/>
                  </a:cubicBezTo>
                  <a:cubicBezTo>
                    <a:pt x="20" y="5"/>
                    <a:pt x="21" y="4"/>
                    <a:pt x="22" y="3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4997525" y="3352050"/>
              <a:ext cx="100" cy="100"/>
            </a:xfrm>
            <a:custGeom>
              <a:rect b="b" l="l" r="r" t="t"/>
              <a:pathLst>
                <a:path extrusionOk="0" h="4" w="4">
                  <a:moveTo>
                    <a:pt x="1" y="1"/>
                  </a:moveTo>
                  <a:cubicBezTo>
                    <a:pt x="1" y="4"/>
                    <a:pt x="4" y="4"/>
                    <a:pt x="4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4808525" y="3238400"/>
              <a:ext cx="190900" cy="114075"/>
            </a:xfrm>
            <a:custGeom>
              <a:rect b="b" l="l" r="r" t="t"/>
              <a:pathLst>
                <a:path extrusionOk="0" h="4563" w="7636">
                  <a:moveTo>
                    <a:pt x="69" y="0"/>
                  </a:moveTo>
                  <a:cubicBezTo>
                    <a:pt x="62" y="4"/>
                    <a:pt x="58" y="7"/>
                    <a:pt x="52" y="10"/>
                  </a:cubicBezTo>
                  <a:cubicBezTo>
                    <a:pt x="38" y="24"/>
                    <a:pt x="25" y="45"/>
                    <a:pt x="14" y="62"/>
                  </a:cubicBezTo>
                  <a:cubicBezTo>
                    <a:pt x="8" y="78"/>
                    <a:pt x="0" y="95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1"/>
                    <a:pt x="35" y="195"/>
                    <a:pt x="49" y="208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89" y="294"/>
                  </a:lnTo>
                  <a:lnTo>
                    <a:pt x="7561" y="4547"/>
                  </a:lnTo>
                  <a:lnTo>
                    <a:pt x="7564" y="4550"/>
                  </a:lnTo>
                  <a:cubicBezTo>
                    <a:pt x="7584" y="4560"/>
                    <a:pt x="7608" y="4563"/>
                    <a:pt x="7635" y="4563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78"/>
                  </a:lnTo>
                  <a:cubicBezTo>
                    <a:pt x="55" y="68"/>
                    <a:pt x="45" y="51"/>
                    <a:pt x="45" y="37"/>
                  </a:cubicBezTo>
                  <a:cubicBezTo>
                    <a:pt x="45" y="24"/>
                    <a:pt x="55" y="10"/>
                    <a:pt x="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810250" y="3235575"/>
              <a:ext cx="5450" cy="2850"/>
            </a:xfrm>
            <a:custGeom>
              <a:rect b="b" l="l" r="r" t="t"/>
              <a:pathLst>
                <a:path extrusionOk="0" h="114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cubicBezTo>
                    <a:pt x="3" y="109"/>
                    <a:pt x="3" y="109"/>
                    <a:pt x="0" y="113"/>
                  </a:cubicBezTo>
                  <a:cubicBezTo>
                    <a:pt x="3" y="109"/>
                    <a:pt x="3" y="109"/>
                    <a:pt x="7" y="106"/>
                  </a:cubicBez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809922" y="3235610"/>
              <a:ext cx="356575" cy="113250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cubicBezTo>
                    <a:pt x="27" y="109"/>
                    <a:pt x="27" y="109"/>
                    <a:pt x="24" y="113"/>
                  </a:cubicBezTo>
                  <a:cubicBezTo>
                    <a:pt x="10" y="123"/>
                    <a:pt x="0" y="137"/>
                    <a:pt x="0" y="150"/>
                  </a:cubicBezTo>
                  <a:cubicBezTo>
                    <a:pt x="0" y="164"/>
                    <a:pt x="10" y="181"/>
                    <a:pt x="31" y="191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1"/>
                  </a:lnTo>
                  <a:cubicBezTo>
                    <a:pt x="13601" y="1082"/>
                    <a:pt x="13444" y="1277"/>
                    <a:pt x="13273" y="1376"/>
                  </a:cubicBezTo>
                  <a:cubicBezTo>
                    <a:pt x="13198" y="1420"/>
                    <a:pt x="13119" y="1440"/>
                    <a:pt x="13048" y="1440"/>
                  </a:cubicBezTo>
                  <a:cubicBezTo>
                    <a:pt x="12990" y="1440"/>
                    <a:pt x="12935" y="1427"/>
                    <a:pt x="12888" y="1396"/>
                  </a:cubicBezTo>
                  <a:cubicBezTo>
                    <a:pt x="12884" y="1396"/>
                    <a:pt x="12881" y="1393"/>
                    <a:pt x="12881" y="1393"/>
                  </a:cubicBezTo>
                  <a:lnTo>
                    <a:pt x="13017" y="1314"/>
                  </a:lnTo>
                  <a:lnTo>
                    <a:pt x="13048" y="1314"/>
                  </a:lnTo>
                  <a:cubicBezTo>
                    <a:pt x="13109" y="1314"/>
                    <a:pt x="13168" y="1290"/>
                    <a:pt x="13209" y="1267"/>
                  </a:cubicBezTo>
                  <a:cubicBezTo>
                    <a:pt x="13362" y="1178"/>
                    <a:pt x="13499" y="1001"/>
                    <a:pt x="13598" y="789"/>
                  </a:cubicBezTo>
                  <a:lnTo>
                    <a:pt x="13368" y="659"/>
                  </a:lnTo>
                  <a:lnTo>
                    <a:pt x="13368" y="1109"/>
                  </a:lnTo>
                  <a:lnTo>
                    <a:pt x="7683" y="4184"/>
                  </a:lnTo>
                  <a:cubicBezTo>
                    <a:pt x="7659" y="4202"/>
                    <a:pt x="7625" y="4209"/>
                    <a:pt x="7590" y="4209"/>
                  </a:cubicBezTo>
                  <a:cubicBezTo>
                    <a:pt x="7573" y="4209"/>
                    <a:pt x="7553" y="4205"/>
                    <a:pt x="7536" y="4202"/>
                  </a:cubicBezTo>
                  <a:cubicBezTo>
                    <a:pt x="7522" y="4198"/>
                    <a:pt x="7508" y="4192"/>
                    <a:pt x="7495" y="4184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158875" y="3267225"/>
              <a:ext cx="10075" cy="5150"/>
            </a:xfrm>
            <a:custGeom>
              <a:rect b="b" l="l" r="r" t="t"/>
              <a:pathLst>
                <a:path extrusionOk="0" h="206" w="403">
                  <a:moveTo>
                    <a:pt x="403" y="1"/>
                  </a:moveTo>
                  <a:lnTo>
                    <a:pt x="1" y="206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5000500" y="3352050"/>
              <a:ext cx="800" cy="350"/>
            </a:xfrm>
            <a:custGeom>
              <a:rect b="b" l="l" r="r" t="t"/>
              <a:pathLst>
                <a:path extrusionOk="0" h="14" w="32">
                  <a:moveTo>
                    <a:pt x="32" y="1"/>
                  </a:moveTo>
                  <a:lnTo>
                    <a:pt x="32" y="1"/>
                  </a:lnTo>
                  <a:cubicBezTo>
                    <a:pt x="21" y="7"/>
                    <a:pt x="11" y="10"/>
                    <a:pt x="1" y="14"/>
                  </a:cubicBezTo>
                  <a:cubicBezTo>
                    <a:pt x="14" y="10"/>
                    <a:pt x="25" y="7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4999400" y="3263575"/>
              <a:ext cx="169550" cy="88900"/>
            </a:xfrm>
            <a:custGeom>
              <a:rect b="b" l="l" r="r" t="t"/>
              <a:pathLst>
                <a:path extrusionOk="0" h="3556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6"/>
                  </a:lnTo>
                  <a:cubicBezTo>
                    <a:pt x="14" y="3556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0"/>
                  </a:cubicBezTo>
                  <a:lnTo>
                    <a:pt x="6380" y="352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4975600" y="3105875"/>
              <a:ext cx="190900" cy="159175"/>
            </a:xfrm>
            <a:custGeom>
              <a:rect b="b" l="l" r="r" t="t"/>
              <a:pathLst>
                <a:path extrusionOk="0" h="6367" w="7636">
                  <a:moveTo>
                    <a:pt x="0" y="1"/>
                  </a:moveTo>
                  <a:lnTo>
                    <a:pt x="0" y="1964"/>
                  </a:lnTo>
                  <a:lnTo>
                    <a:pt x="7635" y="6366"/>
                  </a:lnTo>
                  <a:lnTo>
                    <a:pt x="7635" y="44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33525" y="3220050"/>
              <a:ext cx="32975" cy="45000"/>
            </a:xfrm>
            <a:custGeom>
              <a:rect b="b" l="l" r="r" t="t"/>
              <a:pathLst>
                <a:path extrusionOk="0" h="1800" w="1319">
                  <a:moveTo>
                    <a:pt x="618" y="427"/>
                  </a:moveTo>
                  <a:lnTo>
                    <a:pt x="69" y="761"/>
                  </a:lnTo>
                  <a:cubicBezTo>
                    <a:pt x="45" y="799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10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3"/>
                    <a:pt x="725" y="489"/>
                    <a:pt x="622" y="427"/>
                  </a:cubicBezTo>
                  <a:close/>
                  <a:moveTo>
                    <a:pt x="1318" y="0"/>
                  </a:moveTo>
                  <a:lnTo>
                    <a:pt x="734" y="355"/>
                  </a:lnTo>
                  <a:cubicBezTo>
                    <a:pt x="847" y="454"/>
                    <a:pt x="909" y="635"/>
                    <a:pt x="898" y="867"/>
                  </a:cubicBezTo>
                  <a:cubicBezTo>
                    <a:pt x="895" y="1072"/>
                    <a:pt x="840" y="1283"/>
                    <a:pt x="752" y="1472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808525" y="3137875"/>
              <a:ext cx="335350" cy="202900"/>
            </a:xfrm>
            <a:custGeom>
              <a:rect b="b" l="l" r="r" t="t"/>
              <a:pathLst>
                <a:path extrusionOk="0" h="8116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06"/>
                    <a:pt x="0" y="3182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796"/>
                  </a:cubicBezTo>
                  <a:lnTo>
                    <a:pt x="7544" y="8092"/>
                  </a:lnTo>
                  <a:cubicBezTo>
                    <a:pt x="7569" y="8108"/>
                    <a:pt x="7602" y="8116"/>
                    <a:pt x="7635" y="8116"/>
                  </a:cubicBezTo>
                  <a:cubicBezTo>
                    <a:pt x="7669" y="8116"/>
                    <a:pt x="7702" y="8108"/>
                    <a:pt x="7728" y="8092"/>
                  </a:cubicBezTo>
                  <a:lnTo>
                    <a:pt x="13413" y="5017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4809550" y="3137875"/>
              <a:ext cx="334325" cy="187625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06"/>
                    <a:pt x="0" y="3154"/>
                    <a:pt x="55" y="3185"/>
                  </a:cubicBezTo>
                  <a:lnTo>
                    <a:pt x="7503" y="7482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2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124225" y="3245950"/>
              <a:ext cx="7700" cy="4025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2" y="8"/>
                    <a:pt x="48" y="19"/>
                  </a:cubicBezTo>
                  <a:lnTo>
                    <a:pt x="38" y="29"/>
                  </a:lnTo>
                  <a:cubicBezTo>
                    <a:pt x="1" y="56"/>
                    <a:pt x="7" y="101"/>
                    <a:pt x="62" y="132"/>
                  </a:cubicBezTo>
                  <a:cubicBezTo>
                    <a:pt x="83" y="142"/>
                    <a:pt x="103" y="152"/>
                    <a:pt x="127" y="155"/>
                  </a:cubicBezTo>
                  <a:cubicBezTo>
                    <a:pt x="141" y="158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5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5"/>
                    <a:pt x="188" y="6"/>
                    <a:pt x="155" y="1"/>
                  </a:cubicBezTo>
                  <a:cubicBezTo>
                    <a:pt x="149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4808525" y="3215250"/>
              <a:ext cx="190900" cy="125550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3"/>
                    <a:pt x="0" y="144"/>
                  </a:cubicBezTo>
                  <a:lnTo>
                    <a:pt x="0" y="541"/>
                  </a:lnTo>
                  <a:cubicBezTo>
                    <a:pt x="0" y="599"/>
                    <a:pt x="41" y="673"/>
                    <a:pt x="93" y="704"/>
                  </a:cubicBezTo>
                  <a:lnTo>
                    <a:pt x="7540" y="4997"/>
                  </a:lnTo>
                  <a:cubicBezTo>
                    <a:pt x="7567" y="5015"/>
                    <a:pt x="7602" y="5022"/>
                    <a:pt x="7635" y="5022"/>
                  </a:cubicBezTo>
                  <a:lnTo>
                    <a:pt x="7635" y="4408"/>
                  </a:lnTo>
                  <a:cubicBezTo>
                    <a:pt x="7631" y="4408"/>
                    <a:pt x="7627" y="4408"/>
                    <a:pt x="7623" y="4408"/>
                  </a:cubicBezTo>
                  <a:cubicBezTo>
                    <a:pt x="7593" y="4408"/>
                    <a:pt x="7564" y="4399"/>
                    <a:pt x="7540" y="4387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5127900" y="3226975"/>
              <a:ext cx="28350" cy="44625"/>
            </a:xfrm>
            <a:custGeom>
              <a:rect b="b" l="l" r="r" t="t"/>
              <a:pathLst>
                <a:path extrusionOk="0" h="1785" w="1134">
                  <a:moveTo>
                    <a:pt x="749" y="0"/>
                  </a:moveTo>
                  <a:cubicBezTo>
                    <a:pt x="679" y="0"/>
                    <a:pt x="603" y="22"/>
                    <a:pt x="526" y="64"/>
                  </a:cubicBezTo>
                  <a:cubicBezTo>
                    <a:pt x="294" y="201"/>
                    <a:pt x="93" y="508"/>
                    <a:pt x="0" y="846"/>
                  </a:cubicBezTo>
                  <a:cubicBezTo>
                    <a:pt x="44" y="853"/>
                    <a:pt x="99" y="860"/>
                    <a:pt x="126" y="863"/>
                  </a:cubicBezTo>
                  <a:cubicBezTo>
                    <a:pt x="212" y="566"/>
                    <a:pt x="389" y="289"/>
                    <a:pt x="588" y="174"/>
                  </a:cubicBezTo>
                  <a:cubicBezTo>
                    <a:pt x="632" y="150"/>
                    <a:pt x="690" y="126"/>
                    <a:pt x="748" y="126"/>
                  </a:cubicBezTo>
                  <a:cubicBezTo>
                    <a:pt x="782" y="126"/>
                    <a:pt x="816" y="133"/>
                    <a:pt x="847" y="150"/>
                  </a:cubicBezTo>
                  <a:cubicBezTo>
                    <a:pt x="950" y="212"/>
                    <a:pt x="1004" y="376"/>
                    <a:pt x="997" y="587"/>
                  </a:cubicBezTo>
                  <a:cubicBezTo>
                    <a:pt x="986" y="993"/>
                    <a:pt x="755" y="1450"/>
                    <a:pt x="479" y="1611"/>
                  </a:cubicBezTo>
                  <a:cubicBezTo>
                    <a:pt x="435" y="1637"/>
                    <a:pt x="379" y="1661"/>
                    <a:pt x="319" y="1661"/>
                  </a:cubicBezTo>
                  <a:cubicBezTo>
                    <a:pt x="308" y="1661"/>
                    <a:pt x="298" y="1660"/>
                    <a:pt x="287" y="1658"/>
                  </a:cubicBezTo>
                  <a:lnTo>
                    <a:pt x="151" y="1737"/>
                  </a:lnTo>
                  <a:cubicBezTo>
                    <a:pt x="151" y="1737"/>
                    <a:pt x="154" y="1740"/>
                    <a:pt x="158" y="1740"/>
                  </a:cubicBezTo>
                  <a:cubicBezTo>
                    <a:pt x="205" y="1771"/>
                    <a:pt x="260" y="1784"/>
                    <a:pt x="318" y="1784"/>
                  </a:cubicBezTo>
                  <a:cubicBezTo>
                    <a:pt x="389" y="1784"/>
                    <a:pt x="468" y="1764"/>
                    <a:pt x="543" y="1720"/>
                  </a:cubicBezTo>
                  <a:cubicBezTo>
                    <a:pt x="857" y="1539"/>
                    <a:pt x="1113" y="1044"/>
                    <a:pt x="1123" y="590"/>
                  </a:cubicBezTo>
                  <a:cubicBezTo>
                    <a:pt x="1134" y="327"/>
                    <a:pt x="1055" y="130"/>
                    <a:pt x="912" y="44"/>
                  </a:cubicBezTo>
                  <a:cubicBezTo>
                    <a:pt x="862" y="15"/>
                    <a:pt x="808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4808525" y="3104600"/>
              <a:ext cx="360425" cy="216850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099"/>
                  </a:lnTo>
                  <a:cubicBezTo>
                    <a:pt x="35" y="4124"/>
                    <a:pt x="0" y="4178"/>
                    <a:pt x="0" y="4219"/>
                  </a:cubicBezTo>
                  <a:cubicBezTo>
                    <a:pt x="0" y="4260"/>
                    <a:pt x="35" y="4311"/>
                    <a:pt x="76" y="4335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4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4809725" y="3207075"/>
              <a:ext cx="2575" cy="7025"/>
            </a:xfrm>
            <a:custGeom>
              <a:rect b="b" l="l" r="r" t="t"/>
              <a:pathLst>
                <a:path extrusionOk="0" h="281" w="103">
                  <a:moveTo>
                    <a:pt x="28" y="0"/>
                  </a:moveTo>
                  <a:cubicBezTo>
                    <a:pt x="25" y="3"/>
                    <a:pt x="21" y="6"/>
                    <a:pt x="18" y="9"/>
                  </a:cubicBezTo>
                  <a:lnTo>
                    <a:pt x="18" y="9"/>
                  </a:lnTo>
                  <a:cubicBezTo>
                    <a:pt x="19" y="9"/>
                    <a:pt x="20" y="8"/>
                    <a:pt x="21" y="8"/>
                  </a:cubicBezTo>
                  <a:cubicBezTo>
                    <a:pt x="24" y="4"/>
                    <a:pt x="24" y="4"/>
                    <a:pt x="28" y="0"/>
                  </a:cubicBezTo>
                  <a:close/>
                  <a:moveTo>
                    <a:pt x="18" y="9"/>
                  </a:moveTo>
                  <a:lnTo>
                    <a:pt x="18" y="9"/>
                  </a:lnTo>
                  <a:cubicBezTo>
                    <a:pt x="13" y="12"/>
                    <a:pt x="9" y="15"/>
                    <a:pt x="4" y="21"/>
                  </a:cubicBezTo>
                  <a:cubicBezTo>
                    <a:pt x="8" y="17"/>
                    <a:pt x="13" y="13"/>
                    <a:pt x="18" y="9"/>
                  </a:cubicBezTo>
                  <a:close/>
                  <a:moveTo>
                    <a:pt x="1" y="216"/>
                  </a:moveTo>
                  <a:cubicBezTo>
                    <a:pt x="8" y="223"/>
                    <a:pt x="13" y="228"/>
                    <a:pt x="20" y="232"/>
                  </a:cubicBezTo>
                  <a:lnTo>
                    <a:pt x="20" y="232"/>
                  </a:lnTo>
                  <a:cubicBezTo>
                    <a:pt x="14" y="228"/>
                    <a:pt x="7" y="222"/>
                    <a:pt x="1" y="216"/>
                  </a:cubicBezTo>
                  <a:close/>
                  <a:moveTo>
                    <a:pt x="20" y="232"/>
                  </a:moveTo>
                  <a:lnTo>
                    <a:pt x="20" y="232"/>
                  </a:lnTo>
                  <a:cubicBezTo>
                    <a:pt x="23" y="235"/>
                    <a:pt x="25" y="237"/>
                    <a:pt x="28" y="239"/>
                  </a:cubicBezTo>
                  <a:lnTo>
                    <a:pt x="103" y="280"/>
                  </a:lnTo>
                  <a:lnTo>
                    <a:pt x="103" y="280"/>
                  </a:lnTo>
                  <a:lnTo>
                    <a:pt x="28" y="236"/>
                  </a:lnTo>
                  <a:cubicBezTo>
                    <a:pt x="25" y="235"/>
                    <a:pt x="22" y="234"/>
                    <a:pt x="20" y="232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4812300" y="3214075"/>
              <a:ext cx="185325" cy="106925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4808525" y="3207250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4"/>
                    <a:pt x="58" y="7"/>
                    <a:pt x="52" y="14"/>
                  </a:cubicBezTo>
                  <a:cubicBezTo>
                    <a:pt x="38" y="28"/>
                    <a:pt x="25" y="45"/>
                    <a:pt x="14" y="62"/>
                  </a:cubicBezTo>
                  <a:cubicBezTo>
                    <a:pt x="8" y="79"/>
                    <a:pt x="0" y="96"/>
                    <a:pt x="0" y="113"/>
                  </a:cubicBezTo>
                  <a:cubicBezTo>
                    <a:pt x="0" y="130"/>
                    <a:pt x="8" y="147"/>
                    <a:pt x="17" y="164"/>
                  </a:cubicBezTo>
                  <a:cubicBezTo>
                    <a:pt x="25" y="182"/>
                    <a:pt x="35" y="198"/>
                    <a:pt x="49" y="209"/>
                  </a:cubicBezTo>
                  <a:cubicBezTo>
                    <a:pt x="58" y="218"/>
                    <a:pt x="66" y="226"/>
                    <a:pt x="76" y="229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400"/>
                  </a:cubicBezTo>
                  <a:lnTo>
                    <a:pt x="76" y="79"/>
                  </a:lnTo>
                  <a:cubicBezTo>
                    <a:pt x="55" y="69"/>
                    <a:pt x="45" y="51"/>
                    <a:pt x="45" y="38"/>
                  </a:cubicBezTo>
                  <a:cubicBezTo>
                    <a:pt x="45" y="24"/>
                    <a:pt x="55" y="10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4809375" y="3104600"/>
              <a:ext cx="359575" cy="213075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4"/>
                    <a:pt x="1" y="4165"/>
                    <a:pt x="42" y="4185"/>
                  </a:cubicBezTo>
                  <a:lnTo>
                    <a:pt x="7527" y="8506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6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5135250" y="3220050"/>
              <a:ext cx="31250" cy="190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1"/>
                  </a:lnTo>
                  <a:lnTo>
                    <a:pt x="0" y="761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0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5000500" y="3242300"/>
              <a:ext cx="129475" cy="78950"/>
            </a:xfrm>
            <a:custGeom>
              <a:rect b="b" l="l" r="r" t="t"/>
              <a:pathLst>
                <a:path extrusionOk="0" h="3158" w="5179">
                  <a:moveTo>
                    <a:pt x="5178" y="1"/>
                  </a:moveTo>
                  <a:lnTo>
                    <a:pt x="32" y="3148"/>
                  </a:lnTo>
                  <a:cubicBezTo>
                    <a:pt x="21" y="3151"/>
                    <a:pt x="11" y="3154"/>
                    <a:pt x="1" y="3158"/>
                  </a:cubicBezTo>
                  <a:cubicBezTo>
                    <a:pt x="11" y="3154"/>
                    <a:pt x="21" y="3151"/>
                    <a:pt x="32" y="3148"/>
                  </a:cubicBezTo>
                  <a:lnTo>
                    <a:pt x="5178" y="1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129950" y="3228925"/>
              <a:ext cx="21950" cy="13400"/>
            </a:xfrm>
            <a:custGeom>
              <a:rect b="b" l="l" r="r" t="t"/>
              <a:pathLst>
                <a:path extrusionOk="0" h="536" w="878">
                  <a:moveTo>
                    <a:pt x="212" y="406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6"/>
                  </a:lnTo>
                  <a:lnTo>
                    <a:pt x="212" y="406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4999400" y="3214750"/>
              <a:ext cx="169550" cy="106700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100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4"/>
                    <a:pt x="45" y="4260"/>
                  </a:cubicBezTo>
                  <a:cubicBezTo>
                    <a:pt x="55" y="4256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3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2"/>
                  </a:lnTo>
                  <a:lnTo>
                    <a:pt x="6683" y="72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5166475" y="3214850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5166475" y="3214850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0"/>
                  </a:moveTo>
                  <a:lnTo>
                    <a:pt x="0" y="68"/>
                  </a:lnTo>
                  <a:lnTo>
                    <a:pt x="0" y="2007"/>
                  </a:lnTo>
                  <a:lnTo>
                    <a:pt x="99" y="194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4806825" y="3102800"/>
              <a:ext cx="357875" cy="206675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1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5000175" y="3207850"/>
              <a:ext cx="164525" cy="100100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5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9"/>
                    <a:pt x="6580" y="185"/>
                    <a:pt x="6580" y="147"/>
                  </a:cubicBezTo>
                  <a:lnTo>
                    <a:pt x="6580" y="126"/>
                  </a:lnTo>
                  <a:lnTo>
                    <a:pt x="6580" y="123"/>
                  </a:lnTo>
                  <a:lnTo>
                    <a:pt x="6580" y="120"/>
                  </a:lnTo>
                  <a:lnTo>
                    <a:pt x="6580" y="117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6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4806825" y="3099150"/>
              <a:ext cx="358475" cy="206575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5000175" y="3203575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3"/>
                  </a:moveTo>
                  <a:lnTo>
                    <a:pt x="0" y="3287"/>
                  </a:lnTo>
                  <a:cubicBezTo>
                    <a:pt x="27" y="3298"/>
                    <a:pt x="54" y="3304"/>
                    <a:pt x="86" y="3304"/>
                  </a:cubicBezTo>
                  <a:cubicBezTo>
                    <a:pt x="140" y="3304"/>
                    <a:pt x="205" y="3284"/>
                    <a:pt x="270" y="3250"/>
                  </a:cubicBezTo>
                  <a:lnTo>
                    <a:pt x="294" y="3260"/>
                  </a:lnTo>
                  <a:lnTo>
                    <a:pt x="0" y="3093"/>
                  </a:lnTo>
                  <a:close/>
                  <a:moveTo>
                    <a:pt x="6386" y="1"/>
                  </a:moveTo>
                  <a:lnTo>
                    <a:pt x="6386" y="124"/>
                  </a:lnTo>
                  <a:lnTo>
                    <a:pt x="6376" y="130"/>
                  </a:lnTo>
                  <a:cubicBezTo>
                    <a:pt x="6396" y="175"/>
                    <a:pt x="6379" y="226"/>
                    <a:pt x="6314" y="263"/>
                  </a:cubicBezTo>
                  <a:lnTo>
                    <a:pt x="706" y="3499"/>
                  </a:lnTo>
                  <a:lnTo>
                    <a:pt x="369" y="3304"/>
                  </a:lnTo>
                  <a:cubicBezTo>
                    <a:pt x="355" y="3314"/>
                    <a:pt x="338" y="3322"/>
                    <a:pt x="325" y="3328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6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827050" y="3098975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0"/>
                  </a:moveTo>
                  <a:cubicBezTo>
                    <a:pt x="5719" y="0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7"/>
                  </a:lnTo>
                  <a:lnTo>
                    <a:pt x="1" y="3280"/>
                  </a:lnTo>
                  <a:lnTo>
                    <a:pt x="7631" y="7683"/>
                  </a:lnTo>
                  <a:lnTo>
                    <a:pt x="13239" y="4447"/>
                  </a:lnTo>
                  <a:cubicBezTo>
                    <a:pt x="13304" y="4410"/>
                    <a:pt x="13321" y="4359"/>
                    <a:pt x="13301" y="4314"/>
                  </a:cubicBezTo>
                  <a:lnTo>
                    <a:pt x="13311" y="4308"/>
                  </a:lnTo>
                  <a:lnTo>
                    <a:pt x="13311" y="3553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4827050" y="3078400"/>
              <a:ext cx="333375" cy="192100"/>
            </a:xfrm>
            <a:custGeom>
              <a:rect b="b" l="l" r="r" t="t"/>
              <a:pathLst>
                <a:path extrusionOk="0" h="7684" w="13335">
                  <a:moveTo>
                    <a:pt x="5781" y="0"/>
                  </a:moveTo>
                  <a:cubicBezTo>
                    <a:pt x="5719" y="0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4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0"/>
                    <a:pt x="57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4827050" y="3160400"/>
              <a:ext cx="190800" cy="130650"/>
            </a:xfrm>
            <a:custGeom>
              <a:rect b="b" l="l" r="r" t="t"/>
              <a:pathLst>
                <a:path extrusionOk="0" h="5226" w="7632">
                  <a:moveTo>
                    <a:pt x="1" y="0"/>
                  </a:moveTo>
                  <a:lnTo>
                    <a:pt x="1" y="823"/>
                  </a:lnTo>
                  <a:lnTo>
                    <a:pt x="7631" y="5226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5014000" y="3259100"/>
              <a:ext cx="7775" cy="4000"/>
            </a:xfrm>
            <a:custGeom>
              <a:rect b="b" l="l" r="r" t="t"/>
              <a:pathLst>
                <a:path extrusionOk="0" h="160" w="311">
                  <a:moveTo>
                    <a:pt x="137" y="1"/>
                  </a:moveTo>
                  <a:cubicBezTo>
                    <a:pt x="104" y="1"/>
                    <a:pt x="74" y="7"/>
                    <a:pt x="51" y="22"/>
                  </a:cubicBezTo>
                  <a:cubicBezTo>
                    <a:pt x="45" y="22"/>
                    <a:pt x="41" y="25"/>
                    <a:pt x="41" y="28"/>
                  </a:cubicBezTo>
                  <a:cubicBezTo>
                    <a:pt x="0" y="60"/>
                    <a:pt x="7" y="100"/>
                    <a:pt x="65" y="135"/>
                  </a:cubicBezTo>
                  <a:cubicBezTo>
                    <a:pt x="82" y="145"/>
                    <a:pt x="103" y="151"/>
                    <a:pt x="126" y="155"/>
                  </a:cubicBezTo>
                  <a:cubicBezTo>
                    <a:pt x="142" y="158"/>
                    <a:pt x="157" y="160"/>
                    <a:pt x="173" y="160"/>
                  </a:cubicBezTo>
                  <a:cubicBezTo>
                    <a:pt x="192" y="160"/>
                    <a:pt x="211" y="157"/>
                    <a:pt x="229" y="151"/>
                  </a:cubicBezTo>
                  <a:cubicBezTo>
                    <a:pt x="239" y="151"/>
                    <a:pt x="249" y="148"/>
                    <a:pt x="259" y="141"/>
                  </a:cubicBezTo>
                  <a:cubicBezTo>
                    <a:pt x="311" y="114"/>
                    <a:pt x="304" y="63"/>
                    <a:pt x="246" y="28"/>
                  </a:cubicBezTo>
                  <a:cubicBezTo>
                    <a:pt x="218" y="15"/>
                    <a:pt x="188" y="5"/>
                    <a:pt x="157" y="1"/>
                  </a:cubicBezTo>
                  <a:cubicBezTo>
                    <a:pt x="150" y="1"/>
                    <a:pt x="143" y="1"/>
                    <a:pt x="1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993950" y="3256325"/>
              <a:ext cx="25775" cy="322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4"/>
                    <a:pt x="475" y="71"/>
                  </a:cubicBezTo>
                  <a:cubicBezTo>
                    <a:pt x="208" y="221"/>
                    <a:pt x="0" y="583"/>
                    <a:pt x="0" y="891"/>
                  </a:cubicBezTo>
                  <a:cubicBezTo>
                    <a:pt x="0" y="1007"/>
                    <a:pt x="31" y="1102"/>
                    <a:pt x="89" y="1174"/>
                  </a:cubicBezTo>
                  <a:cubicBezTo>
                    <a:pt x="147" y="1249"/>
                    <a:pt x="235" y="1290"/>
                    <a:pt x="335" y="1290"/>
                  </a:cubicBezTo>
                  <a:cubicBezTo>
                    <a:pt x="410" y="1290"/>
                    <a:pt x="492" y="1266"/>
                    <a:pt x="574" y="1218"/>
                  </a:cubicBezTo>
                  <a:cubicBezTo>
                    <a:pt x="587" y="1212"/>
                    <a:pt x="604" y="1204"/>
                    <a:pt x="618" y="1194"/>
                  </a:cubicBezTo>
                  <a:lnTo>
                    <a:pt x="519" y="1140"/>
                  </a:lnTo>
                  <a:cubicBezTo>
                    <a:pt x="453" y="1176"/>
                    <a:pt x="391" y="1194"/>
                    <a:pt x="336" y="1194"/>
                  </a:cubicBezTo>
                  <a:cubicBezTo>
                    <a:pt x="196" y="1194"/>
                    <a:pt x="99" y="1082"/>
                    <a:pt x="99" y="891"/>
                  </a:cubicBezTo>
                  <a:cubicBezTo>
                    <a:pt x="99" y="621"/>
                    <a:pt x="290" y="290"/>
                    <a:pt x="522" y="157"/>
                  </a:cubicBezTo>
                  <a:cubicBezTo>
                    <a:pt x="589" y="117"/>
                    <a:pt x="654" y="98"/>
                    <a:pt x="711" y="98"/>
                  </a:cubicBezTo>
                  <a:cubicBezTo>
                    <a:pt x="762" y="98"/>
                    <a:pt x="807" y="113"/>
                    <a:pt x="843" y="139"/>
                  </a:cubicBezTo>
                  <a:cubicBezTo>
                    <a:pt x="881" y="167"/>
                    <a:pt x="911" y="208"/>
                    <a:pt x="928" y="266"/>
                  </a:cubicBezTo>
                  <a:cubicBezTo>
                    <a:pt x="944" y="269"/>
                    <a:pt x="959" y="271"/>
                    <a:pt x="975" y="271"/>
                  </a:cubicBezTo>
                  <a:cubicBezTo>
                    <a:pt x="994" y="271"/>
                    <a:pt x="1013" y="268"/>
                    <a:pt x="1031" y="262"/>
                  </a:cubicBezTo>
                  <a:cubicBezTo>
                    <a:pt x="1017" y="205"/>
                    <a:pt x="993" y="153"/>
                    <a:pt x="959" y="112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5000100" y="3178675"/>
              <a:ext cx="164600" cy="84125"/>
            </a:xfrm>
            <a:custGeom>
              <a:rect b="b" l="l" r="r" t="t"/>
              <a:pathLst>
                <a:path extrusionOk="0" h="3365" w="6584">
                  <a:moveTo>
                    <a:pt x="6583" y="0"/>
                  </a:moveTo>
                  <a:lnTo>
                    <a:pt x="0" y="3215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000175" y="3178675"/>
              <a:ext cx="164525" cy="84125"/>
            </a:xfrm>
            <a:custGeom>
              <a:rect b="b" l="l" r="r" t="t"/>
              <a:pathLst>
                <a:path extrusionOk="0" h="3365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4806825" y="3069950"/>
              <a:ext cx="358475" cy="190575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216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4806825" y="3150250"/>
              <a:ext cx="190800" cy="159225"/>
            </a:xfrm>
            <a:custGeom>
              <a:rect b="b" l="l" r="r" t="t"/>
              <a:pathLst>
                <a:path extrusionOk="0" h="6369" w="7632">
                  <a:moveTo>
                    <a:pt x="0" y="0"/>
                  </a:moveTo>
                  <a:lnTo>
                    <a:pt x="0" y="1963"/>
                  </a:lnTo>
                  <a:lnTo>
                    <a:pt x="7632" y="6369"/>
                  </a:lnTo>
                  <a:lnTo>
                    <a:pt x="7632" y="4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4806825" y="3150350"/>
              <a:ext cx="190800" cy="159125"/>
            </a:xfrm>
            <a:custGeom>
              <a:rect b="b" l="l" r="r" t="t"/>
              <a:pathLst>
                <a:path extrusionOk="0" h="6365" w="7632">
                  <a:moveTo>
                    <a:pt x="0" y="0"/>
                  </a:moveTo>
                  <a:lnTo>
                    <a:pt x="0" y="1959"/>
                  </a:lnTo>
                  <a:lnTo>
                    <a:pt x="7632" y="6365"/>
                  </a:lnTo>
                  <a:lnTo>
                    <a:pt x="7632" y="4877"/>
                  </a:lnTo>
                  <a:lnTo>
                    <a:pt x="7632" y="4645"/>
                  </a:lnTo>
                  <a:lnTo>
                    <a:pt x="7632" y="4406"/>
                  </a:lnTo>
                  <a:lnTo>
                    <a:pt x="5843" y="3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942150" y="3245650"/>
              <a:ext cx="26225" cy="32350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1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7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4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944625" y="3248100"/>
              <a:ext cx="21275" cy="27425"/>
            </a:xfrm>
            <a:custGeom>
              <a:rect b="b" l="l" r="r" t="t"/>
              <a:pathLst>
                <a:path extrusionOk="0" h="1097" w="851">
                  <a:moveTo>
                    <a:pt x="236" y="1"/>
                  </a:moveTo>
                  <a:cubicBezTo>
                    <a:pt x="97" y="1"/>
                    <a:pt x="0" y="113"/>
                    <a:pt x="0" y="305"/>
                  </a:cubicBezTo>
                  <a:cubicBezTo>
                    <a:pt x="0" y="575"/>
                    <a:pt x="192" y="903"/>
                    <a:pt x="427" y="1038"/>
                  </a:cubicBezTo>
                  <a:cubicBezTo>
                    <a:pt x="494" y="1078"/>
                    <a:pt x="558" y="1097"/>
                    <a:pt x="614" y="1097"/>
                  </a:cubicBezTo>
                  <a:cubicBezTo>
                    <a:pt x="754" y="1097"/>
                    <a:pt x="850" y="984"/>
                    <a:pt x="850" y="793"/>
                  </a:cubicBezTo>
                  <a:cubicBezTo>
                    <a:pt x="850" y="523"/>
                    <a:pt x="659" y="196"/>
                    <a:pt x="424" y="59"/>
                  </a:cubicBezTo>
                  <a:cubicBezTo>
                    <a:pt x="357" y="20"/>
                    <a:pt x="293" y="1"/>
                    <a:pt x="23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821425" y="3173825"/>
              <a:ext cx="106000" cy="81550"/>
            </a:xfrm>
            <a:custGeom>
              <a:rect b="b" l="l" r="r" t="t"/>
              <a:pathLst>
                <a:path extrusionOk="0" h="3262" w="4240">
                  <a:moveTo>
                    <a:pt x="257" y="0"/>
                  </a:moveTo>
                  <a:cubicBezTo>
                    <a:pt x="105" y="0"/>
                    <a:pt x="0" y="123"/>
                    <a:pt x="0" y="334"/>
                  </a:cubicBezTo>
                  <a:lnTo>
                    <a:pt x="0" y="481"/>
                  </a:lnTo>
                  <a:cubicBezTo>
                    <a:pt x="0" y="777"/>
                    <a:pt x="208" y="1139"/>
                    <a:pt x="464" y="1286"/>
                  </a:cubicBezTo>
                  <a:lnTo>
                    <a:pt x="3772" y="3198"/>
                  </a:lnTo>
                  <a:cubicBezTo>
                    <a:pt x="3847" y="3241"/>
                    <a:pt x="3917" y="3262"/>
                    <a:pt x="3980" y="3262"/>
                  </a:cubicBezTo>
                  <a:cubicBezTo>
                    <a:pt x="4134" y="3262"/>
                    <a:pt x="4239" y="3139"/>
                    <a:pt x="4239" y="2927"/>
                  </a:cubicBezTo>
                  <a:lnTo>
                    <a:pt x="4239" y="2781"/>
                  </a:lnTo>
                  <a:cubicBezTo>
                    <a:pt x="4239" y="2484"/>
                    <a:pt x="4030" y="2122"/>
                    <a:pt x="3772" y="1972"/>
                  </a:cubicBezTo>
                  <a:lnTo>
                    <a:pt x="464" y="65"/>
                  </a:lnTo>
                  <a:cubicBezTo>
                    <a:pt x="390" y="21"/>
                    <a:pt x="319" y="0"/>
                    <a:pt x="25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4997625" y="325920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4997625" y="325920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5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4808525" y="3051950"/>
              <a:ext cx="360425" cy="199200"/>
            </a:xfrm>
            <a:custGeom>
              <a:rect b="b" l="l" r="r" t="t"/>
              <a:pathLst>
                <a:path extrusionOk="0" h="7968" w="14417">
                  <a:moveTo>
                    <a:pt x="6789" y="0"/>
                  </a:moveTo>
                  <a:lnTo>
                    <a:pt x="76" y="3393"/>
                  </a:lnTo>
                  <a:cubicBezTo>
                    <a:pt x="35" y="3417"/>
                    <a:pt x="0" y="3472"/>
                    <a:pt x="0" y="3513"/>
                  </a:cubicBezTo>
                  <a:cubicBezTo>
                    <a:pt x="0" y="3554"/>
                    <a:pt x="35" y="3609"/>
                    <a:pt x="76" y="3632"/>
                  </a:cubicBezTo>
                  <a:lnTo>
                    <a:pt x="7561" y="7950"/>
                  </a:lnTo>
                  <a:cubicBezTo>
                    <a:pt x="7581" y="7962"/>
                    <a:pt x="7608" y="7968"/>
                    <a:pt x="7636" y="7968"/>
                  </a:cubicBezTo>
                  <a:cubicBezTo>
                    <a:pt x="7663" y="7968"/>
                    <a:pt x="7690" y="7962"/>
                    <a:pt x="7711" y="7950"/>
                  </a:cubicBezTo>
                  <a:lnTo>
                    <a:pt x="14417" y="4554"/>
                  </a:lnTo>
                  <a:lnTo>
                    <a:pt x="14417" y="4407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4809800" y="313677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24" y="0"/>
                  </a:moveTo>
                  <a:cubicBezTo>
                    <a:pt x="22" y="3"/>
                    <a:pt x="20" y="5"/>
                    <a:pt x="18" y="7"/>
                  </a:cubicBezTo>
                  <a:lnTo>
                    <a:pt x="18" y="7"/>
                  </a:lnTo>
                  <a:cubicBezTo>
                    <a:pt x="18" y="7"/>
                    <a:pt x="18" y="7"/>
                    <a:pt x="18" y="7"/>
                  </a:cubicBezTo>
                  <a:lnTo>
                    <a:pt x="24" y="0"/>
                  </a:lnTo>
                  <a:close/>
                  <a:moveTo>
                    <a:pt x="18" y="7"/>
                  </a:moveTo>
                  <a:cubicBezTo>
                    <a:pt x="11" y="11"/>
                    <a:pt x="7" y="14"/>
                    <a:pt x="1" y="21"/>
                  </a:cubicBezTo>
                  <a:cubicBezTo>
                    <a:pt x="7" y="16"/>
                    <a:pt x="13" y="11"/>
                    <a:pt x="18" y="7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4816025" y="3145900"/>
              <a:ext cx="181600" cy="104800"/>
            </a:xfrm>
            <a:custGeom>
              <a:rect b="b" l="l" r="r" t="t"/>
              <a:pathLst>
                <a:path extrusionOk="0" h="4192" w="7264">
                  <a:moveTo>
                    <a:pt x="1" y="0"/>
                  </a:moveTo>
                  <a:lnTo>
                    <a:pt x="1" y="0"/>
                  </a:lnTo>
                  <a:lnTo>
                    <a:pt x="7261" y="4192"/>
                  </a:lnTo>
                  <a:lnTo>
                    <a:pt x="7264" y="4192"/>
                  </a:lnTo>
                  <a:lnTo>
                    <a:pt x="7261" y="4192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4808525" y="3136925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cubicBezTo>
                    <a:pt x="62" y="5"/>
                    <a:pt x="58" y="8"/>
                    <a:pt x="52" y="15"/>
                  </a:cubicBezTo>
                  <a:cubicBezTo>
                    <a:pt x="38" y="29"/>
                    <a:pt x="25" y="46"/>
                    <a:pt x="14" y="62"/>
                  </a:cubicBezTo>
                  <a:cubicBezTo>
                    <a:pt x="8" y="79"/>
                    <a:pt x="0" y="97"/>
                    <a:pt x="0" y="114"/>
                  </a:cubicBezTo>
                  <a:cubicBezTo>
                    <a:pt x="0" y="131"/>
                    <a:pt x="8" y="148"/>
                    <a:pt x="17" y="165"/>
                  </a:cubicBezTo>
                  <a:cubicBezTo>
                    <a:pt x="25" y="182"/>
                    <a:pt x="35" y="199"/>
                    <a:pt x="49" y="210"/>
                  </a:cubicBezTo>
                  <a:cubicBezTo>
                    <a:pt x="58" y="219"/>
                    <a:pt x="66" y="226"/>
                    <a:pt x="76" y="233"/>
                  </a:cubicBezTo>
                  <a:lnTo>
                    <a:pt x="301" y="359"/>
                  </a:lnTo>
                  <a:lnTo>
                    <a:pt x="7561" y="4551"/>
                  </a:lnTo>
                  <a:lnTo>
                    <a:pt x="7564" y="4551"/>
                  </a:lnTo>
                  <a:cubicBezTo>
                    <a:pt x="7584" y="4561"/>
                    <a:pt x="7608" y="4567"/>
                    <a:pt x="7635" y="4567"/>
                  </a:cubicBezTo>
                  <a:lnTo>
                    <a:pt x="7635" y="4417"/>
                  </a:lnTo>
                  <a:cubicBezTo>
                    <a:pt x="7608" y="4417"/>
                    <a:pt x="7581" y="4414"/>
                    <a:pt x="7561" y="4400"/>
                  </a:cubicBezTo>
                  <a:lnTo>
                    <a:pt x="76" y="83"/>
                  </a:lnTo>
                  <a:cubicBezTo>
                    <a:pt x="55" y="69"/>
                    <a:pt x="45" y="56"/>
                    <a:pt x="45" y="38"/>
                  </a:cubicBezTo>
                  <a:cubicBezTo>
                    <a:pt x="45" y="25"/>
                    <a:pt x="55" y="11"/>
                    <a:pt x="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4810250" y="3134125"/>
              <a:ext cx="5450" cy="2825"/>
            </a:xfrm>
            <a:custGeom>
              <a:rect b="b" l="l" r="r" t="t"/>
              <a:pathLst>
                <a:path extrusionOk="0" h="113" w="218">
                  <a:moveTo>
                    <a:pt x="218" y="0"/>
                  </a:moveTo>
                  <a:lnTo>
                    <a:pt x="7" y="106"/>
                  </a:lnTo>
                  <a:lnTo>
                    <a:pt x="7" y="106"/>
                  </a:lnTo>
                  <a:lnTo>
                    <a:pt x="7" y="106"/>
                  </a:lnTo>
                  <a:lnTo>
                    <a:pt x="0" y="113"/>
                  </a:lnTo>
                  <a:lnTo>
                    <a:pt x="7" y="10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4809650" y="3134125"/>
              <a:ext cx="356575" cy="113250"/>
            </a:xfrm>
            <a:custGeom>
              <a:rect b="b" l="l" r="r" t="t"/>
              <a:pathLst>
                <a:path extrusionOk="0" h="4530" w="14263">
                  <a:moveTo>
                    <a:pt x="242" y="0"/>
                  </a:moveTo>
                  <a:lnTo>
                    <a:pt x="31" y="106"/>
                  </a:lnTo>
                  <a:lnTo>
                    <a:pt x="24" y="113"/>
                  </a:lnTo>
                  <a:cubicBezTo>
                    <a:pt x="10" y="123"/>
                    <a:pt x="0" y="137"/>
                    <a:pt x="0" y="150"/>
                  </a:cubicBezTo>
                  <a:cubicBezTo>
                    <a:pt x="0" y="168"/>
                    <a:pt x="10" y="181"/>
                    <a:pt x="31" y="195"/>
                  </a:cubicBezTo>
                  <a:lnTo>
                    <a:pt x="7516" y="4512"/>
                  </a:lnTo>
                  <a:cubicBezTo>
                    <a:pt x="7536" y="4526"/>
                    <a:pt x="7563" y="4529"/>
                    <a:pt x="7590" y="4529"/>
                  </a:cubicBezTo>
                  <a:cubicBezTo>
                    <a:pt x="7618" y="4529"/>
                    <a:pt x="7645" y="4526"/>
                    <a:pt x="7666" y="4512"/>
                  </a:cubicBezTo>
                  <a:lnTo>
                    <a:pt x="14263" y="1174"/>
                  </a:lnTo>
                  <a:lnTo>
                    <a:pt x="13707" y="854"/>
                  </a:lnTo>
                  <a:cubicBezTo>
                    <a:pt x="13601" y="1083"/>
                    <a:pt x="13444" y="1277"/>
                    <a:pt x="13273" y="1376"/>
                  </a:cubicBezTo>
                  <a:cubicBezTo>
                    <a:pt x="13198" y="1420"/>
                    <a:pt x="13119" y="1444"/>
                    <a:pt x="13048" y="1444"/>
                  </a:cubicBezTo>
                  <a:cubicBezTo>
                    <a:pt x="12990" y="1444"/>
                    <a:pt x="12935" y="1427"/>
                    <a:pt x="12888" y="1400"/>
                  </a:cubicBezTo>
                  <a:cubicBezTo>
                    <a:pt x="12884" y="1396"/>
                    <a:pt x="12881" y="1396"/>
                    <a:pt x="12881" y="1393"/>
                  </a:cubicBezTo>
                  <a:lnTo>
                    <a:pt x="13017" y="1314"/>
                  </a:lnTo>
                  <a:cubicBezTo>
                    <a:pt x="13028" y="1314"/>
                    <a:pt x="13037" y="1318"/>
                    <a:pt x="13048" y="1318"/>
                  </a:cubicBezTo>
                  <a:cubicBezTo>
                    <a:pt x="13109" y="1318"/>
                    <a:pt x="13168" y="1294"/>
                    <a:pt x="13209" y="1267"/>
                  </a:cubicBezTo>
                  <a:cubicBezTo>
                    <a:pt x="13362" y="1178"/>
                    <a:pt x="13499" y="1001"/>
                    <a:pt x="13598" y="788"/>
                  </a:cubicBezTo>
                  <a:lnTo>
                    <a:pt x="13368" y="659"/>
                  </a:lnTo>
                  <a:lnTo>
                    <a:pt x="13368" y="1110"/>
                  </a:lnTo>
                  <a:lnTo>
                    <a:pt x="7683" y="4188"/>
                  </a:lnTo>
                  <a:cubicBezTo>
                    <a:pt x="7659" y="4202"/>
                    <a:pt x="7625" y="4208"/>
                    <a:pt x="7590" y="4208"/>
                  </a:cubicBezTo>
                  <a:cubicBezTo>
                    <a:pt x="7573" y="4208"/>
                    <a:pt x="7553" y="4205"/>
                    <a:pt x="7536" y="4202"/>
                  </a:cubicBezTo>
                  <a:cubicBezTo>
                    <a:pt x="7522" y="4198"/>
                    <a:pt x="7508" y="4195"/>
                    <a:pt x="7495" y="4188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156225" y="3165775"/>
              <a:ext cx="12725" cy="6500"/>
            </a:xfrm>
            <a:custGeom>
              <a:rect b="b" l="l" r="r" t="t"/>
              <a:pathLst>
                <a:path extrusionOk="0" h="260" w="509">
                  <a:moveTo>
                    <a:pt x="509" y="1"/>
                  </a:moveTo>
                  <a:lnTo>
                    <a:pt x="1" y="260"/>
                  </a:lnTo>
                  <a:lnTo>
                    <a:pt x="1" y="260"/>
                  </a:lnTo>
                  <a:close/>
                </a:path>
              </a:pathLst>
            </a:custGeom>
            <a:solidFill>
              <a:srgbClr val="374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000500" y="3250675"/>
              <a:ext cx="800" cy="275"/>
            </a:xfrm>
            <a:custGeom>
              <a:rect b="b" l="l" r="r" t="t"/>
              <a:pathLst>
                <a:path extrusionOk="0" h="11" w="32">
                  <a:moveTo>
                    <a:pt x="32" y="1"/>
                  </a:moveTo>
                  <a:lnTo>
                    <a:pt x="32" y="1"/>
                  </a:lnTo>
                  <a:cubicBezTo>
                    <a:pt x="21" y="4"/>
                    <a:pt x="11" y="7"/>
                    <a:pt x="1" y="11"/>
                  </a:cubicBezTo>
                  <a:cubicBezTo>
                    <a:pt x="14" y="7"/>
                    <a:pt x="25" y="4"/>
                    <a:pt x="32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4999400" y="3162125"/>
              <a:ext cx="169550" cy="89000"/>
            </a:xfrm>
            <a:custGeom>
              <a:rect b="b" l="l" r="r" t="t"/>
              <a:pathLst>
                <a:path extrusionOk="0" h="3560" w="6782">
                  <a:moveTo>
                    <a:pt x="6782" y="0"/>
                  </a:moveTo>
                  <a:lnTo>
                    <a:pt x="6683" y="58"/>
                  </a:lnTo>
                  <a:lnTo>
                    <a:pt x="6673" y="54"/>
                  </a:lnTo>
                  <a:lnTo>
                    <a:pt x="76" y="3392"/>
                  </a:lnTo>
                  <a:cubicBezTo>
                    <a:pt x="55" y="3406"/>
                    <a:pt x="28" y="3409"/>
                    <a:pt x="0" y="3409"/>
                  </a:cubicBezTo>
                  <a:lnTo>
                    <a:pt x="0" y="3559"/>
                  </a:lnTo>
                  <a:cubicBezTo>
                    <a:pt x="17" y="3559"/>
                    <a:pt x="31" y="3556"/>
                    <a:pt x="45" y="3553"/>
                  </a:cubicBezTo>
                  <a:cubicBezTo>
                    <a:pt x="55" y="3549"/>
                    <a:pt x="65" y="3546"/>
                    <a:pt x="76" y="3543"/>
                  </a:cubicBezTo>
                  <a:lnTo>
                    <a:pt x="6274" y="406"/>
                  </a:lnTo>
                  <a:lnTo>
                    <a:pt x="6782" y="147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975600" y="3004425"/>
              <a:ext cx="190900" cy="159150"/>
            </a:xfrm>
            <a:custGeom>
              <a:rect b="b" l="l" r="r" t="t"/>
              <a:pathLst>
                <a:path extrusionOk="0" h="6366" w="7636">
                  <a:moveTo>
                    <a:pt x="0" y="1"/>
                  </a:moveTo>
                  <a:lnTo>
                    <a:pt x="0" y="1963"/>
                  </a:lnTo>
                  <a:lnTo>
                    <a:pt x="7635" y="6366"/>
                  </a:lnTo>
                  <a:lnTo>
                    <a:pt x="7635" y="44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5133525" y="3118600"/>
              <a:ext cx="32975" cy="44975"/>
            </a:xfrm>
            <a:custGeom>
              <a:rect b="b" l="l" r="r" t="t"/>
              <a:pathLst>
                <a:path extrusionOk="0" h="1799" w="1319">
                  <a:moveTo>
                    <a:pt x="618" y="427"/>
                  </a:moveTo>
                  <a:lnTo>
                    <a:pt x="69" y="762"/>
                  </a:lnTo>
                  <a:cubicBezTo>
                    <a:pt x="45" y="802"/>
                    <a:pt x="21" y="840"/>
                    <a:pt x="0" y="881"/>
                  </a:cubicBezTo>
                  <a:lnTo>
                    <a:pt x="413" y="1119"/>
                  </a:lnTo>
                  <a:lnTo>
                    <a:pt x="413" y="1280"/>
                  </a:lnTo>
                  <a:lnTo>
                    <a:pt x="643" y="1409"/>
                  </a:lnTo>
                  <a:cubicBezTo>
                    <a:pt x="717" y="1239"/>
                    <a:pt x="769" y="1045"/>
                    <a:pt x="772" y="864"/>
                  </a:cubicBezTo>
                  <a:cubicBezTo>
                    <a:pt x="779" y="652"/>
                    <a:pt x="725" y="488"/>
                    <a:pt x="622" y="431"/>
                  </a:cubicBezTo>
                  <a:lnTo>
                    <a:pt x="618" y="427"/>
                  </a:lnTo>
                  <a:close/>
                  <a:moveTo>
                    <a:pt x="1318" y="1"/>
                  </a:moveTo>
                  <a:lnTo>
                    <a:pt x="734" y="355"/>
                  </a:lnTo>
                  <a:cubicBezTo>
                    <a:pt x="847" y="454"/>
                    <a:pt x="909" y="639"/>
                    <a:pt x="898" y="867"/>
                  </a:cubicBezTo>
                  <a:cubicBezTo>
                    <a:pt x="895" y="1072"/>
                    <a:pt x="840" y="1283"/>
                    <a:pt x="752" y="1475"/>
                  </a:cubicBezTo>
                  <a:lnTo>
                    <a:pt x="1318" y="1799"/>
                  </a:lnTo>
                  <a:lnTo>
                    <a:pt x="1318" y="1792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808525" y="3036425"/>
              <a:ext cx="335350" cy="202925"/>
            </a:xfrm>
            <a:custGeom>
              <a:rect b="b" l="l" r="r" t="t"/>
              <a:pathLst>
                <a:path extrusionOk="0" h="8117" w="13414">
                  <a:moveTo>
                    <a:pt x="5782" y="0"/>
                  </a:moveTo>
                  <a:lnTo>
                    <a:pt x="96" y="3079"/>
                  </a:lnTo>
                  <a:cubicBezTo>
                    <a:pt x="41" y="3110"/>
                    <a:pt x="0" y="3181"/>
                    <a:pt x="0" y="3239"/>
                  </a:cubicBezTo>
                  <a:lnTo>
                    <a:pt x="0" y="3636"/>
                  </a:lnTo>
                  <a:cubicBezTo>
                    <a:pt x="0" y="3697"/>
                    <a:pt x="41" y="3768"/>
                    <a:pt x="96" y="3800"/>
                  </a:cubicBezTo>
                  <a:lnTo>
                    <a:pt x="7544" y="8096"/>
                  </a:lnTo>
                  <a:cubicBezTo>
                    <a:pt x="7569" y="8110"/>
                    <a:pt x="7602" y="8117"/>
                    <a:pt x="7635" y="8117"/>
                  </a:cubicBezTo>
                  <a:cubicBezTo>
                    <a:pt x="7669" y="8117"/>
                    <a:pt x="7702" y="8110"/>
                    <a:pt x="7728" y="8096"/>
                  </a:cubicBezTo>
                  <a:lnTo>
                    <a:pt x="13413" y="5018"/>
                  </a:lnTo>
                  <a:lnTo>
                    <a:pt x="13413" y="4406"/>
                  </a:lnTo>
                  <a:lnTo>
                    <a:pt x="57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809550" y="3036425"/>
              <a:ext cx="334325" cy="187625"/>
            </a:xfrm>
            <a:custGeom>
              <a:rect b="b" l="l" r="r" t="t"/>
              <a:pathLst>
                <a:path extrusionOk="0" h="7505" w="13373">
                  <a:moveTo>
                    <a:pt x="5741" y="0"/>
                  </a:moveTo>
                  <a:lnTo>
                    <a:pt x="55" y="3079"/>
                  </a:lnTo>
                  <a:cubicBezTo>
                    <a:pt x="0" y="3110"/>
                    <a:pt x="0" y="3157"/>
                    <a:pt x="55" y="3185"/>
                  </a:cubicBezTo>
                  <a:lnTo>
                    <a:pt x="7503" y="7481"/>
                  </a:lnTo>
                  <a:cubicBezTo>
                    <a:pt x="7528" y="7497"/>
                    <a:pt x="7561" y="7505"/>
                    <a:pt x="7594" y="7505"/>
                  </a:cubicBezTo>
                  <a:cubicBezTo>
                    <a:pt x="7628" y="7505"/>
                    <a:pt x="7661" y="7497"/>
                    <a:pt x="7687" y="7481"/>
                  </a:cubicBezTo>
                  <a:lnTo>
                    <a:pt x="13372" y="4406"/>
                  </a:lnTo>
                  <a:lnTo>
                    <a:pt x="574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5124225" y="3144500"/>
              <a:ext cx="7700" cy="4025"/>
            </a:xfrm>
            <a:custGeom>
              <a:rect b="b" l="l" r="r" t="t"/>
              <a:pathLst>
                <a:path extrusionOk="0" h="161" w="308">
                  <a:moveTo>
                    <a:pt x="136" y="1"/>
                  </a:moveTo>
                  <a:cubicBezTo>
                    <a:pt x="104" y="1"/>
                    <a:pt x="71" y="8"/>
                    <a:pt x="48" y="22"/>
                  </a:cubicBezTo>
                  <a:cubicBezTo>
                    <a:pt x="45" y="22"/>
                    <a:pt x="42" y="25"/>
                    <a:pt x="38" y="29"/>
                  </a:cubicBezTo>
                  <a:cubicBezTo>
                    <a:pt x="1" y="60"/>
                    <a:pt x="7" y="101"/>
                    <a:pt x="62" y="135"/>
                  </a:cubicBezTo>
                  <a:cubicBezTo>
                    <a:pt x="83" y="142"/>
                    <a:pt x="103" y="152"/>
                    <a:pt x="127" y="156"/>
                  </a:cubicBezTo>
                  <a:cubicBezTo>
                    <a:pt x="141" y="159"/>
                    <a:pt x="156" y="160"/>
                    <a:pt x="171" y="160"/>
                  </a:cubicBezTo>
                  <a:cubicBezTo>
                    <a:pt x="190" y="160"/>
                    <a:pt x="209" y="158"/>
                    <a:pt x="226" y="152"/>
                  </a:cubicBezTo>
                  <a:cubicBezTo>
                    <a:pt x="240" y="152"/>
                    <a:pt x="250" y="148"/>
                    <a:pt x="257" y="142"/>
                  </a:cubicBezTo>
                  <a:cubicBezTo>
                    <a:pt x="308" y="115"/>
                    <a:pt x="305" y="63"/>
                    <a:pt x="243" y="29"/>
                  </a:cubicBezTo>
                  <a:cubicBezTo>
                    <a:pt x="219" y="16"/>
                    <a:pt x="188" y="5"/>
                    <a:pt x="155" y="2"/>
                  </a:cubicBezTo>
                  <a:cubicBezTo>
                    <a:pt x="148" y="1"/>
                    <a:pt x="142" y="1"/>
                    <a:pt x="1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808525" y="3113800"/>
              <a:ext cx="190900" cy="125550"/>
            </a:xfrm>
            <a:custGeom>
              <a:rect b="b" l="l" r="r" t="t"/>
              <a:pathLst>
                <a:path extrusionOk="0" h="5022" w="7636">
                  <a:moveTo>
                    <a:pt x="72" y="1"/>
                  </a:moveTo>
                  <a:cubicBezTo>
                    <a:pt x="31" y="35"/>
                    <a:pt x="0" y="97"/>
                    <a:pt x="0" y="144"/>
                  </a:cubicBezTo>
                  <a:lnTo>
                    <a:pt x="0" y="544"/>
                  </a:lnTo>
                  <a:cubicBezTo>
                    <a:pt x="0" y="602"/>
                    <a:pt x="41" y="673"/>
                    <a:pt x="93" y="705"/>
                  </a:cubicBezTo>
                  <a:lnTo>
                    <a:pt x="7540" y="5001"/>
                  </a:lnTo>
                  <a:cubicBezTo>
                    <a:pt x="7567" y="5015"/>
                    <a:pt x="7602" y="5021"/>
                    <a:pt x="7635" y="5021"/>
                  </a:cubicBezTo>
                  <a:lnTo>
                    <a:pt x="7635" y="4407"/>
                  </a:lnTo>
                  <a:cubicBezTo>
                    <a:pt x="7630" y="4408"/>
                    <a:pt x="7625" y="4408"/>
                    <a:pt x="7620" y="4408"/>
                  </a:cubicBezTo>
                  <a:cubicBezTo>
                    <a:pt x="7592" y="4408"/>
                    <a:pt x="7563" y="4398"/>
                    <a:pt x="7540" y="4386"/>
                  </a:cubicBezTo>
                  <a:lnTo>
                    <a:pt x="93" y="90"/>
                  </a:lnTo>
                  <a:cubicBezTo>
                    <a:pt x="52" y="66"/>
                    <a:pt x="45" y="29"/>
                    <a:pt x="7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5127900" y="3125500"/>
              <a:ext cx="28350" cy="44725"/>
            </a:xfrm>
            <a:custGeom>
              <a:rect b="b" l="l" r="r" t="t"/>
              <a:pathLst>
                <a:path extrusionOk="0" h="1789" w="1134">
                  <a:moveTo>
                    <a:pt x="749" y="1"/>
                  </a:moveTo>
                  <a:cubicBezTo>
                    <a:pt x="678" y="1"/>
                    <a:pt x="603" y="22"/>
                    <a:pt x="526" y="65"/>
                  </a:cubicBezTo>
                  <a:cubicBezTo>
                    <a:pt x="294" y="202"/>
                    <a:pt x="93" y="509"/>
                    <a:pt x="0" y="847"/>
                  </a:cubicBezTo>
                  <a:cubicBezTo>
                    <a:pt x="44" y="854"/>
                    <a:pt x="99" y="861"/>
                    <a:pt x="126" y="864"/>
                  </a:cubicBezTo>
                  <a:cubicBezTo>
                    <a:pt x="212" y="567"/>
                    <a:pt x="389" y="291"/>
                    <a:pt x="588" y="178"/>
                  </a:cubicBezTo>
                  <a:cubicBezTo>
                    <a:pt x="632" y="151"/>
                    <a:pt x="690" y="127"/>
                    <a:pt x="748" y="127"/>
                  </a:cubicBezTo>
                  <a:cubicBezTo>
                    <a:pt x="782" y="127"/>
                    <a:pt x="816" y="134"/>
                    <a:pt x="847" y="155"/>
                  </a:cubicBezTo>
                  <a:cubicBezTo>
                    <a:pt x="950" y="212"/>
                    <a:pt x="1004" y="376"/>
                    <a:pt x="997" y="588"/>
                  </a:cubicBezTo>
                  <a:cubicBezTo>
                    <a:pt x="986" y="994"/>
                    <a:pt x="755" y="1455"/>
                    <a:pt x="479" y="1612"/>
                  </a:cubicBezTo>
                  <a:cubicBezTo>
                    <a:pt x="435" y="1638"/>
                    <a:pt x="379" y="1662"/>
                    <a:pt x="319" y="1662"/>
                  </a:cubicBezTo>
                  <a:cubicBezTo>
                    <a:pt x="308" y="1662"/>
                    <a:pt x="298" y="1661"/>
                    <a:pt x="287" y="1659"/>
                  </a:cubicBezTo>
                  <a:lnTo>
                    <a:pt x="151" y="1738"/>
                  </a:lnTo>
                  <a:cubicBezTo>
                    <a:pt x="151" y="1741"/>
                    <a:pt x="154" y="1741"/>
                    <a:pt x="158" y="1745"/>
                  </a:cubicBezTo>
                  <a:cubicBezTo>
                    <a:pt x="205" y="1772"/>
                    <a:pt x="260" y="1789"/>
                    <a:pt x="318" y="1789"/>
                  </a:cubicBezTo>
                  <a:cubicBezTo>
                    <a:pt x="389" y="1789"/>
                    <a:pt x="468" y="1765"/>
                    <a:pt x="543" y="1721"/>
                  </a:cubicBezTo>
                  <a:cubicBezTo>
                    <a:pt x="857" y="1540"/>
                    <a:pt x="1113" y="1045"/>
                    <a:pt x="1123" y="591"/>
                  </a:cubicBezTo>
                  <a:cubicBezTo>
                    <a:pt x="1134" y="328"/>
                    <a:pt x="1055" y="130"/>
                    <a:pt x="912" y="45"/>
                  </a:cubicBezTo>
                  <a:cubicBezTo>
                    <a:pt x="862" y="16"/>
                    <a:pt x="807" y="1"/>
                    <a:pt x="7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08525" y="3003150"/>
              <a:ext cx="360425" cy="216850"/>
            </a:xfrm>
            <a:custGeom>
              <a:rect b="b" l="l" r="r" t="t"/>
              <a:pathLst>
                <a:path extrusionOk="0" h="8674" w="14417">
                  <a:moveTo>
                    <a:pt x="6789" y="0"/>
                  </a:moveTo>
                  <a:lnTo>
                    <a:pt x="76" y="4103"/>
                  </a:lnTo>
                  <a:cubicBezTo>
                    <a:pt x="35" y="4127"/>
                    <a:pt x="0" y="4178"/>
                    <a:pt x="0" y="4219"/>
                  </a:cubicBezTo>
                  <a:cubicBezTo>
                    <a:pt x="0" y="4260"/>
                    <a:pt x="35" y="4315"/>
                    <a:pt x="76" y="4338"/>
                  </a:cubicBezTo>
                  <a:lnTo>
                    <a:pt x="7561" y="8656"/>
                  </a:lnTo>
                  <a:cubicBezTo>
                    <a:pt x="7581" y="8668"/>
                    <a:pt x="7608" y="8674"/>
                    <a:pt x="7636" y="8674"/>
                  </a:cubicBezTo>
                  <a:cubicBezTo>
                    <a:pt x="7663" y="8674"/>
                    <a:pt x="7690" y="8668"/>
                    <a:pt x="7711" y="8656"/>
                  </a:cubicBezTo>
                  <a:lnTo>
                    <a:pt x="14417" y="4557"/>
                  </a:lnTo>
                  <a:lnTo>
                    <a:pt x="14417" y="4406"/>
                  </a:lnTo>
                  <a:lnTo>
                    <a:pt x="6789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809800" y="3105625"/>
              <a:ext cx="625" cy="525"/>
            </a:xfrm>
            <a:custGeom>
              <a:rect b="b" l="l" r="r" t="t"/>
              <a:pathLst>
                <a:path extrusionOk="0" h="21" w="25">
                  <a:moveTo>
                    <a:pt x="25" y="0"/>
                  </a:moveTo>
                  <a:lnTo>
                    <a:pt x="25" y="0"/>
                  </a:lnTo>
                  <a:cubicBezTo>
                    <a:pt x="24" y="1"/>
                    <a:pt x="23" y="2"/>
                    <a:pt x="22" y="3"/>
                  </a:cubicBezTo>
                  <a:lnTo>
                    <a:pt x="22" y="3"/>
                  </a:lnTo>
                  <a:cubicBezTo>
                    <a:pt x="23" y="2"/>
                    <a:pt x="24" y="1"/>
                    <a:pt x="25" y="0"/>
                  </a:cubicBezTo>
                  <a:close/>
                  <a:moveTo>
                    <a:pt x="22" y="3"/>
                  </a:moveTo>
                  <a:cubicBezTo>
                    <a:pt x="20" y="5"/>
                    <a:pt x="17" y="7"/>
                    <a:pt x="14" y="10"/>
                  </a:cubicBezTo>
                  <a:lnTo>
                    <a:pt x="14" y="10"/>
                  </a:lnTo>
                  <a:cubicBezTo>
                    <a:pt x="15" y="9"/>
                    <a:pt x="17" y="8"/>
                    <a:pt x="18" y="8"/>
                  </a:cubicBezTo>
                  <a:cubicBezTo>
                    <a:pt x="18" y="8"/>
                    <a:pt x="20" y="5"/>
                    <a:pt x="22" y="3"/>
                  </a:cubicBezTo>
                  <a:close/>
                  <a:moveTo>
                    <a:pt x="14" y="10"/>
                  </a:moveTo>
                  <a:lnTo>
                    <a:pt x="14" y="10"/>
                  </a:lnTo>
                  <a:cubicBezTo>
                    <a:pt x="8" y="13"/>
                    <a:pt x="4" y="18"/>
                    <a:pt x="1" y="21"/>
                  </a:cubicBezTo>
                  <a:cubicBezTo>
                    <a:pt x="5" y="17"/>
                    <a:pt x="9" y="13"/>
                    <a:pt x="14" y="1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812300" y="3112625"/>
              <a:ext cx="185325" cy="106925"/>
            </a:xfrm>
            <a:custGeom>
              <a:rect b="b" l="l" r="r" t="t"/>
              <a:pathLst>
                <a:path extrusionOk="0" h="4277" w="7413">
                  <a:moveTo>
                    <a:pt x="0" y="0"/>
                  </a:moveTo>
                  <a:lnTo>
                    <a:pt x="0" y="0"/>
                  </a:lnTo>
                  <a:lnTo>
                    <a:pt x="7410" y="4277"/>
                  </a:lnTo>
                  <a:lnTo>
                    <a:pt x="7413" y="4277"/>
                  </a:lnTo>
                  <a:lnTo>
                    <a:pt x="7410" y="42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808525" y="3105800"/>
              <a:ext cx="190900" cy="114200"/>
            </a:xfrm>
            <a:custGeom>
              <a:rect b="b" l="l" r="r" t="t"/>
              <a:pathLst>
                <a:path extrusionOk="0" h="4568" w="7636">
                  <a:moveTo>
                    <a:pt x="69" y="1"/>
                  </a:moveTo>
                  <a:lnTo>
                    <a:pt x="69" y="1"/>
                  </a:lnTo>
                  <a:cubicBezTo>
                    <a:pt x="62" y="4"/>
                    <a:pt x="55" y="10"/>
                    <a:pt x="52" y="14"/>
                  </a:cubicBezTo>
                  <a:cubicBezTo>
                    <a:pt x="35" y="28"/>
                    <a:pt x="25" y="45"/>
                    <a:pt x="14" y="62"/>
                  </a:cubicBezTo>
                  <a:cubicBezTo>
                    <a:pt x="8" y="78"/>
                    <a:pt x="0" y="96"/>
                    <a:pt x="0" y="113"/>
                  </a:cubicBezTo>
                  <a:cubicBezTo>
                    <a:pt x="0" y="130"/>
                    <a:pt x="8" y="147"/>
                    <a:pt x="17" y="168"/>
                  </a:cubicBezTo>
                  <a:cubicBezTo>
                    <a:pt x="25" y="181"/>
                    <a:pt x="35" y="198"/>
                    <a:pt x="49" y="209"/>
                  </a:cubicBezTo>
                  <a:cubicBezTo>
                    <a:pt x="58" y="219"/>
                    <a:pt x="66" y="226"/>
                    <a:pt x="76" y="232"/>
                  </a:cubicBezTo>
                  <a:lnTo>
                    <a:pt x="151" y="273"/>
                  </a:lnTo>
                  <a:lnTo>
                    <a:pt x="7561" y="4550"/>
                  </a:lnTo>
                  <a:lnTo>
                    <a:pt x="7564" y="4550"/>
                  </a:lnTo>
                  <a:cubicBezTo>
                    <a:pt x="7584" y="4560"/>
                    <a:pt x="7608" y="4567"/>
                    <a:pt x="7635" y="4567"/>
                  </a:cubicBezTo>
                  <a:lnTo>
                    <a:pt x="7635" y="4416"/>
                  </a:lnTo>
                  <a:cubicBezTo>
                    <a:pt x="7608" y="4416"/>
                    <a:pt x="7581" y="4413"/>
                    <a:pt x="7561" y="4399"/>
                  </a:cubicBezTo>
                  <a:lnTo>
                    <a:pt x="76" y="83"/>
                  </a:lnTo>
                  <a:cubicBezTo>
                    <a:pt x="55" y="69"/>
                    <a:pt x="45" y="55"/>
                    <a:pt x="45" y="37"/>
                  </a:cubicBezTo>
                  <a:cubicBezTo>
                    <a:pt x="45" y="24"/>
                    <a:pt x="52" y="10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809375" y="3003150"/>
              <a:ext cx="359575" cy="213075"/>
            </a:xfrm>
            <a:custGeom>
              <a:rect b="b" l="l" r="r" t="t"/>
              <a:pathLst>
                <a:path extrusionOk="0" h="8523" w="14383">
                  <a:moveTo>
                    <a:pt x="6755" y="0"/>
                  </a:moveTo>
                  <a:lnTo>
                    <a:pt x="42" y="4099"/>
                  </a:lnTo>
                  <a:cubicBezTo>
                    <a:pt x="1" y="4123"/>
                    <a:pt x="1" y="4164"/>
                    <a:pt x="42" y="4189"/>
                  </a:cubicBezTo>
                  <a:lnTo>
                    <a:pt x="7527" y="8505"/>
                  </a:lnTo>
                  <a:cubicBezTo>
                    <a:pt x="7547" y="8519"/>
                    <a:pt x="7574" y="8522"/>
                    <a:pt x="7601" y="8522"/>
                  </a:cubicBezTo>
                  <a:cubicBezTo>
                    <a:pt x="7629" y="8522"/>
                    <a:pt x="7656" y="8519"/>
                    <a:pt x="7677" y="8505"/>
                  </a:cubicBezTo>
                  <a:lnTo>
                    <a:pt x="14383" y="4406"/>
                  </a:lnTo>
                  <a:lnTo>
                    <a:pt x="67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5135250" y="3118600"/>
              <a:ext cx="31250" cy="19050"/>
            </a:xfrm>
            <a:custGeom>
              <a:rect b="b" l="l" r="r" t="t"/>
              <a:pathLst>
                <a:path extrusionOk="0" h="762" w="1250">
                  <a:moveTo>
                    <a:pt x="549" y="427"/>
                  </a:moveTo>
                  <a:lnTo>
                    <a:pt x="0" y="762"/>
                  </a:lnTo>
                  <a:lnTo>
                    <a:pt x="0" y="762"/>
                  </a:lnTo>
                  <a:lnTo>
                    <a:pt x="549" y="427"/>
                  </a:lnTo>
                  <a:lnTo>
                    <a:pt x="549" y="427"/>
                  </a:lnTo>
                  <a:close/>
                  <a:moveTo>
                    <a:pt x="1249" y="1"/>
                  </a:moveTo>
                  <a:lnTo>
                    <a:pt x="665" y="355"/>
                  </a:lnTo>
                  <a:lnTo>
                    <a:pt x="665" y="355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0A35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5000500" y="3219550"/>
              <a:ext cx="800" cy="250"/>
            </a:xfrm>
            <a:custGeom>
              <a:rect b="b" l="l" r="r" t="t"/>
              <a:pathLst>
                <a:path extrusionOk="0" h="10" w="32">
                  <a:moveTo>
                    <a:pt x="32" y="0"/>
                  </a:moveTo>
                  <a:lnTo>
                    <a:pt x="32" y="0"/>
                  </a:lnTo>
                  <a:cubicBezTo>
                    <a:pt x="21" y="3"/>
                    <a:pt x="11" y="7"/>
                    <a:pt x="1" y="10"/>
                  </a:cubicBezTo>
                  <a:cubicBezTo>
                    <a:pt x="11" y="10"/>
                    <a:pt x="25" y="3"/>
                    <a:pt x="32" y="0"/>
                  </a:cubicBez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5129950" y="3127475"/>
              <a:ext cx="21950" cy="13400"/>
            </a:xfrm>
            <a:custGeom>
              <a:rect b="b" l="l" r="r" t="t"/>
              <a:pathLst>
                <a:path extrusionOk="0" h="536" w="878">
                  <a:moveTo>
                    <a:pt x="212" y="407"/>
                  </a:moveTo>
                  <a:lnTo>
                    <a:pt x="0" y="536"/>
                  </a:lnTo>
                  <a:lnTo>
                    <a:pt x="0" y="536"/>
                  </a:lnTo>
                  <a:lnTo>
                    <a:pt x="212" y="407"/>
                  </a:lnTo>
                  <a:lnTo>
                    <a:pt x="212" y="407"/>
                  </a:lnTo>
                  <a:close/>
                  <a:moveTo>
                    <a:pt x="877" y="0"/>
                  </a:moveTo>
                  <a:lnTo>
                    <a:pt x="761" y="72"/>
                  </a:lnTo>
                  <a:lnTo>
                    <a:pt x="761" y="72"/>
                  </a:lnTo>
                  <a:lnTo>
                    <a:pt x="877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999400" y="3113300"/>
              <a:ext cx="169550" cy="106700"/>
            </a:xfrm>
            <a:custGeom>
              <a:rect b="b" l="l" r="r" t="t"/>
              <a:pathLst>
                <a:path extrusionOk="0" h="4268" w="6782">
                  <a:moveTo>
                    <a:pt x="6782" y="0"/>
                  </a:moveTo>
                  <a:lnTo>
                    <a:pt x="76" y="4099"/>
                  </a:lnTo>
                  <a:cubicBezTo>
                    <a:pt x="55" y="4113"/>
                    <a:pt x="28" y="4116"/>
                    <a:pt x="0" y="4116"/>
                  </a:cubicBezTo>
                  <a:lnTo>
                    <a:pt x="0" y="4267"/>
                  </a:lnTo>
                  <a:cubicBezTo>
                    <a:pt x="14" y="4267"/>
                    <a:pt x="31" y="4263"/>
                    <a:pt x="45" y="4260"/>
                  </a:cubicBezTo>
                  <a:cubicBezTo>
                    <a:pt x="55" y="4257"/>
                    <a:pt x="65" y="4253"/>
                    <a:pt x="76" y="4250"/>
                  </a:cubicBezTo>
                  <a:lnTo>
                    <a:pt x="5222" y="1103"/>
                  </a:lnTo>
                  <a:lnTo>
                    <a:pt x="5434" y="974"/>
                  </a:lnTo>
                  <a:lnTo>
                    <a:pt x="5983" y="639"/>
                  </a:lnTo>
                  <a:lnTo>
                    <a:pt x="6099" y="567"/>
                  </a:lnTo>
                  <a:lnTo>
                    <a:pt x="6683" y="213"/>
                  </a:lnTo>
                  <a:lnTo>
                    <a:pt x="6683" y="73"/>
                  </a:lnTo>
                  <a:lnTo>
                    <a:pt x="6782" y="4"/>
                  </a:lnTo>
                  <a:lnTo>
                    <a:pt x="6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5166475" y="3113375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5166475" y="3113375"/>
              <a:ext cx="2475" cy="50200"/>
            </a:xfrm>
            <a:custGeom>
              <a:rect b="b" l="l" r="r" t="t"/>
              <a:pathLst>
                <a:path extrusionOk="0" h="2008" w="99">
                  <a:moveTo>
                    <a:pt x="99" y="1"/>
                  </a:moveTo>
                  <a:lnTo>
                    <a:pt x="0" y="70"/>
                  </a:lnTo>
                  <a:lnTo>
                    <a:pt x="0" y="2008"/>
                  </a:lnTo>
                  <a:lnTo>
                    <a:pt x="99" y="1950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806825" y="3001350"/>
              <a:ext cx="357875" cy="206675"/>
            </a:xfrm>
            <a:custGeom>
              <a:rect b="b" l="l" r="r" t="t"/>
              <a:pathLst>
                <a:path extrusionOk="0" h="8267" w="14315">
                  <a:moveTo>
                    <a:pt x="6784" y="1"/>
                  </a:moveTo>
                  <a:cubicBezTo>
                    <a:pt x="6722" y="1"/>
                    <a:pt x="6661" y="15"/>
                    <a:pt x="6615" y="42"/>
                  </a:cubicBezTo>
                  <a:lnTo>
                    <a:pt x="0" y="3861"/>
                  </a:lnTo>
                  <a:lnTo>
                    <a:pt x="7632" y="8267"/>
                  </a:lnTo>
                  <a:lnTo>
                    <a:pt x="14246" y="4448"/>
                  </a:lnTo>
                  <a:cubicBezTo>
                    <a:pt x="14291" y="4420"/>
                    <a:pt x="14314" y="4387"/>
                    <a:pt x="14314" y="4349"/>
                  </a:cubicBezTo>
                  <a:lnTo>
                    <a:pt x="14314" y="4199"/>
                  </a:lnTo>
                  <a:lnTo>
                    <a:pt x="6956" y="42"/>
                  </a:lnTo>
                  <a:cubicBezTo>
                    <a:pt x="6908" y="15"/>
                    <a:pt x="6846" y="1"/>
                    <a:pt x="678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5000175" y="3106400"/>
              <a:ext cx="164525" cy="100100"/>
            </a:xfrm>
            <a:custGeom>
              <a:rect b="b" l="l" r="r" t="t"/>
              <a:pathLst>
                <a:path extrusionOk="0" h="4004" w="6581">
                  <a:moveTo>
                    <a:pt x="6580" y="0"/>
                  </a:moveTo>
                  <a:cubicBezTo>
                    <a:pt x="6580" y="34"/>
                    <a:pt x="6557" y="72"/>
                    <a:pt x="6512" y="99"/>
                  </a:cubicBezTo>
                  <a:lnTo>
                    <a:pt x="0" y="3857"/>
                  </a:lnTo>
                  <a:lnTo>
                    <a:pt x="0" y="4003"/>
                  </a:lnTo>
                  <a:lnTo>
                    <a:pt x="6512" y="246"/>
                  </a:lnTo>
                  <a:cubicBezTo>
                    <a:pt x="6557" y="218"/>
                    <a:pt x="6580" y="185"/>
                    <a:pt x="6580" y="147"/>
                  </a:cubicBezTo>
                  <a:lnTo>
                    <a:pt x="6580" y="127"/>
                  </a:lnTo>
                  <a:lnTo>
                    <a:pt x="6580" y="120"/>
                  </a:lnTo>
                  <a:lnTo>
                    <a:pt x="6580" y="116"/>
                  </a:lnTo>
                  <a:lnTo>
                    <a:pt x="6580" y="113"/>
                  </a:lnTo>
                  <a:lnTo>
                    <a:pt x="6580" y="109"/>
                  </a:lnTo>
                  <a:lnTo>
                    <a:pt x="6580" y="106"/>
                  </a:lnTo>
                  <a:lnTo>
                    <a:pt x="6580" y="103"/>
                  </a:lnTo>
                  <a:lnTo>
                    <a:pt x="6580" y="99"/>
                  </a:lnTo>
                  <a:lnTo>
                    <a:pt x="6580" y="95"/>
                  </a:lnTo>
                  <a:lnTo>
                    <a:pt x="6580" y="0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806825" y="2997700"/>
              <a:ext cx="358475" cy="206575"/>
            </a:xfrm>
            <a:custGeom>
              <a:rect b="b" l="l" r="r" t="t"/>
              <a:pathLst>
                <a:path extrusionOk="0" h="8263" w="14339">
                  <a:moveTo>
                    <a:pt x="6784" y="0"/>
                  </a:moveTo>
                  <a:cubicBezTo>
                    <a:pt x="6722" y="0"/>
                    <a:pt x="6661" y="14"/>
                    <a:pt x="6615" y="41"/>
                  </a:cubicBezTo>
                  <a:lnTo>
                    <a:pt x="0" y="3860"/>
                  </a:lnTo>
                  <a:lnTo>
                    <a:pt x="7632" y="8263"/>
                  </a:lnTo>
                  <a:lnTo>
                    <a:pt x="14246" y="4447"/>
                  </a:lnTo>
                  <a:cubicBezTo>
                    <a:pt x="14338" y="4393"/>
                    <a:pt x="14338" y="4304"/>
                    <a:pt x="14246" y="4249"/>
                  </a:cubicBezTo>
                  <a:lnTo>
                    <a:pt x="6956" y="41"/>
                  </a:lnTo>
                  <a:cubicBezTo>
                    <a:pt x="6908" y="14"/>
                    <a:pt x="6846" y="0"/>
                    <a:pt x="678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5000175" y="3102125"/>
              <a:ext cx="164525" cy="100700"/>
            </a:xfrm>
            <a:custGeom>
              <a:rect b="b" l="l" r="r" t="t"/>
              <a:pathLst>
                <a:path extrusionOk="0" h="4028" w="6581">
                  <a:moveTo>
                    <a:pt x="0" y="3092"/>
                  </a:moveTo>
                  <a:lnTo>
                    <a:pt x="0" y="3287"/>
                  </a:lnTo>
                  <a:cubicBezTo>
                    <a:pt x="27" y="3297"/>
                    <a:pt x="54" y="3305"/>
                    <a:pt x="86" y="3305"/>
                  </a:cubicBezTo>
                  <a:cubicBezTo>
                    <a:pt x="140" y="3305"/>
                    <a:pt x="205" y="3287"/>
                    <a:pt x="270" y="3250"/>
                  </a:cubicBezTo>
                  <a:lnTo>
                    <a:pt x="270" y="3250"/>
                  </a:lnTo>
                  <a:lnTo>
                    <a:pt x="294" y="3264"/>
                  </a:lnTo>
                  <a:lnTo>
                    <a:pt x="270" y="3250"/>
                  </a:lnTo>
                  <a:cubicBezTo>
                    <a:pt x="270" y="3250"/>
                    <a:pt x="270" y="3250"/>
                    <a:pt x="270" y="3250"/>
                  </a:cubicBezTo>
                  <a:lnTo>
                    <a:pt x="270" y="3250"/>
                  </a:lnTo>
                  <a:lnTo>
                    <a:pt x="0" y="3092"/>
                  </a:lnTo>
                  <a:close/>
                  <a:moveTo>
                    <a:pt x="6386" y="0"/>
                  </a:moveTo>
                  <a:lnTo>
                    <a:pt x="6386" y="123"/>
                  </a:lnTo>
                  <a:lnTo>
                    <a:pt x="6376" y="130"/>
                  </a:lnTo>
                  <a:cubicBezTo>
                    <a:pt x="6396" y="178"/>
                    <a:pt x="6379" y="230"/>
                    <a:pt x="6314" y="263"/>
                  </a:cubicBezTo>
                  <a:lnTo>
                    <a:pt x="706" y="3502"/>
                  </a:lnTo>
                  <a:lnTo>
                    <a:pt x="369" y="3305"/>
                  </a:lnTo>
                  <a:cubicBezTo>
                    <a:pt x="355" y="3314"/>
                    <a:pt x="338" y="3322"/>
                    <a:pt x="325" y="3332"/>
                  </a:cubicBezTo>
                  <a:cubicBezTo>
                    <a:pt x="243" y="3376"/>
                    <a:pt x="161" y="3400"/>
                    <a:pt x="86" y="3400"/>
                  </a:cubicBezTo>
                  <a:cubicBezTo>
                    <a:pt x="54" y="3400"/>
                    <a:pt x="27" y="3396"/>
                    <a:pt x="0" y="3390"/>
                  </a:cubicBezTo>
                  <a:lnTo>
                    <a:pt x="0" y="4028"/>
                  </a:lnTo>
                  <a:lnTo>
                    <a:pt x="6512" y="270"/>
                  </a:lnTo>
                  <a:cubicBezTo>
                    <a:pt x="6557" y="243"/>
                    <a:pt x="6580" y="205"/>
                    <a:pt x="6580" y="171"/>
                  </a:cubicBezTo>
                  <a:cubicBezTo>
                    <a:pt x="6580" y="134"/>
                    <a:pt x="6557" y="99"/>
                    <a:pt x="6512" y="72"/>
                  </a:cubicBezTo>
                  <a:lnTo>
                    <a:pt x="6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827050" y="2997600"/>
              <a:ext cx="333050" cy="192075"/>
            </a:xfrm>
            <a:custGeom>
              <a:rect b="b" l="l" r="r" t="t"/>
              <a:pathLst>
                <a:path extrusionOk="0" h="7683" w="13322">
                  <a:moveTo>
                    <a:pt x="5781" y="1"/>
                  </a:moveTo>
                  <a:cubicBezTo>
                    <a:pt x="5719" y="1"/>
                    <a:pt x="5657" y="14"/>
                    <a:pt x="5612" y="41"/>
                  </a:cubicBezTo>
                  <a:lnTo>
                    <a:pt x="713" y="2867"/>
                  </a:lnTo>
                  <a:lnTo>
                    <a:pt x="1" y="2454"/>
                  </a:lnTo>
                  <a:lnTo>
                    <a:pt x="1" y="3277"/>
                  </a:lnTo>
                  <a:lnTo>
                    <a:pt x="7631" y="7683"/>
                  </a:lnTo>
                  <a:lnTo>
                    <a:pt x="13239" y="4444"/>
                  </a:lnTo>
                  <a:cubicBezTo>
                    <a:pt x="13304" y="4411"/>
                    <a:pt x="13321" y="4359"/>
                    <a:pt x="13301" y="4311"/>
                  </a:cubicBezTo>
                  <a:lnTo>
                    <a:pt x="13311" y="4304"/>
                  </a:lnTo>
                  <a:lnTo>
                    <a:pt x="13311" y="3550"/>
                  </a:lnTo>
                  <a:lnTo>
                    <a:pt x="12676" y="3922"/>
                  </a:lnTo>
                  <a:lnTo>
                    <a:pt x="5952" y="41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827050" y="2976950"/>
              <a:ext cx="333375" cy="192100"/>
            </a:xfrm>
            <a:custGeom>
              <a:rect b="b" l="l" r="r" t="t"/>
              <a:pathLst>
                <a:path extrusionOk="0" h="7684" w="13335">
                  <a:moveTo>
                    <a:pt x="5781" y="1"/>
                  </a:moveTo>
                  <a:cubicBezTo>
                    <a:pt x="5719" y="1"/>
                    <a:pt x="5657" y="14"/>
                    <a:pt x="5612" y="42"/>
                  </a:cubicBezTo>
                  <a:lnTo>
                    <a:pt x="1" y="3280"/>
                  </a:lnTo>
                  <a:lnTo>
                    <a:pt x="7631" y="7683"/>
                  </a:lnTo>
                  <a:lnTo>
                    <a:pt x="13239" y="4448"/>
                  </a:lnTo>
                  <a:cubicBezTo>
                    <a:pt x="13335" y="4393"/>
                    <a:pt x="13335" y="4304"/>
                    <a:pt x="13239" y="4250"/>
                  </a:cubicBezTo>
                  <a:lnTo>
                    <a:pt x="5952" y="42"/>
                  </a:lnTo>
                  <a:cubicBezTo>
                    <a:pt x="5905" y="14"/>
                    <a:pt x="5843" y="1"/>
                    <a:pt x="57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827050" y="3058950"/>
              <a:ext cx="190800" cy="130725"/>
            </a:xfrm>
            <a:custGeom>
              <a:rect b="b" l="l" r="r" t="t"/>
              <a:pathLst>
                <a:path extrusionOk="0" h="5229" w="7632">
                  <a:moveTo>
                    <a:pt x="1" y="0"/>
                  </a:moveTo>
                  <a:lnTo>
                    <a:pt x="1" y="823"/>
                  </a:lnTo>
                  <a:lnTo>
                    <a:pt x="7631" y="5229"/>
                  </a:lnTo>
                  <a:lnTo>
                    <a:pt x="7631" y="44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5014000" y="3157700"/>
              <a:ext cx="7775" cy="4025"/>
            </a:xfrm>
            <a:custGeom>
              <a:rect b="b" l="l" r="r" t="t"/>
              <a:pathLst>
                <a:path extrusionOk="0" h="161" w="311">
                  <a:moveTo>
                    <a:pt x="126" y="0"/>
                  </a:moveTo>
                  <a:cubicBezTo>
                    <a:pt x="98" y="0"/>
                    <a:pt x="72" y="7"/>
                    <a:pt x="51" y="20"/>
                  </a:cubicBezTo>
                  <a:cubicBezTo>
                    <a:pt x="45" y="20"/>
                    <a:pt x="41" y="23"/>
                    <a:pt x="41" y="26"/>
                  </a:cubicBezTo>
                  <a:cubicBezTo>
                    <a:pt x="0" y="58"/>
                    <a:pt x="7" y="102"/>
                    <a:pt x="65" y="132"/>
                  </a:cubicBezTo>
                  <a:cubicBezTo>
                    <a:pt x="82" y="143"/>
                    <a:pt x="103" y="149"/>
                    <a:pt x="126" y="153"/>
                  </a:cubicBezTo>
                  <a:cubicBezTo>
                    <a:pt x="144" y="158"/>
                    <a:pt x="161" y="161"/>
                    <a:pt x="179" y="161"/>
                  </a:cubicBezTo>
                  <a:cubicBezTo>
                    <a:pt x="196" y="161"/>
                    <a:pt x="213" y="158"/>
                    <a:pt x="229" y="153"/>
                  </a:cubicBezTo>
                  <a:cubicBezTo>
                    <a:pt x="239" y="149"/>
                    <a:pt x="249" y="146"/>
                    <a:pt x="259" y="140"/>
                  </a:cubicBezTo>
                  <a:cubicBezTo>
                    <a:pt x="311" y="112"/>
                    <a:pt x="304" y="61"/>
                    <a:pt x="246" y="26"/>
                  </a:cubicBezTo>
                  <a:cubicBezTo>
                    <a:pt x="218" y="13"/>
                    <a:pt x="188" y="3"/>
                    <a:pt x="157" y="3"/>
                  </a:cubicBezTo>
                  <a:cubicBezTo>
                    <a:pt x="146" y="1"/>
                    <a:pt x="136" y="0"/>
                    <a:pt x="1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993950" y="3154850"/>
              <a:ext cx="25775" cy="32275"/>
            </a:xfrm>
            <a:custGeom>
              <a:rect b="b" l="l" r="r" t="t"/>
              <a:pathLst>
                <a:path extrusionOk="0" h="1291" w="1031">
                  <a:moveTo>
                    <a:pt x="713" y="0"/>
                  </a:moveTo>
                  <a:cubicBezTo>
                    <a:pt x="635" y="0"/>
                    <a:pt x="557" y="25"/>
                    <a:pt x="475" y="72"/>
                  </a:cubicBezTo>
                  <a:cubicBezTo>
                    <a:pt x="208" y="226"/>
                    <a:pt x="0" y="584"/>
                    <a:pt x="0" y="892"/>
                  </a:cubicBezTo>
                  <a:cubicBezTo>
                    <a:pt x="0" y="1008"/>
                    <a:pt x="31" y="1103"/>
                    <a:pt x="89" y="1175"/>
                  </a:cubicBezTo>
                  <a:cubicBezTo>
                    <a:pt x="147" y="1250"/>
                    <a:pt x="235" y="1291"/>
                    <a:pt x="335" y="1291"/>
                  </a:cubicBezTo>
                  <a:cubicBezTo>
                    <a:pt x="410" y="1291"/>
                    <a:pt x="492" y="1267"/>
                    <a:pt x="574" y="1223"/>
                  </a:cubicBezTo>
                  <a:cubicBezTo>
                    <a:pt x="587" y="1213"/>
                    <a:pt x="604" y="1205"/>
                    <a:pt x="618" y="1196"/>
                  </a:cubicBezTo>
                  <a:lnTo>
                    <a:pt x="519" y="1141"/>
                  </a:lnTo>
                  <a:cubicBezTo>
                    <a:pt x="453" y="1177"/>
                    <a:pt x="390" y="1195"/>
                    <a:pt x="335" y="1195"/>
                  </a:cubicBezTo>
                  <a:cubicBezTo>
                    <a:pt x="195" y="1195"/>
                    <a:pt x="99" y="1084"/>
                    <a:pt x="99" y="892"/>
                  </a:cubicBezTo>
                  <a:cubicBezTo>
                    <a:pt x="99" y="622"/>
                    <a:pt x="290" y="291"/>
                    <a:pt x="522" y="158"/>
                  </a:cubicBezTo>
                  <a:cubicBezTo>
                    <a:pt x="589" y="118"/>
                    <a:pt x="654" y="99"/>
                    <a:pt x="711" y="99"/>
                  </a:cubicBezTo>
                  <a:cubicBezTo>
                    <a:pt x="761" y="99"/>
                    <a:pt x="806" y="113"/>
                    <a:pt x="843" y="140"/>
                  </a:cubicBezTo>
                  <a:cubicBezTo>
                    <a:pt x="881" y="168"/>
                    <a:pt x="911" y="209"/>
                    <a:pt x="928" y="267"/>
                  </a:cubicBezTo>
                  <a:cubicBezTo>
                    <a:pt x="946" y="272"/>
                    <a:pt x="963" y="275"/>
                    <a:pt x="981" y="275"/>
                  </a:cubicBezTo>
                  <a:cubicBezTo>
                    <a:pt x="998" y="275"/>
                    <a:pt x="1015" y="272"/>
                    <a:pt x="1031" y="267"/>
                  </a:cubicBezTo>
                  <a:cubicBezTo>
                    <a:pt x="1017" y="205"/>
                    <a:pt x="993" y="154"/>
                    <a:pt x="959" y="117"/>
                  </a:cubicBezTo>
                  <a:cubicBezTo>
                    <a:pt x="901" y="41"/>
                    <a:pt x="815" y="0"/>
                    <a:pt x="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5000100" y="3077225"/>
              <a:ext cx="164600" cy="84150"/>
            </a:xfrm>
            <a:custGeom>
              <a:rect b="b" l="l" r="r" t="t"/>
              <a:pathLst>
                <a:path extrusionOk="0" h="3366" w="6584">
                  <a:moveTo>
                    <a:pt x="6583" y="0"/>
                  </a:moveTo>
                  <a:lnTo>
                    <a:pt x="0" y="3218"/>
                  </a:lnTo>
                  <a:lnTo>
                    <a:pt x="0" y="3365"/>
                  </a:lnTo>
                  <a:lnTo>
                    <a:pt x="6498" y="256"/>
                  </a:lnTo>
                  <a:cubicBezTo>
                    <a:pt x="6546" y="229"/>
                    <a:pt x="6583" y="161"/>
                    <a:pt x="6583" y="106"/>
                  </a:cubicBezTo>
                  <a:lnTo>
                    <a:pt x="6583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5000175" y="3077225"/>
              <a:ext cx="164525" cy="84150"/>
            </a:xfrm>
            <a:custGeom>
              <a:rect b="b" l="l" r="r" t="t"/>
              <a:pathLst>
                <a:path extrusionOk="0" h="3366" w="6581">
                  <a:moveTo>
                    <a:pt x="6580" y="0"/>
                  </a:moveTo>
                  <a:cubicBezTo>
                    <a:pt x="6580" y="34"/>
                    <a:pt x="6557" y="71"/>
                    <a:pt x="6512" y="99"/>
                  </a:cubicBezTo>
                  <a:lnTo>
                    <a:pt x="0" y="3222"/>
                  </a:lnTo>
                  <a:lnTo>
                    <a:pt x="0" y="3365"/>
                  </a:lnTo>
                  <a:lnTo>
                    <a:pt x="6495" y="256"/>
                  </a:lnTo>
                  <a:cubicBezTo>
                    <a:pt x="6543" y="229"/>
                    <a:pt x="6580" y="161"/>
                    <a:pt x="6580" y="106"/>
                  </a:cubicBezTo>
                  <a:lnTo>
                    <a:pt x="6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4806825" y="2968500"/>
              <a:ext cx="358475" cy="190575"/>
            </a:xfrm>
            <a:custGeom>
              <a:rect b="b" l="l" r="r" t="t"/>
              <a:pathLst>
                <a:path extrusionOk="0" h="7623" w="14339">
                  <a:moveTo>
                    <a:pt x="6784" y="1"/>
                  </a:moveTo>
                  <a:cubicBezTo>
                    <a:pt x="6722" y="1"/>
                    <a:pt x="6661" y="14"/>
                    <a:pt x="6615" y="41"/>
                  </a:cubicBezTo>
                  <a:lnTo>
                    <a:pt x="0" y="3215"/>
                  </a:lnTo>
                  <a:lnTo>
                    <a:pt x="7632" y="7622"/>
                  </a:lnTo>
                  <a:lnTo>
                    <a:pt x="14246" y="4448"/>
                  </a:lnTo>
                  <a:cubicBezTo>
                    <a:pt x="14338" y="4393"/>
                    <a:pt x="14338" y="4305"/>
                    <a:pt x="14246" y="4250"/>
                  </a:cubicBezTo>
                  <a:lnTo>
                    <a:pt x="6956" y="41"/>
                  </a:lnTo>
                  <a:cubicBezTo>
                    <a:pt x="6908" y="14"/>
                    <a:pt x="6846" y="1"/>
                    <a:pt x="67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4806825" y="3048875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4806825" y="3048875"/>
              <a:ext cx="190800" cy="159150"/>
            </a:xfrm>
            <a:custGeom>
              <a:rect b="b" l="l" r="r" t="t"/>
              <a:pathLst>
                <a:path extrusionOk="0" h="6366" w="7632">
                  <a:moveTo>
                    <a:pt x="0" y="0"/>
                  </a:moveTo>
                  <a:lnTo>
                    <a:pt x="0" y="1960"/>
                  </a:lnTo>
                  <a:lnTo>
                    <a:pt x="7632" y="6366"/>
                  </a:lnTo>
                  <a:lnTo>
                    <a:pt x="7632" y="4878"/>
                  </a:lnTo>
                  <a:lnTo>
                    <a:pt x="7632" y="4646"/>
                  </a:lnTo>
                  <a:lnTo>
                    <a:pt x="7632" y="4407"/>
                  </a:lnTo>
                  <a:lnTo>
                    <a:pt x="5792" y="3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4942150" y="3144200"/>
              <a:ext cx="26225" cy="32350"/>
            </a:xfrm>
            <a:custGeom>
              <a:rect b="b" l="l" r="r" t="t"/>
              <a:pathLst>
                <a:path extrusionOk="0" h="1294" w="1049">
                  <a:moveTo>
                    <a:pt x="335" y="0"/>
                  </a:moveTo>
                  <a:cubicBezTo>
                    <a:pt x="137" y="0"/>
                    <a:pt x="0" y="164"/>
                    <a:pt x="0" y="403"/>
                  </a:cubicBezTo>
                  <a:cubicBezTo>
                    <a:pt x="0" y="710"/>
                    <a:pt x="209" y="1069"/>
                    <a:pt x="475" y="1222"/>
                  </a:cubicBezTo>
                  <a:cubicBezTo>
                    <a:pt x="557" y="1270"/>
                    <a:pt x="639" y="1294"/>
                    <a:pt x="713" y="1294"/>
                  </a:cubicBezTo>
                  <a:cubicBezTo>
                    <a:pt x="813" y="1294"/>
                    <a:pt x="901" y="1253"/>
                    <a:pt x="959" y="1178"/>
                  </a:cubicBezTo>
                  <a:cubicBezTo>
                    <a:pt x="1017" y="1106"/>
                    <a:pt x="1048" y="1007"/>
                    <a:pt x="1048" y="891"/>
                  </a:cubicBezTo>
                  <a:cubicBezTo>
                    <a:pt x="1048" y="587"/>
                    <a:pt x="840" y="226"/>
                    <a:pt x="573" y="72"/>
                  </a:cubicBezTo>
                  <a:cubicBezTo>
                    <a:pt x="491" y="24"/>
                    <a:pt x="410" y="0"/>
                    <a:pt x="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4944625" y="3146700"/>
              <a:ext cx="21275" cy="27400"/>
            </a:xfrm>
            <a:custGeom>
              <a:rect b="b" l="l" r="r" t="t"/>
              <a:pathLst>
                <a:path extrusionOk="0" h="1096" w="851">
                  <a:moveTo>
                    <a:pt x="237" y="0"/>
                  </a:moveTo>
                  <a:cubicBezTo>
                    <a:pt x="97" y="0"/>
                    <a:pt x="0" y="111"/>
                    <a:pt x="0" y="303"/>
                  </a:cubicBezTo>
                  <a:cubicBezTo>
                    <a:pt x="0" y="572"/>
                    <a:pt x="192" y="904"/>
                    <a:pt x="427" y="1037"/>
                  </a:cubicBezTo>
                  <a:cubicBezTo>
                    <a:pt x="495" y="1077"/>
                    <a:pt x="559" y="1095"/>
                    <a:pt x="616" y="1095"/>
                  </a:cubicBezTo>
                  <a:cubicBezTo>
                    <a:pt x="754" y="1095"/>
                    <a:pt x="850" y="984"/>
                    <a:pt x="850" y="791"/>
                  </a:cubicBezTo>
                  <a:cubicBezTo>
                    <a:pt x="850" y="521"/>
                    <a:pt x="659" y="194"/>
                    <a:pt x="424" y="57"/>
                  </a:cubicBezTo>
                  <a:cubicBezTo>
                    <a:pt x="357" y="19"/>
                    <a:pt x="293" y="0"/>
                    <a:pt x="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4821425" y="3072400"/>
              <a:ext cx="106000" cy="81525"/>
            </a:xfrm>
            <a:custGeom>
              <a:rect b="b" l="l" r="r" t="t"/>
              <a:pathLst>
                <a:path extrusionOk="0" h="3261" w="4240">
                  <a:moveTo>
                    <a:pt x="258" y="0"/>
                  </a:moveTo>
                  <a:cubicBezTo>
                    <a:pt x="105" y="0"/>
                    <a:pt x="0" y="122"/>
                    <a:pt x="0" y="333"/>
                  </a:cubicBezTo>
                  <a:lnTo>
                    <a:pt x="0" y="480"/>
                  </a:lnTo>
                  <a:cubicBezTo>
                    <a:pt x="0" y="776"/>
                    <a:pt x="208" y="1138"/>
                    <a:pt x="464" y="1288"/>
                  </a:cubicBezTo>
                  <a:lnTo>
                    <a:pt x="3772" y="3196"/>
                  </a:lnTo>
                  <a:cubicBezTo>
                    <a:pt x="3847" y="3240"/>
                    <a:pt x="3918" y="3261"/>
                    <a:pt x="3981" y="3261"/>
                  </a:cubicBezTo>
                  <a:cubicBezTo>
                    <a:pt x="4134" y="3261"/>
                    <a:pt x="4239" y="3137"/>
                    <a:pt x="4239" y="2927"/>
                  </a:cubicBezTo>
                  <a:lnTo>
                    <a:pt x="4239" y="2780"/>
                  </a:lnTo>
                  <a:cubicBezTo>
                    <a:pt x="4239" y="2483"/>
                    <a:pt x="4030" y="2121"/>
                    <a:pt x="3772" y="1975"/>
                  </a:cubicBezTo>
                  <a:lnTo>
                    <a:pt x="464" y="63"/>
                  </a:lnTo>
                  <a:cubicBezTo>
                    <a:pt x="390" y="20"/>
                    <a:pt x="320" y="0"/>
                    <a:pt x="25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4997625" y="315775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4997625" y="3157750"/>
              <a:ext cx="2575" cy="50275"/>
            </a:xfrm>
            <a:custGeom>
              <a:rect b="b" l="l" r="r" t="t"/>
              <a:pathLst>
                <a:path extrusionOk="0" h="2011" w="103">
                  <a:moveTo>
                    <a:pt x="102" y="1"/>
                  </a:moveTo>
                  <a:lnTo>
                    <a:pt x="65" y="21"/>
                  </a:lnTo>
                  <a:lnTo>
                    <a:pt x="0" y="52"/>
                  </a:lnTo>
                  <a:lnTo>
                    <a:pt x="0" y="2011"/>
                  </a:lnTo>
                  <a:lnTo>
                    <a:pt x="102" y="1953"/>
                  </a:lnTo>
                  <a:lnTo>
                    <a:pt x="102" y="314"/>
                  </a:lnTo>
                  <a:lnTo>
                    <a:pt x="102" y="147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4869275" y="2622425"/>
              <a:ext cx="334750" cy="386225"/>
            </a:xfrm>
            <a:custGeom>
              <a:rect b="b" l="l" r="r" t="t"/>
              <a:pathLst>
                <a:path extrusionOk="0" h="15449" w="13390">
                  <a:moveTo>
                    <a:pt x="4287" y="0"/>
                  </a:moveTo>
                  <a:cubicBezTo>
                    <a:pt x="3134" y="76"/>
                    <a:pt x="1793" y="1038"/>
                    <a:pt x="1455" y="2311"/>
                  </a:cubicBezTo>
                  <a:cubicBezTo>
                    <a:pt x="1065" y="3765"/>
                    <a:pt x="1" y="9663"/>
                    <a:pt x="21" y="10383"/>
                  </a:cubicBezTo>
                  <a:cubicBezTo>
                    <a:pt x="45" y="11154"/>
                    <a:pt x="530" y="11359"/>
                    <a:pt x="1424" y="11649"/>
                  </a:cubicBezTo>
                  <a:cubicBezTo>
                    <a:pt x="2710" y="12066"/>
                    <a:pt x="6943" y="13250"/>
                    <a:pt x="8127" y="13594"/>
                  </a:cubicBezTo>
                  <a:cubicBezTo>
                    <a:pt x="8127" y="13594"/>
                    <a:pt x="8745" y="13960"/>
                    <a:pt x="9113" y="14171"/>
                  </a:cubicBezTo>
                  <a:cubicBezTo>
                    <a:pt x="9549" y="14418"/>
                    <a:pt x="9996" y="14463"/>
                    <a:pt x="10265" y="14463"/>
                  </a:cubicBezTo>
                  <a:cubicBezTo>
                    <a:pt x="10421" y="14463"/>
                    <a:pt x="10516" y="14448"/>
                    <a:pt x="10516" y="14448"/>
                  </a:cubicBezTo>
                  <a:cubicBezTo>
                    <a:pt x="10516" y="14448"/>
                    <a:pt x="10854" y="14769"/>
                    <a:pt x="11164" y="14984"/>
                  </a:cubicBezTo>
                  <a:cubicBezTo>
                    <a:pt x="11535" y="15239"/>
                    <a:pt x="11907" y="15449"/>
                    <a:pt x="12328" y="15449"/>
                  </a:cubicBezTo>
                  <a:cubicBezTo>
                    <a:pt x="12458" y="15449"/>
                    <a:pt x="12593" y="15429"/>
                    <a:pt x="12735" y="15383"/>
                  </a:cubicBezTo>
                  <a:cubicBezTo>
                    <a:pt x="13390" y="15179"/>
                    <a:pt x="12929" y="14530"/>
                    <a:pt x="12735" y="14209"/>
                  </a:cubicBezTo>
                  <a:cubicBezTo>
                    <a:pt x="12544" y="13892"/>
                    <a:pt x="11547" y="12783"/>
                    <a:pt x="11339" y="12591"/>
                  </a:cubicBezTo>
                  <a:cubicBezTo>
                    <a:pt x="11131" y="12400"/>
                    <a:pt x="10154" y="12144"/>
                    <a:pt x="9611" y="12086"/>
                  </a:cubicBezTo>
                  <a:cubicBezTo>
                    <a:pt x="8929" y="12014"/>
                    <a:pt x="7779" y="11639"/>
                    <a:pt x="6922" y="11226"/>
                  </a:cubicBezTo>
                  <a:cubicBezTo>
                    <a:pt x="5202" y="10397"/>
                    <a:pt x="3035" y="9270"/>
                    <a:pt x="3035" y="9270"/>
                  </a:cubicBezTo>
                  <a:cubicBezTo>
                    <a:pt x="3035" y="9270"/>
                    <a:pt x="3475" y="6547"/>
                    <a:pt x="3850" y="5049"/>
                  </a:cubicBezTo>
                  <a:cubicBezTo>
                    <a:pt x="4865" y="4151"/>
                    <a:pt x="4670" y="1277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5305100" y="2720275"/>
              <a:ext cx="326750" cy="433800"/>
            </a:xfrm>
            <a:custGeom>
              <a:rect b="b" l="l" r="r" t="t"/>
              <a:pathLst>
                <a:path extrusionOk="0" h="17352" w="13070">
                  <a:moveTo>
                    <a:pt x="12227" y="0"/>
                  </a:moveTo>
                  <a:cubicBezTo>
                    <a:pt x="12058" y="0"/>
                    <a:pt x="11884" y="39"/>
                    <a:pt x="11749" y="117"/>
                  </a:cubicBezTo>
                  <a:lnTo>
                    <a:pt x="1322" y="6138"/>
                  </a:lnTo>
                  <a:cubicBezTo>
                    <a:pt x="1066" y="6284"/>
                    <a:pt x="837" y="6646"/>
                    <a:pt x="813" y="6944"/>
                  </a:cubicBezTo>
                  <a:lnTo>
                    <a:pt x="29" y="16466"/>
                  </a:lnTo>
                  <a:cubicBezTo>
                    <a:pt x="1" y="16759"/>
                    <a:pt x="179" y="17114"/>
                    <a:pt x="421" y="17254"/>
                  </a:cubicBezTo>
                  <a:cubicBezTo>
                    <a:pt x="535" y="17319"/>
                    <a:pt x="688" y="17352"/>
                    <a:pt x="844" y="17352"/>
                  </a:cubicBezTo>
                  <a:cubicBezTo>
                    <a:pt x="1014" y="17352"/>
                    <a:pt x="1188" y="17313"/>
                    <a:pt x="1322" y="17237"/>
                  </a:cubicBezTo>
                  <a:lnTo>
                    <a:pt x="11749" y="11216"/>
                  </a:lnTo>
                  <a:cubicBezTo>
                    <a:pt x="12008" y="11066"/>
                    <a:pt x="12237" y="10708"/>
                    <a:pt x="12261" y="10411"/>
                  </a:cubicBezTo>
                  <a:lnTo>
                    <a:pt x="13045" y="889"/>
                  </a:lnTo>
                  <a:cubicBezTo>
                    <a:pt x="13070" y="591"/>
                    <a:pt x="12895" y="240"/>
                    <a:pt x="12653" y="100"/>
                  </a:cubicBezTo>
                  <a:cubicBezTo>
                    <a:pt x="12537" y="33"/>
                    <a:pt x="12384" y="0"/>
                    <a:pt x="122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5329675" y="2720275"/>
              <a:ext cx="302175" cy="412425"/>
            </a:xfrm>
            <a:custGeom>
              <a:rect b="b" l="l" r="r" t="t"/>
              <a:pathLst>
                <a:path extrusionOk="0" h="16497" w="12087">
                  <a:moveTo>
                    <a:pt x="11244" y="0"/>
                  </a:moveTo>
                  <a:cubicBezTo>
                    <a:pt x="11075" y="0"/>
                    <a:pt x="10901" y="39"/>
                    <a:pt x="10766" y="117"/>
                  </a:cubicBezTo>
                  <a:lnTo>
                    <a:pt x="339" y="6138"/>
                  </a:lnTo>
                  <a:cubicBezTo>
                    <a:pt x="213" y="6210"/>
                    <a:pt x="93" y="6336"/>
                    <a:pt x="1" y="6479"/>
                  </a:cubicBezTo>
                  <a:lnTo>
                    <a:pt x="1623" y="7415"/>
                  </a:lnTo>
                  <a:lnTo>
                    <a:pt x="1623" y="16496"/>
                  </a:lnTo>
                  <a:lnTo>
                    <a:pt x="10766" y="11216"/>
                  </a:lnTo>
                  <a:cubicBezTo>
                    <a:pt x="11025" y="11066"/>
                    <a:pt x="11254" y="10708"/>
                    <a:pt x="11278" y="10411"/>
                  </a:cubicBezTo>
                  <a:lnTo>
                    <a:pt x="12062" y="889"/>
                  </a:lnTo>
                  <a:cubicBezTo>
                    <a:pt x="12087" y="591"/>
                    <a:pt x="11912" y="240"/>
                    <a:pt x="11670" y="100"/>
                  </a:cubicBezTo>
                  <a:cubicBezTo>
                    <a:pt x="11554" y="33"/>
                    <a:pt x="11401" y="0"/>
                    <a:pt x="1124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5327150" y="2734200"/>
              <a:ext cx="304525" cy="418575"/>
            </a:xfrm>
            <a:custGeom>
              <a:rect b="b" l="l" r="r" t="t"/>
              <a:pathLst>
                <a:path extrusionOk="0" h="16743" w="12181">
                  <a:moveTo>
                    <a:pt x="11947" y="1"/>
                  </a:moveTo>
                  <a:cubicBezTo>
                    <a:pt x="11886" y="1"/>
                    <a:pt x="11817" y="22"/>
                    <a:pt x="11741" y="66"/>
                  </a:cubicBezTo>
                  <a:lnTo>
                    <a:pt x="1314" y="6086"/>
                  </a:lnTo>
                  <a:cubicBezTo>
                    <a:pt x="1058" y="6233"/>
                    <a:pt x="829" y="6595"/>
                    <a:pt x="805" y="6891"/>
                  </a:cubicBezTo>
                  <a:lnTo>
                    <a:pt x="20" y="16414"/>
                  </a:lnTo>
                  <a:cubicBezTo>
                    <a:pt x="1" y="16622"/>
                    <a:pt x="91" y="16743"/>
                    <a:pt x="237" y="16743"/>
                  </a:cubicBezTo>
                  <a:cubicBezTo>
                    <a:pt x="297" y="16743"/>
                    <a:pt x="366" y="16722"/>
                    <a:pt x="440" y="16680"/>
                  </a:cubicBezTo>
                  <a:lnTo>
                    <a:pt x="10867" y="10659"/>
                  </a:lnTo>
                  <a:cubicBezTo>
                    <a:pt x="11126" y="10509"/>
                    <a:pt x="11355" y="10151"/>
                    <a:pt x="11379" y="9854"/>
                  </a:cubicBezTo>
                  <a:lnTo>
                    <a:pt x="12163" y="332"/>
                  </a:lnTo>
                  <a:cubicBezTo>
                    <a:pt x="12181" y="122"/>
                    <a:pt x="12092" y="1"/>
                    <a:pt x="1194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5461450" y="2919250"/>
              <a:ext cx="36000" cy="48475"/>
            </a:xfrm>
            <a:custGeom>
              <a:rect b="b" l="l" r="r" t="t"/>
              <a:pathLst>
                <a:path extrusionOk="0" h="1939" w="1440">
                  <a:moveTo>
                    <a:pt x="1070" y="0"/>
                  </a:moveTo>
                  <a:cubicBezTo>
                    <a:pt x="987" y="0"/>
                    <a:pt x="893" y="28"/>
                    <a:pt x="791" y="86"/>
                  </a:cubicBezTo>
                  <a:cubicBezTo>
                    <a:pt x="410" y="308"/>
                    <a:pt x="68" y="882"/>
                    <a:pt x="30" y="1370"/>
                  </a:cubicBezTo>
                  <a:cubicBezTo>
                    <a:pt x="0" y="1728"/>
                    <a:pt x="141" y="1939"/>
                    <a:pt x="367" y="1939"/>
                  </a:cubicBezTo>
                  <a:cubicBezTo>
                    <a:pt x="450" y="1939"/>
                    <a:pt x="544" y="1911"/>
                    <a:pt x="645" y="1852"/>
                  </a:cubicBezTo>
                  <a:cubicBezTo>
                    <a:pt x="1027" y="1633"/>
                    <a:pt x="1369" y="1056"/>
                    <a:pt x="1410" y="571"/>
                  </a:cubicBezTo>
                  <a:cubicBezTo>
                    <a:pt x="1440" y="213"/>
                    <a:pt x="1298" y="0"/>
                    <a:pt x="10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446675" y="2975000"/>
              <a:ext cx="98325" cy="56750"/>
            </a:xfrm>
            <a:custGeom>
              <a:rect b="b" l="l" r="r" t="t"/>
              <a:pathLst>
                <a:path extrusionOk="0" h="2270" w="3933">
                  <a:moveTo>
                    <a:pt x="3496" y="0"/>
                  </a:moveTo>
                  <a:lnTo>
                    <a:pt x="0" y="2021"/>
                  </a:lnTo>
                  <a:lnTo>
                    <a:pt x="437" y="2270"/>
                  </a:lnTo>
                  <a:lnTo>
                    <a:pt x="3932" y="252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5435750" y="2981300"/>
              <a:ext cx="130575" cy="162425"/>
            </a:xfrm>
            <a:custGeom>
              <a:rect b="b" l="l" r="r" t="t"/>
              <a:pathLst>
                <a:path extrusionOk="0" h="6497" w="5223">
                  <a:moveTo>
                    <a:pt x="4369" y="0"/>
                  </a:moveTo>
                  <a:lnTo>
                    <a:pt x="874" y="2021"/>
                  </a:lnTo>
                  <a:lnTo>
                    <a:pt x="437" y="1769"/>
                  </a:lnTo>
                  <a:lnTo>
                    <a:pt x="1161" y="5529"/>
                  </a:lnTo>
                  <a:lnTo>
                    <a:pt x="1202" y="5738"/>
                  </a:lnTo>
                  <a:lnTo>
                    <a:pt x="1202" y="5738"/>
                  </a:lnTo>
                  <a:lnTo>
                    <a:pt x="1014" y="5632"/>
                  </a:lnTo>
                  <a:lnTo>
                    <a:pt x="185" y="5154"/>
                  </a:lnTo>
                  <a:cubicBezTo>
                    <a:pt x="155" y="5136"/>
                    <a:pt x="127" y="5128"/>
                    <a:pt x="103" y="5128"/>
                  </a:cubicBezTo>
                  <a:cubicBezTo>
                    <a:pt x="42" y="5128"/>
                    <a:pt x="1" y="5178"/>
                    <a:pt x="1" y="5260"/>
                  </a:cubicBezTo>
                  <a:lnTo>
                    <a:pt x="1" y="5335"/>
                  </a:lnTo>
                  <a:cubicBezTo>
                    <a:pt x="1" y="5452"/>
                    <a:pt x="79" y="5591"/>
                    <a:pt x="178" y="5652"/>
                  </a:cubicBezTo>
                  <a:cubicBezTo>
                    <a:pt x="181" y="5656"/>
                    <a:pt x="181" y="5656"/>
                    <a:pt x="185" y="5656"/>
                  </a:cubicBezTo>
                  <a:lnTo>
                    <a:pt x="1560" y="6451"/>
                  </a:lnTo>
                  <a:cubicBezTo>
                    <a:pt x="1560" y="6451"/>
                    <a:pt x="1560" y="6455"/>
                    <a:pt x="1564" y="6455"/>
                  </a:cubicBezTo>
                  <a:cubicBezTo>
                    <a:pt x="1611" y="6479"/>
                    <a:pt x="1673" y="6492"/>
                    <a:pt x="1734" y="6496"/>
                  </a:cubicBezTo>
                  <a:cubicBezTo>
                    <a:pt x="1740" y="6496"/>
                    <a:pt x="1746" y="6496"/>
                    <a:pt x="1752" y="6496"/>
                  </a:cubicBezTo>
                  <a:cubicBezTo>
                    <a:pt x="1818" y="6496"/>
                    <a:pt x="1882" y="6480"/>
                    <a:pt x="1932" y="6451"/>
                  </a:cubicBezTo>
                  <a:lnTo>
                    <a:pt x="5055" y="4649"/>
                  </a:lnTo>
                  <a:cubicBezTo>
                    <a:pt x="5157" y="4592"/>
                    <a:pt x="5223" y="4444"/>
                    <a:pt x="5202" y="4329"/>
                  </a:cubicBezTo>
                  <a:lnTo>
                    <a:pt x="43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5437200" y="3094350"/>
              <a:ext cx="32025" cy="35875"/>
            </a:xfrm>
            <a:custGeom>
              <a:rect b="b" l="l" r="r" t="t"/>
              <a:pathLst>
                <a:path extrusionOk="0" h="1435" w="1281">
                  <a:moveTo>
                    <a:pt x="1065" y="1"/>
                  </a:moveTo>
                  <a:lnTo>
                    <a:pt x="0" y="615"/>
                  </a:lnTo>
                  <a:lnTo>
                    <a:pt x="1280" y="1434"/>
                  </a:lnTo>
                  <a:lnTo>
                    <a:pt x="106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5435750" y="3025500"/>
              <a:ext cx="43375" cy="118200"/>
            </a:xfrm>
            <a:custGeom>
              <a:rect b="b" l="l" r="r" t="t"/>
              <a:pathLst>
                <a:path extrusionOk="0" h="4728" w="1735">
                  <a:moveTo>
                    <a:pt x="437" y="1"/>
                  </a:moveTo>
                  <a:lnTo>
                    <a:pt x="1161" y="3761"/>
                  </a:lnTo>
                  <a:cubicBezTo>
                    <a:pt x="1175" y="3843"/>
                    <a:pt x="1147" y="3889"/>
                    <a:pt x="1094" y="3889"/>
                  </a:cubicBezTo>
                  <a:cubicBezTo>
                    <a:pt x="1072" y="3889"/>
                    <a:pt x="1045" y="3881"/>
                    <a:pt x="1014" y="3864"/>
                  </a:cubicBezTo>
                  <a:lnTo>
                    <a:pt x="185" y="3386"/>
                  </a:lnTo>
                  <a:cubicBezTo>
                    <a:pt x="155" y="3368"/>
                    <a:pt x="127" y="3360"/>
                    <a:pt x="103" y="3360"/>
                  </a:cubicBezTo>
                  <a:cubicBezTo>
                    <a:pt x="42" y="3360"/>
                    <a:pt x="1" y="3410"/>
                    <a:pt x="1" y="3492"/>
                  </a:cubicBezTo>
                  <a:lnTo>
                    <a:pt x="1" y="3567"/>
                  </a:lnTo>
                  <a:cubicBezTo>
                    <a:pt x="1" y="3684"/>
                    <a:pt x="79" y="3823"/>
                    <a:pt x="178" y="3884"/>
                  </a:cubicBezTo>
                  <a:cubicBezTo>
                    <a:pt x="181" y="3888"/>
                    <a:pt x="181" y="3888"/>
                    <a:pt x="185" y="3888"/>
                  </a:cubicBezTo>
                  <a:lnTo>
                    <a:pt x="1560" y="4683"/>
                  </a:lnTo>
                  <a:cubicBezTo>
                    <a:pt x="1560" y="4683"/>
                    <a:pt x="1560" y="4687"/>
                    <a:pt x="1564" y="4687"/>
                  </a:cubicBezTo>
                  <a:cubicBezTo>
                    <a:pt x="1611" y="4711"/>
                    <a:pt x="1673" y="4724"/>
                    <a:pt x="1734" y="4728"/>
                  </a:cubicBezTo>
                  <a:lnTo>
                    <a:pt x="874" y="253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5035575" y="2643850"/>
              <a:ext cx="68125" cy="34200"/>
            </a:xfrm>
            <a:custGeom>
              <a:rect b="b" l="l" r="r" t="t"/>
              <a:pathLst>
                <a:path extrusionOk="0" h="1368" w="2725">
                  <a:moveTo>
                    <a:pt x="1792" y="0"/>
                  </a:moveTo>
                  <a:lnTo>
                    <a:pt x="1663" y="772"/>
                  </a:lnTo>
                  <a:lnTo>
                    <a:pt x="782" y="14"/>
                  </a:lnTo>
                  <a:lnTo>
                    <a:pt x="1" y="696"/>
                  </a:lnTo>
                  <a:cubicBezTo>
                    <a:pt x="292" y="1043"/>
                    <a:pt x="943" y="1368"/>
                    <a:pt x="1519" y="1368"/>
                  </a:cubicBezTo>
                  <a:cubicBezTo>
                    <a:pt x="1545" y="1368"/>
                    <a:pt x="1570" y="1367"/>
                    <a:pt x="1595" y="1366"/>
                  </a:cubicBezTo>
                  <a:cubicBezTo>
                    <a:pt x="2185" y="1339"/>
                    <a:pt x="2523" y="1188"/>
                    <a:pt x="2724" y="782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5035575" y="2643850"/>
              <a:ext cx="68125" cy="31850"/>
            </a:xfrm>
            <a:custGeom>
              <a:rect b="b" l="l" r="r" t="t"/>
              <a:pathLst>
                <a:path extrusionOk="0" h="1274" w="2725">
                  <a:moveTo>
                    <a:pt x="1792" y="0"/>
                  </a:moveTo>
                  <a:lnTo>
                    <a:pt x="1663" y="772"/>
                  </a:lnTo>
                  <a:lnTo>
                    <a:pt x="2277" y="523"/>
                  </a:lnTo>
                  <a:cubicBezTo>
                    <a:pt x="2277" y="523"/>
                    <a:pt x="2373" y="857"/>
                    <a:pt x="2342" y="1199"/>
                  </a:cubicBezTo>
                  <a:cubicBezTo>
                    <a:pt x="2506" y="1106"/>
                    <a:pt x="2628" y="970"/>
                    <a:pt x="2724" y="782"/>
                  </a:cubicBezTo>
                  <a:lnTo>
                    <a:pt x="1792" y="0"/>
                  </a:lnTo>
                  <a:close/>
                  <a:moveTo>
                    <a:pt x="782" y="14"/>
                  </a:moveTo>
                  <a:lnTo>
                    <a:pt x="1" y="696"/>
                  </a:lnTo>
                  <a:cubicBezTo>
                    <a:pt x="199" y="929"/>
                    <a:pt x="557" y="1150"/>
                    <a:pt x="943" y="1273"/>
                  </a:cubicBezTo>
                  <a:cubicBezTo>
                    <a:pt x="875" y="1076"/>
                    <a:pt x="840" y="860"/>
                    <a:pt x="867" y="628"/>
                  </a:cubicBezTo>
                  <a:lnTo>
                    <a:pt x="867" y="628"/>
                  </a:lnTo>
                  <a:lnTo>
                    <a:pt x="1663" y="772"/>
                  </a:lnTo>
                  <a:lnTo>
                    <a:pt x="782" y="14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5055700" y="2656900"/>
              <a:ext cx="39800" cy="37800"/>
            </a:xfrm>
            <a:custGeom>
              <a:rect b="b" l="l" r="r" t="t"/>
              <a:pathLst>
                <a:path extrusionOk="0" h="1512" w="1592">
                  <a:moveTo>
                    <a:pt x="1472" y="1"/>
                  </a:moveTo>
                  <a:lnTo>
                    <a:pt x="858" y="250"/>
                  </a:lnTo>
                  <a:lnTo>
                    <a:pt x="62" y="106"/>
                  </a:lnTo>
                  <a:lnTo>
                    <a:pt x="62" y="106"/>
                  </a:lnTo>
                  <a:cubicBezTo>
                    <a:pt x="1" y="666"/>
                    <a:pt x="288" y="1148"/>
                    <a:pt x="582" y="1455"/>
                  </a:cubicBezTo>
                  <a:cubicBezTo>
                    <a:pt x="696" y="1497"/>
                    <a:pt x="799" y="1512"/>
                    <a:pt x="886" y="1512"/>
                  </a:cubicBezTo>
                  <a:cubicBezTo>
                    <a:pt x="1094" y="1512"/>
                    <a:pt x="1216" y="1427"/>
                    <a:pt x="1216" y="1427"/>
                  </a:cubicBezTo>
                  <a:cubicBezTo>
                    <a:pt x="1216" y="1427"/>
                    <a:pt x="1442" y="1195"/>
                    <a:pt x="1519" y="792"/>
                  </a:cubicBezTo>
                  <a:cubicBezTo>
                    <a:pt x="1592" y="414"/>
                    <a:pt x="1472" y="1"/>
                    <a:pt x="14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5051275" y="2692550"/>
              <a:ext cx="50875" cy="190750"/>
            </a:xfrm>
            <a:custGeom>
              <a:rect b="b" l="l" r="r" t="t"/>
              <a:pathLst>
                <a:path extrusionOk="0" h="7630" w="2035">
                  <a:moveTo>
                    <a:pt x="1393" y="1"/>
                  </a:moveTo>
                  <a:lnTo>
                    <a:pt x="759" y="29"/>
                  </a:lnTo>
                  <a:cubicBezTo>
                    <a:pt x="759" y="29"/>
                    <a:pt x="28" y="5438"/>
                    <a:pt x="14" y="5824"/>
                  </a:cubicBezTo>
                  <a:cubicBezTo>
                    <a:pt x="1" y="6210"/>
                    <a:pt x="625" y="7619"/>
                    <a:pt x="990" y="7629"/>
                  </a:cubicBezTo>
                  <a:cubicBezTo>
                    <a:pt x="992" y="7629"/>
                    <a:pt x="993" y="7629"/>
                    <a:pt x="994" y="7629"/>
                  </a:cubicBezTo>
                  <a:cubicBezTo>
                    <a:pt x="1357" y="7629"/>
                    <a:pt x="2035" y="6171"/>
                    <a:pt x="2024" y="5745"/>
                  </a:cubicBezTo>
                  <a:cubicBezTo>
                    <a:pt x="2011" y="5319"/>
                    <a:pt x="1393" y="1"/>
                    <a:pt x="139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5086100" y="2692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5086100" y="2692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069725" y="2696650"/>
              <a:ext cx="25" cy="300"/>
            </a:xfrm>
            <a:custGeom>
              <a:rect b="b" l="l" r="r" t="t"/>
              <a:pathLst>
                <a:path extrusionOk="0" h="12" w="1">
                  <a:moveTo>
                    <a:pt x="0" y="1"/>
                  </a:moveTo>
                  <a:lnTo>
                    <a:pt x="0" y="11"/>
                  </a:lnTo>
                  <a:lnTo>
                    <a:pt x="0" y="1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069725" y="2692550"/>
              <a:ext cx="16650" cy="5425"/>
            </a:xfrm>
            <a:custGeom>
              <a:rect b="b" l="l" r="r" t="t"/>
              <a:pathLst>
                <a:path extrusionOk="0" h="217" w="666">
                  <a:moveTo>
                    <a:pt x="655" y="1"/>
                  </a:moveTo>
                  <a:cubicBezTo>
                    <a:pt x="539" y="79"/>
                    <a:pt x="420" y="103"/>
                    <a:pt x="320" y="103"/>
                  </a:cubicBezTo>
                  <a:cubicBezTo>
                    <a:pt x="147" y="103"/>
                    <a:pt x="21" y="29"/>
                    <a:pt x="21" y="29"/>
                  </a:cubicBezTo>
                  <a:lnTo>
                    <a:pt x="0" y="165"/>
                  </a:lnTo>
                  <a:lnTo>
                    <a:pt x="0" y="175"/>
                  </a:lnTo>
                  <a:cubicBezTo>
                    <a:pt x="89" y="206"/>
                    <a:pt x="174" y="216"/>
                    <a:pt x="249" y="216"/>
                  </a:cubicBezTo>
                  <a:cubicBezTo>
                    <a:pt x="498" y="216"/>
                    <a:pt x="665" y="87"/>
                    <a:pt x="665" y="87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4992150" y="2590600"/>
              <a:ext cx="85000" cy="93200"/>
            </a:xfrm>
            <a:custGeom>
              <a:rect b="b" l="l" r="r" t="t"/>
              <a:pathLst>
                <a:path extrusionOk="0" h="3728" w="3400">
                  <a:moveTo>
                    <a:pt x="823" y="0"/>
                  </a:moveTo>
                  <a:cubicBezTo>
                    <a:pt x="823" y="0"/>
                    <a:pt x="451" y="69"/>
                    <a:pt x="0" y="1168"/>
                  </a:cubicBezTo>
                  <a:cubicBezTo>
                    <a:pt x="328" y="2079"/>
                    <a:pt x="997" y="3083"/>
                    <a:pt x="1977" y="3727"/>
                  </a:cubicBezTo>
                  <a:lnTo>
                    <a:pt x="2604" y="2758"/>
                  </a:lnTo>
                  <a:lnTo>
                    <a:pt x="3400" y="2902"/>
                  </a:lnTo>
                  <a:lnTo>
                    <a:pt x="806" y="679"/>
                  </a:lnTo>
                  <a:lnTo>
                    <a:pt x="8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077125" y="2601525"/>
              <a:ext cx="30500" cy="71000"/>
            </a:xfrm>
            <a:custGeom>
              <a:rect b="b" l="l" r="r" t="t"/>
              <a:pathLst>
                <a:path extrusionOk="0" h="2840" w="1220">
                  <a:moveTo>
                    <a:pt x="322" y="1"/>
                  </a:moveTo>
                  <a:lnTo>
                    <a:pt x="270" y="885"/>
                  </a:lnTo>
                  <a:cubicBezTo>
                    <a:pt x="270" y="885"/>
                    <a:pt x="96" y="1905"/>
                    <a:pt x="1" y="2465"/>
                  </a:cubicBezTo>
                  <a:lnTo>
                    <a:pt x="615" y="2216"/>
                  </a:lnTo>
                  <a:lnTo>
                    <a:pt x="1219" y="2840"/>
                  </a:lnTo>
                  <a:cubicBezTo>
                    <a:pt x="1219" y="2840"/>
                    <a:pt x="1195" y="1144"/>
                    <a:pt x="966" y="677"/>
                  </a:cubicBezTo>
                  <a:cubicBezTo>
                    <a:pt x="687" y="99"/>
                    <a:pt x="322" y="1"/>
                    <a:pt x="3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4876025" y="2622325"/>
              <a:ext cx="118275" cy="214050"/>
            </a:xfrm>
            <a:custGeom>
              <a:rect b="b" l="l" r="r" t="t"/>
              <a:pathLst>
                <a:path extrusionOk="0" h="8562" w="4731">
                  <a:moveTo>
                    <a:pt x="3886" y="1"/>
                  </a:moveTo>
                  <a:cubicBezTo>
                    <a:pt x="3542" y="1"/>
                    <a:pt x="2590" y="62"/>
                    <a:pt x="1908" y="697"/>
                  </a:cubicBezTo>
                  <a:cubicBezTo>
                    <a:pt x="1062" y="1489"/>
                    <a:pt x="912" y="2172"/>
                    <a:pt x="573" y="4165"/>
                  </a:cubicBezTo>
                  <a:cubicBezTo>
                    <a:pt x="236" y="6158"/>
                    <a:pt x="0" y="7855"/>
                    <a:pt x="0" y="7855"/>
                  </a:cubicBezTo>
                  <a:cubicBezTo>
                    <a:pt x="0" y="7855"/>
                    <a:pt x="996" y="8562"/>
                    <a:pt x="2344" y="8562"/>
                  </a:cubicBezTo>
                  <a:cubicBezTo>
                    <a:pt x="2599" y="8562"/>
                    <a:pt x="2867" y="8536"/>
                    <a:pt x="3144" y="8476"/>
                  </a:cubicBezTo>
                  <a:lnTo>
                    <a:pt x="3744" y="5148"/>
                  </a:lnTo>
                  <a:cubicBezTo>
                    <a:pt x="3744" y="5148"/>
                    <a:pt x="4311" y="4046"/>
                    <a:pt x="4478" y="3142"/>
                  </a:cubicBezTo>
                  <a:cubicBezTo>
                    <a:pt x="4730" y="1783"/>
                    <a:pt x="4434" y="448"/>
                    <a:pt x="4017" y="4"/>
                  </a:cubicBezTo>
                  <a:cubicBezTo>
                    <a:pt x="4017" y="4"/>
                    <a:pt x="3969" y="1"/>
                    <a:pt x="38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3"/>
          <p:cNvGrpSpPr/>
          <p:nvPr/>
        </p:nvGrpSpPr>
        <p:grpSpPr>
          <a:xfrm>
            <a:off x="3309310" y="1758184"/>
            <a:ext cx="1441866" cy="1392899"/>
            <a:chOff x="2972250" y="1654900"/>
            <a:chExt cx="2134517" cy="2062026"/>
          </a:xfrm>
        </p:grpSpPr>
        <p:sp>
          <p:nvSpPr>
            <p:cNvPr id="631" name="Google Shape;631;p23"/>
            <p:cNvSpPr/>
            <p:nvPr/>
          </p:nvSpPr>
          <p:spPr>
            <a:xfrm>
              <a:off x="3104000" y="2880350"/>
              <a:ext cx="113150" cy="291275"/>
            </a:xfrm>
            <a:custGeom>
              <a:rect b="b" l="l" r="r" t="t"/>
              <a:pathLst>
                <a:path extrusionOk="0" h="11651" w="4526">
                  <a:moveTo>
                    <a:pt x="1848" y="0"/>
                  </a:moveTo>
                  <a:cubicBezTo>
                    <a:pt x="1513" y="0"/>
                    <a:pt x="1167" y="229"/>
                    <a:pt x="905" y="678"/>
                  </a:cubicBezTo>
                  <a:cubicBezTo>
                    <a:pt x="505" y="1360"/>
                    <a:pt x="0" y="2838"/>
                    <a:pt x="59" y="4558"/>
                  </a:cubicBezTo>
                  <a:cubicBezTo>
                    <a:pt x="150" y="7254"/>
                    <a:pt x="1317" y="10480"/>
                    <a:pt x="4143" y="11651"/>
                  </a:cubicBezTo>
                  <a:lnTo>
                    <a:pt x="4526" y="9524"/>
                  </a:lnTo>
                  <a:cubicBezTo>
                    <a:pt x="2775" y="8346"/>
                    <a:pt x="2696" y="5176"/>
                    <a:pt x="2949" y="3183"/>
                  </a:cubicBezTo>
                  <a:cubicBezTo>
                    <a:pt x="3223" y="1030"/>
                    <a:pt x="2558" y="0"/>
                    <a:pt x="184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3105350" y="2880375"/>
              <a:ext cx="100025" cy="290300"/>
            </a:xfrm>
            <a:custGeom>
              <a:rect b="b" l="l" r="r" t="t"/>
              <a:pathLst>
                <a:path extrusionOk="0" h="11612" w="4001">
                  <a:moveTo>
                    <a:pt x="1796" y="1"/>
                  </a:moveTo>
                  <a:cubicBezTo>
                    <a:pt x="1458" y="1"/>
                    <a:pt x="1114" y="229"/>
                    <a:pt x="851" y="677"/>
                  </a:cubicBezTo>
                  <a:cubicBezTo>
                    <a:pt x="471" y="1325"/>
                    <a:pt x="0" y="2684"/>
                    <a:pt x="0" y="4287"/>
                  </a:cubicBezTo>
                  <a:cubicBezTo>
                    <a:pt x="0" y="4377"/>
                    <a:pt x="0" y="4465"/>
                    <a:pt x="5" y="4557"/>
                  </a:cubicBezTo>
                  <a:cubicBezTo>
                    <a:pt x="93" y="7226"/>
                    <a:pt x="1240" y="10410"/>
                    <a:pt x="4001" y="11612"/>
                  </a:cubicBezTo>
                  <a:lnTo>
                    <a:pt x="4001" y="9120"/>
                  </a:lnTo>
                  <a:cubicBezTo>
                    <a:pt x="3069" y="8120"/>
                    <a:pt x="2790" y="6417"/>
                    <a:pt x="2790" y="4868"/>
                  </a:cubicBezTo>
                  <a:cubicBezTo>
                    <a:pt x="2790" y="4264"/>
                    <a:pt x="2830" y="3684"/>
                    <a:pt x="2895" y="3182"/>
                  </a:cubicBezTo>
                  <a:cubicBezTo>
                    <a:pt x="2939" y="2841"/>
                    <a:pt x="2960" y="2526"/>
                    <a:pt x="2960" y="2243"/>
                  </a:cubicBezTo>
                  <a:cubicBezTo>
                    <a:pt x="2960" y="732"/>
                    <a:pt x="2393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3120375" y="2908750"/>
              <a:ext cx="91150" cy="258350"/>
            </a:xfrm>
            <a:custGeom>
              <a:rect b="b" l="l" r="r" t="t"/>
              <a:pathLst>
                <a:path extrusionOk="0" h="10334" w="3646">
                  <a:moveTo>
                    <a:pt x="939" y="1"/>
                  </a:moveTo>
                  <a:cubicBezTo>
                    <a:pt x="886" y="1"/>
                    <a:pt x="837" y="38"/>
                    <a:pt x="823" y="91"/>
                  </a:cubicBezTo>
                  <a:cubicBezTo>
                    <a:pt x="1" y="3231"/>
                    <a:pt x="464" y="7767"/>
                    <a:pt x="3430" y="10302"/>
                  </a:cubicBezTo>
                  <a:cubicBezTo>
                    <a:pt x="3454" y="10323"/>
                    <a:pt x="3482" y="10334"/>
                    <a:pt x="3509" y="10334"/>
                  </a:cubicBezTo>
                  <a:cubicBezTo>
                    <a:pt x="3543" y="10334"/>
                    <a:pt x="3577" y="10320"/>
                    <a:pt x="3601" y="10293"/>
                  </a:cubicBezTo>
                  <a:cubicBezTo>
                    <a:pt x="3646" y="10241"/>
                    <a:pt x="3638" y="10163"/>
                    <a:pt x="3591" y="10118"/>
                  </a:cubicBezTo>
                  <a:cubicBezTo>
                    <a:pt x="700" y="7648"/>
                    <a:pt x="253" y="3221"/>
                    <a:pt x="1058" y="153"/>
                  </a:cubicBezTo>
                  <a:cubicBezTo>
                    <a:pt x="1075" y="88"/>
                    <a:pt x="1038" y="23"/>
                    <a:pt x="973" y="6"/>
                  </a:cubicBezTo>
                  <a:cubicBezTo>
                    <a:pt x="962" y="3"/>
                    <a:pt x="950" y="1"/>
                    <a:pt x="9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2972250" y="3006875"/>
              <a:ext cx="358375" cy="288450"/>
            </a:xfrm>
            <a:custGeom>
              <a:rect b="b" l="l" r="r" t="t"/>
              <a:pathLst>
                <a:path extrusionOk="0" h="11538" w="14335">
                  <a:moveTo>
                    <a:pt x="2374" y="0"/>
                  </a:moveTo>
                  <a:cubicBezTo>
                    <a:pt x="2120" y="0"/>
                    <a:pt x="1847" y="126"/>
                    <a:pt x="1550" y="432"/>
                  </a:cubicBezTo>
                  <a:cubicBezTo>
                    <a:pt x="0" y="2026"/>
                    <a:pt x="2120" y="4081"/>
                    <a:pt x="1611" y="5484"/>
                  </a:cubicBezTo>
                  <a:cubicBezTo>
                    <a:pt x="1144" y="6776"/>
                    <a:pt x="1524" y="8294"/>
                    <a:pt x="3263" y="8294"/>
                  </a:cubicBezTo>
                  <a:cubicBezTo>
                    <a:pt x="3415" y="8294"/>
                    <a:pt x="3578" y="8283"/>
                    <a:pt x="3752" y="8258"/>
                  </a:cubicBezTo>
                  <a:cubicBezTo>
                    <a:pt x="4059" y="8215"/>
                    <a:pt x="4308" y="8193"/>
                    <a:pt x="4512" y="8193"/>
                  </a:cubicBezTo>
                  <a:cubicBezTo>
                    <a:pt x="5739" y="8193"/>
                    <a:pt x="5346" y="8971"/>
                    <a:pt x="6257" y="10466"/>
                  </a:cubicBezTo>
                  <a:cubicBezTo>
                    <a:pt x="6728" y="11244"/>
                    <a:pt x="7604" y="11538"/>
                    <a:pt x="8577" y="11538"/>
                  </a:cubicBezTo>
                  <a:cubicBezTo>
                    <a:pt x="9958" y="11538"/>
                    <a:pt x="11535" y="10946"/>
                    <a:pt x="12430" y="10303"/>
                  </a:cubicBezTo>
                  <a:cubicBezTo>
                    <a:pt x="12430" y="10303"/>
                    <a:pt x="14335" y="8576"/>
                    <a:pt x="14134" y="7105"/>
                  </a:cubicBezTo>
                  <a:cubicBezTo>
                    <a:pt x="13929" y="5634"/>
                    <a:pt x="11154" y="5644"/>
                    <a:pt x="9502" y="5572"/>
                  </a:cubicBezTo>
                  <a:cubicBezTo>
                    <a:pt x="8495" y="5525"/>
                    <a:pt x="8400" y="3224"/>
                    <a:pt x="7366" y="2661"/>
                  </a:cubicBezTo>
                  <a:cubicBezTo>
                    <a:pt x="7070" y="2500"/>
                    <a:pt x="6813" y="2448"/>
                    <a:pt x="6576" y="2448"/>
                  </a:cubicBezTo>
                  <a:cubicBezTo>
                    <a:pt x="6155" y="2448"/>
                    <a:pt x="5797" y="2611"/>
                    <a:pt x="5396" y="2611"/>
                  </a:cubicBezTo>
                  <a:cubicBezTo>
                    <a:pt x="5235" y="2611"/>
                    <a:pt x="5067" y="2585"/>
                    <a:pt x="4885" y="2511"/>
                  </a:cubicBezTo>
                  <a:cubicBezTo>
                    <a:pt x="4168" y="2221"/>
                    <a:pt x="3442" y="0"/>
                    <a:pt x="2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3016525" y="3024600"/>
              <a:ext cx="285425" cy="224075"/>
            </a:xfrm>
            <a:custGeom>
              <a:rect b="b" l="l" r="r" t="t"/>
              <a:pathLst>
                <a:path extrusionOk="0" h="8963" w="11417">
                  <a:moveTo>
                    <a:pt x="138" y="1"/>
                  </a:moveTo>
                  <a:cubicBezTo>
                    <a:pt x="129" y="1"/>
                    <a:pt x="121" y="2"/>
                    <a:pt x="113" y="3"/>
                  </a:cubicBezTo>
                  <a:cubicBezTo>
                    <a:pt x="45" y="13"/>
                    <a:pt x="1" y="78"/>
                    <a:pt x="15" y="144"/>
                  </a:cubicBezTo>
                  <a:cubicBezTo>
                    <a:pt x="206" y="1167"/>
                    <a:pt x="3295" y="8126"/>
                    <a:pt x="11278" y="8959"/>
                  </a:cubicBezTo>
                  <a:cubicBezTo>
                    <a:pt x="11281" y="8959"/>
                    <a:pt x="11288" y="8962"/>
                    <a:pt x="11291" y="8962"/>
                  </a:cubicBezTo>
                  <a:cubicBezTo>
                    <a:pt x="11352" y="8962"/>
                    <a:pt x="11407" y="8915"/>
                    <a:pt x="11410" y="8850"/>
                  </a:cubicBezTo>
                  <a:cubicBezTo>
                    <a:pt x="11417" y="8785"/>
                    <a:pt x="11369" y="8724"/>
                    <a:pt x="11305" y="8716"/>
                  </a:cubicBezTo>
                  <a:cubicBezTo>
                    <a:pt x="3465" y="7897"/>
                    <a:pt x="441" y="1099"/>
                    <a:pt x="253" y="98"/>
                  </a:cubicBezTo>
                  <a:cubicBezTo>
                    <a:pt x="245" y="42"/>
                    <a:pt x="194" y="1"/>
                    <a:pt x="1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3195780" y="2573084"/>
              <a:ext cx="1910987" cy="1143842"/>
            </a:xfrm>
            <a:custGeom>
              <a:rect b="b" l="l" r="r" t="t"/>
              <a:pathLst>
                <a:path extrusionOk="0" h="42341" w="70738">
                  <a:moveTo>
                    <a:pt x="40554" y="0"/>
                  </a:moveTo>
                  <a:cubicBezTo>
                    <a:pt x="40190" y="0"/>
                    <a:pt x="39826" y="81"/>
                    <a:pt x="39548" y="243"/>
                  </a:cubicBezTo>
                  <a:lnTo>
                    <a:pt x="1004" y="22497"/>
                  </a:lnTo>
                  <a:cubicBezTo>
                    <a:pt x="449" y="22817"/>
                    <a:pt x="0" y="23562"/>
                    <a:pt x="0" y="24165"/>
                  </a:cubicBezTo>
                  <a:cubicBezTo>
                    <a:pt x="0" y="24767"/>
                    <a:pt x="449" y="25515"/>
                    <a:pt x="1004" y="25835"/>
                  </a:cubicBezTo>
                  <a:lnTo>
                    <a:pt x="29175" y="42098"/>
                  </a:lnTo>
                  <a:cubicBezTo>
                    <a:pt x="29452" y="42260"/>
                    <a:pt x="29816" y="42340"/>
                    <a:pt x="30180" y="42340"/>
                  </a:cubicBezTo>
                  <a:cubicBezTo>
                    <a:pt x="30544" y="42340"/>
                    <a:pt x="30909" y="42260"/>
                    <a:pt x="31186" y="42098"/>
                  </a:cubicBezTo>
                  <a:lnTo>
                    <a:pt x="69730" y="19844"/>
                  </a:lnTo>
                  <a:cubicBezTo>
                    <a:pt x="70285" y="19524"/>
                    <a:pt x="70737" y="18775"/>
                    <a:pt x="70737" y="18177"/>
                  </a:cubicBezTo>
                  <a:cubicBezTo>
                    <a:pt x="70737" y="17574"/>
                    <a:pt x="70285" y="16826"/>
                    <a:pt x="69730" y="16506"/>
                  </a:cubicBezTo>
                  <a:lnTo>
                    <a:pt x="41559" y="243"/>
                  </a:lnTo>
                  <a:cubicBezTo>
                    <a:pt x="41282" y="81"/>
                    <a:pt x="40918" y="0"/>
                    <a:pt x="4055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3207910" y="2573084"/>
              <a:ext cx="1886620" cy="1084949"/>
            </a:xfrm>
            <a:custGeom>
              <a:rect b="b" l="l" r="r" t="t"/>
              <a:pathLst>
                <a:path extrusionOk="0" h="40161" w="69836">
                  <a:moveTo>
                    <a:pt x="40105" y="0"/>
                  </a:moveTo>
                  <a:cubicBezTo>
                    <a:pt x="39741" y="0"/>
                    <a:pt x="39377" y="81"/>
                    <a:pt x="39099" y="243"/>
                  </a:cubicBezTo>
                  <a:lnTo>
                    <a:pt x="555" y="22497"/>
                  </a:lnTo>
                  <a:cubicBezTo>
                    <a:pt x="0" y="22817"/>
                    <a:pt x="0" y="23338"/>
                    <a:pt x="555" y="23658"/>
                  </a:cubicBezTo>
                  <a:lnTo>
                    <a:pt x="28726" y="39921"/>
                  </a:lnTo>
                  <a:cubicBezTo>
                    <a:pt x="29003" y="40081"/>
                    <a:pt x="29367" y="40160"/>
                    <a:pt x="29731" y="40160"/>
                  </a:cubicBezTo>
                  <a:cubicBezTo>
                    <a:pt x="30095" y="40160"/>
                    <a:pt x="30460" y="40081"/>
                    <a:pt x="30737" y="39921"/>
                  </a:cubicBezTo>
                  <a:lnTo>
                    <a:pt x="69281" y="17667"/>
                  </a:lnTo>
                  <a:cubicBezTo>
                    <a:pt x="69836" y="17347"/>
                    <a:pt x="69836" y="16826"/>
                    <a:pt x="69281" y="16506"/>
                  </a:cubicBezTo>
                  <a:lnTo>
                    <a:pt x="41110" y="243"/>
                  </a:lnTo>
                  <a:cubicBezTo>
                    <a:pt x="40833" y="81"/>
                    <a:pt x="40469" y="0"/>
                    <a:pt x="401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136750" y="3098850"/>
              <a:ext cx="16750" cy="90000"/>
            </a:xfrm>
            <a:custGeom>
              <a:rect b="b" l="l" r="r" t="t"/>
              <a:pathLst>
                <a:path extrusionOk="0" h="3600" w="670">
                  <a:moveTo>
                    <a:pt x="311" y="0"/>
                  </a:moveTo>
                  <a:cubicBezTo>
                    <a:pt x="304" y="0"/>
                    <a:pt x="296" y="1"/>
                    <a:pt x="288" y="3"/>
                  </a:cubicBezTo>
                  <a:cubicBezTo>
                    <a:pt x="223" y="13"/>
                    <a:pt x="175" y="74"/>
                    <a:pt x="189" y="139"/>
                  </a:cubicBezTo>
                  <a:cubicBezTo>
                    <a:pt x="189" y="156"/>
                    <a:pt x="420" y="1644"/>
                    <a:pt x="14" y="3450"/>
                  </a:cubicBezTo>
                  <a:cubicBezTo>
                    <a:pt x="1" y="3514"/>
                    <a:pt x="42" y="3583"/>
                    <a:pt x="107" y="3596"/>
                  </a:cubicBezTo>
                  <a:cubicBezTo>
                    <a:pt x="116" y="3599"/>
                    <a:pt x="124" y="3599"/>
                    <a:pt x="134" y="3599"/>
                  </a:cubicBezTo>
                  <a:cubicBezTo>
                    <a:pt x="189" y="3599"/>
                    <a:pt x="239" y="3563"/>
                    <a:pt x="253" y="3504"/>
                  </a:cubicBezTo>
                  <a:cubicBezTo>
                    <a:pt x="669" y="1651"/>
                    <a:pt x="438" y="163"/>
                    <a:pt x="428" y="102"/>
                  </a:cubicBezTo>
                  <a:cubicBezTo>
                    <a:pt x="418" y="44"/>
                    <a:pt x="369" y="0"/>
                    <a:pt x="31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3205350" y="1654900"/>
              <a:ext cx="1114125" cy="1569325"/>
            </a:xfrm>
            <a:custGeom>
              <a:rect b="b" l="l" r="r" t="t"/>
              <a:pathLst>
                <a:path extrusionOk="0" h="62773" w="44565">
                  <a:moveTo>
                    <a:pt x="42610" y="0"/>
                  </a:moveTo>
                  <a:cubicBezTo>
                    <a:pt x="42225" y="0"/>
                    <a:pt x="41831" y="89"/>
                    <a:pt x="41527" y="265"/>
                  </a:cubicBezTo>
                  <a:lnTo>
                    <a:pt x="1058" y="23631"/>
                  </a:lnTo>
                  <a:cubicBezTo>
                    <a:pt x="475" y="23969"/>
                    <a:pt x="1" y="24784"/>
                    <a:pt x="1" y="25460"/>
                  </a:cubicBezTo>
                  <a:lnTo>
                    <a:pt x="1" y="60757"/>
                  </a:lnTo>
                  <a:cubicBezTo>
                    <a:pt x="1" y="61430"/>
                    <a:pt x="444" y="62231"/>
                    <a:pt x="990" y="62545"/>
                  </a:cubicBezTo>
                  <a:cubicBezTo>
                    <a:pt x="1254" y="62698"/>
                    <a:pt x="1601" y="62773"/>
                    <a:pt x="1956" y="62773"/>
                  </a:cubicBezTo>
                  <a:cubicBezTo>
                    <a:pt x="2341" y="62773"/>
                    <a:pt x="2735" y="62684"/>
                    <a:pt x="3038" y="62508"/>
                  </a:cubicBezTo>
                  <a:lnTo>
                    <a:pt x="43509" y="39143"/>
                  </a:lnTo>
                  <a:cubicBezTo>
                    <a:pt x="44093" y="38808"/>
                    <a:pt x="44564" y="37989"/>
                    <a:pt x="44564" y="37313"/>
                  </a:cubicBezTo>
                  <a:lnTo>
                    <a:pt x="44564" y="2016"/>
                  </a:lnTo>
                  <a:cubicBezTo>
                    <a:pt x="44564" y="1344"/>
                    <a:pt x="44120" y="542"/>
                    <a:pt x="43575" y="228"/>
                  </a:cubicBezTo>
                  <a:cubicBezTo>
                    <a:pt x="43313" y="76"/>
                    <a:pt x="42965" y="0"/>
                    <a:pt x="426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3205350" y="2265375"/>
              <a:ext cx="191325" cy="958850"/>
            </a:xfrm>
            <a:custGeom>
              <a:rect b="b" l="l" r="r" t="t"/>
              <a:pathLst>
                <a:path extrusionOk="0" h="38354" w="7653">
                  <a:moveTo>
                    <a:pt x="311" y="0"/>
                  </a:moveTo>
                  <a:cubicBezTo>
                    <a:pt x="121" y="331"/>
                    <a:pt x="1" y="703"/>
                    <a:pt x="1" y="1041"/>
                  </a:cubicBezTo>
                  <a:lnTo>
                    <a:pt x="1" y="36338"/>
                  </a:lnTo>
                  <a:cubicBezTo>
                    <a:pt x="1" y="37011"/>
                    <a:pt x="444" y="37812"/>
                    <a:pt x="990" y="38126"/>
                  </a:cubicBezTo>
                  <a:cubicBezTo>
                    <a:pt x="1254" y="38279"/>
                    <a:pt x="1601" y="38354"/>
                    <a:pt x="1956" y="38354"/>
                  </a:cubicBezTo>
                  <a:cubicBezTo>
                    <a:pt x="2341" y="38354"/>
                    <a:pt x="2735" y="38265"/>
                    <a:pt x="3038" y="38089"/>
                  </a:cubicBezTo>
                  <a:lnTo>
                    <a:pt x="7652" y="35423"/>
                  </a:lnTo>
                  <a:lnTo>
                    <a:pt x="4953" y="267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3254950" y="1686475"/>
              <a:ext cx="1064525" cy="1534775"/>
            </a:xfrm>
            <a:custGeom>
              <a:rect b="b" l="l" r="r" t="t"/>
              <a:pathLst>
                <a:path extrusionOk="0" h="61391" w="42581">
                  <a:moveTo>
                    <a:pt x="41998" y="1"/>
                  </a:moveTo>
                  <a:cubicBezTo>
                    <a:pt x="41856" y="1"/>
                    <a:pt x="41695" y="47"/>
                    <a:pt x="41525" y="146"/>
                  </a:cubicBezTo>
                  <a:lnTo>
                    <a:pt x="1054" y="23511"/>
                  </a:lnTo>
                  <a:cubicBezTo>
                    <a:pt x="471" y="23849"/>
                    <a:pt x="0" y="24664"/>
                    <a:pt x="0" y="25340"/>
                  </a:cubicBezTo>
                  <a:lnTo>
                    <a:pt x="0" y="60638"/>
                  </a:lnTo>
                  <a:cubicBezTo>
                    <a:pt x="0" y="61114"/>
                    <a:pt x="237" y="61390"/>
                    <a:pt x="582" y="61390"/>
                  </a:cubicBezTo>
                  <a:cubicBezTo>
                    <a:pt x="724" y="61390"/>
                    <a:pt x="884" y="61344"/>
                    <a:pt x="1054" y="61245"/>
                  </a:cubicBezTo>
                  <a:lnTo>
                    <a:pt x="41525" y="37880"/>
                  </a:lnTo>
                  <a:cubicBezTo>
                    <a:pt x="42109" y="37545"/>
                    <a:pt x="42580" y="36726"/>
                    <a:pt x="42580" y="36050"/>
                  </a:cubicBezTo>
                  <a:lnTo>
                    <a:pt x="42580" y="753"/>
                  </a:lnTo>
                  <a:cubicBezTo>
                    <a:pt x="42580" y="277"/>
                    <a:pt x="42344" y="1"/>
                    <a:pt x="419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3279675" y="1753325"/>
              <a:ext cx="1015050" cy="1372500"/>
            </a:xfrm>
            <a:custGeom>
              <a:rect b="b" l="l" r="r" t="t"/>
              <a:pathLst>
                <a:path extrusionOk="0" h="54900" w="40602">
                  <a:moveTo>
                    <a:pt x="40251" y="0"/>
                  </a:moveTo>
                  <a:cubicBezTo>
                    <a:pt x="40165" y="0"/>
                    <a:pt x="40069" y="28"/>
                    <a:pt x="39967" y="86"/>
                  </a:cubicBezTo>
                  <a:lnTo>
                    <a:pt x="632" y="22796"/>
                  </a:lnTo>
                  <a:cubicBezTo>
                    <a:pt x="284" y="22997"/>
                    <a:pt x="1" y="23489"/>
                    <a:pt x="1" y="23892"/>
                  </a:cubicBezTo>
                  <a:lnTo>
                    <a:pt x="1" y="54448"/>
                  </a:lnTo>
                  <a:cubicBezTo>
                    <a:pt x="1" y="54734"/>
                    <a:pt x="143" y="54899"/>
                    <a:pt x="351" y="54899"/>
                  </a:cubicBezTo>
                  <a:cubicBezTo>
                    <a:pt x="435" y="54899"/>
                    <a:pt x="531" y="54872"/>
                    <a:pt x="632" y="54813"/>
                  </a:cubicBezTo>
                  <a:lnTo>
                    <a:pt x="39967" y="32103"/>
                  </a:lnTo>
                  <a:cubicBezTo>
                    <a:pt x="40318" y="31902"/>
                    <a:pt x="40602" y="31410"/>
                    <a:pt x="40602" y="31008"/>
                  </a:cubicBezTo>
                  <a:lnTo>
                    <a:pt x="40602" y="451"/>
                  </a:lnTo>
                  <a:cubicBezTo>
                    <a:pt x="40602" y="165"/>
                    <a:pt x="40459" y="0"/>
                    <a:pt x="4025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3359775" y="2679875"/>
              <a:ext cx="1028200" cy="591375"/>
            </a:xfrm>
            <a:custGeom>
              <a:rect b="b" l="l" r="r" t="t"/>
              <a:pathLst>
                <a:path extrusionOk="0" h="23655" w="41128">
                  <a:moveTo>
                    <a:pt x="38387" y="1"/>
                  </a:moveTo>
                  <a:cubicBezTo>
                    <a:pt x="38196" y="1"/>
                    <a:pt x="38005" y="43"/>
                    <a:pt x="37858" y="126"/>
                  </a:cubicBezTo>
                  <a:lnTo>
                    <a:pt x="295" y="21817"/>
                  </a:lnTo>
                  <a:cubicBezTo>
                    <a:pt x="1" y="21984"/>
                    <a:pt x="1" y="22256"/>
                    <a:pt x="295" y="22423"/>
                  </a:cubicBezTo>
                  <a:lnTo>
                    <a:pt x="2209" y="23529"/>
                  </a:lnTo>
                  <a:cubicBezTo>
                    <a:pt x="2354" y="23613"/>
                    <a:pt x="2546" y="23655"/>
                    <a:pt x="2737" y="23655"/>
                  </a:cubicBezTo>
                  <a:cubicBezTo>
                    <a:pt x="2928" y="23655"/>
                    <a:pt x="3119" y="23613"/>
                    <a:pt x="3264" y="23529"/>
                  </a:cubicBezTo>
                  <a:lnTo>
                    <a:pt x="40838" y="1846"/>
                  </a:lnTo>
                  <a:cubicBezTo>
                    <a:pt x="41128" y="1676"/>
                    <a:pt x="41128" y="1403"/>
                    <a:pt x="40838" y="1236"/>
                  </a:cubicBezTo>
                  <a:lnTo>
                    <a:pt x="38916" y="126"/>
                  </a:lnTo>
                  <a:cubicBezTo>
                    <a:pt x="38769" y="43"/>
                    <a:pt x="38578" y="1"/>
                    <a:pt x="38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3483600" y="2751325"/>
              <a:ext cx="1275625" cy="733675"/>
            </a:xfrm>
            <a:custGeom>
              <a:rect b="b" l="l" r="r" t="t"/>
              <a:pathLst>
                <a:path extrusionOk="0" h="29347" w="51025">
                  <a:moveTo>
                    <a:pt x="38386" y="0"/>
                  </a:moveTo>
                  <a:cubicBezTo>
                    <a:pt x="38195" y="0"/>
                    <a:pt x="38004" y="42"/>
                    <a:pt x="37857" y="125"/>
                  </a:cubicBezTo>
                  <a:lnTo>
                    <a:pt x="294" y="21815"/>
                  </a:lnTo>
                  <a:cubicBezTo>
                    <a:pt x="0" y="21985"/>
                    <a:pt x="0" y="22255"/>
                    <a:pt x="294" y="22423"/>
                  </a:cubicBezTo>
                  <a:lnTo>
                    <a:pt x="12154" y="29221"/>
                  </a:lnTo>
                  <a:cubicBezTo>
                    <a:pt x="12299" y="29304"/>
                    <a:pt x="12489" y="29346"/>
                    <a:pt x="12679" y="29346"/>
                  </a:cubicBezTo>
                  <a:cubicBezTo>
                    <a:pt x="12871" y="29346"/>
                    <a:pt x="13063" y="29304"/>
                    <a:pt x="13209" y="29218"/>
                  </a:cubicBezTo>
                  <a:lnTo>
                    <a:pt x="50732" y="7559"/>
                  </a:lnTo>
                  <a:cubicBezTo>
                    <a:pt x="51025" y="7392"/>
                    <a:pt x="51025" y="7118"/>
                    <a:pt x="50732" y="6951"/>
                  </a:cubicBezTo>
                  <a:lnTo>
                    <a:pt x="38916" y="125"/>
                  </a:lnTo>
                  <a:cubicBezTo>
                    <a:pt x="38769" y="42"/>
                    <a:pt x="38577" y="0"/>
                    <a:pt x="38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3511075" y="2774325"/>
              <a:ext cx="1222050" cy="697925"/>
            </a:xfrm>
            <a:custGeom>
              <a:rect b="b" l="l" r="r" t="t"/>
              <a:pathLst>
                <a:path extrusionOk="0" h="27917" w="48882">
                  <a:moveTo>
                    <a:pt x="37734" y="1"/>
                  </a:moveTo>
                  <a:cubicBezTo>
                    <a:pt x="37701" y="1"/>
                    <a:pt x="37669" y="8"/>
                    <a:pt x="37646" y="21"/>
                  </a:cubicBezTo>
                  <a:lnTo>
                    <a:pt x="36468" y="700"/>
                  </a:lnTo>
                  <a:cubicBezTo>
                    <a:pt x="36417" y="731"/>
                    <a:pt x="36420" y="779"/>
                    <a:pt x="36475" y="809"/>
                  </a:cubicBezTo>
                  <a:lnTo>
                    <a:pt x="36837" y="1017"/>
                  </a:lnTo>
                  <a:cubicBezTo>
                    <a:pt x="36866" y="1034"/>
                    <a:pt x="36902" y="1042"/>
                    <a:pt x="36938" y="1042"/>
                  </a:cubicBezTo>
                  <a:cubicBezTo>
                    <a:pt x="36969" y="1042"/>
                    <a:pt x="37000" y="1036"/>
                    <a:pt x="37025" y="1021"/>
                  </a:cubicBezTo>
                  <a:lnTo>
                    <a:pt x="38202" y="341"/>
                  </a:lnTo>
                  <a:cubicBezTo>
                    <a:pt x="38250" y="314"/>
                    <a:pt x="38247" y="267"/>
                    <a:pt x="38195" y="236"/>
                  </a:cubicBezTo>
                  <a:lnTo>
                    <a:pt x="37833" y="24"/>
                  </a:lnTo>
                  <a:cubicBezTo>
                    <a:pt x="37805" y="8"/>
                    <a:pt x="37769" y="1"/>
                    <a:pt x="37734" y="1"/>
                  </a:cubicBezTo>
                  <a:close/>
                  <a:moveTo>
                    <a:pt x="36015" y="994"/>
                  </a:moveTo>
                  <a:cubicBezTo>
                    <a:pt x="35983" y="994"/>
                    <a:pt x="35950" y="1001"/>
                    <a:pt x="35925" y="1014"/>
                  </a:cubicBezTo>
                  <a:lnTo>
                    <a:pt x="34748" y="1693"/>
                  </a:lnTo>
                  <a:cubicBezTo>
                    <a:pt x="34700" y="1721"/>
                    <a:pt x="34704" y="1772"/>
                    <a:pt x="34755" y="1803"/>
                  </a:cubicBezTo>
                  <a:lnTo>
                    <a:pt x="35117" y="2011"/>
                  </a:lnTo>
                  <a:cubicBezTo>
                    <a:pt x="35146" y="2027"/>
                    <a:pt x="35183" y="2036"/>
                    <a:pt x="35219" y="2036"/>
                  </a:cubicBezTo>
                  <a:cubicBezTo>
                    <a:pt x="35251" y="2036"/>
                    <a:pt x="35282" y="2029"/>
                    <a:pt x="35305" y="2014"/>
                  </a:cubicBezTo>
                  <a:lnTo>
                    <a:pt x="36482" y="1335"/>
                  </a:lnTo>
                  <a:cubicBezTo>
                    <a:pt x="36533" y="1308"/>
                    <a:pt x="36530" y="1260"/>
                    <a:pt x="36475" y="1226"/>
                  </a:cubicBezTo>
                  <a:lnTo>
                    <a:pt x="36113" y="1017"/>
                  </a:lnTo>
                  <a:cubicBezTo>
                    <a:pt x="36085" y="1002"/>
                    <a:pt x="36050" y="994"/>
                    <a:pt x="36015" y="994"/>
                  </a:cubicBezTo>
                  <a:close/>
                  <a:moveTo>
                    <a:pt x="39591" y="1075"/>
                  </a:moveTo>
                  <a:cubicBezTo>
                    <a:pt x="39558" y="1075"/>
                    <a:pt x="39527" y="1082"/>
                    <a:pt x="39502" y="1096"/>
                  </a:cubicBezTo>
                  <a:lnTo>
                    <a:pt x="38329" y="1775"/>
                  </a:lnTo>
                  <a:cubicBezTo>
                    <a:pt x="38277" y="1803"/>
                    <a:pt x="38280" y="1850"/>
                    <a:pt x="38335" y="1881"/>
                  </a:cubicBezTo>
                  <a:lnTo>
                    <a:pt x="39693" y="2666"/>
                  </a:lnTo>
                  <a:cubicBezTo>
                    <a:pt x="39722" y="2684"/>
                    <a:pt x="39760" y="2693"/>
                    <a:pt x="39795" y="2693"/>
                  </a:cubicBezTo>
                  <a:cubicBezTo>
                    <a:pt x="39827" y="2693"/>
                    <a:pt x="39858" y="2686"/>
                    <a:pt x="39881" y="2673"/>
                  </a:cubicBezTo>
                  <a:lnTo>
                    <a:pt x="41059" y="1994"/>
                  </a:lnTo>
                  <a:cubicBezTo>
                    <a:pt x="41106" y="1963"/>
                    <a:pt x="41106" y="1915"/>
                    <a:pt x="41052" y="1885"/>
                  </a:cubicBezTo>
                  <a:lnTo>
                    <a:pt x="39690" y="1099"/>
                  </a:lnTo>
                  <a:cubicBezTo>
                    <a:pt x="39663" y="1083"/>
                    <a:pt x="39627" y="1075"/>
                    <a:pt x="39591" y="1075"/>
                  </a:cubicBezTo>
                  <a:close/>
                  <a:moveTo>
                    <a:pt x="34294" y="1986"/>
                  </a:moveTo>
                  <a:cubicBezTo>
                    <a:pt x="34262" y="1986"/>
                    <a:pt x="34230" y="1993"/>
                    <a:pt x="34205" y="2008"/>
                  </a:cubicBezTo>
                  <a:lnTo>
                    <a:pt x="33031" y="2687"/>
                  </a:lnTo>
                  <a:cubicBezTo>
                    <a:pt x="32980" y="2714"/>
                    <a:pt x="32984" y="2762"/>
                    <a:pt x="33038" y="2796"/>
                  </a:cubicBezTo>
                  <a:lnTo>
                    <a:pt x="33400" y="3004"/>
                  </a:lnTo>
                  <a:cubicBezTo>
                    <a:pt x="33426" y="3020"/>
                    <a:pt x="33462" y="3027"/>
                    <a:pt x="33497" y="3027"/>
                  </a:cubicBezTo>
                  <a:cubicBezTo>
                    <a:pt x="33530" y="3027"/>
                    <a:pt x="33563" y="3021"/>
                    <a:pt x="33588" y="3008"/>
                  </a:cubicBezTo>
                  <a:lnTo>
                    <a:pt x="34761" y="2328"/>
                  </a:lnTo>
                  <a:cubicBezTo>
                    <a:pt x="34813" y="2301"/>
                    <a:pt x="34810" y="2250"/>
                    <a:pt x="34755" y="2219"/>
                  </a:cubicBezTo>
                  <a:lnTo>
                    <a:pt x="34393" y="2011"/>
                  </a:lnTo>
                  <a:cubicBezTo>
                    <a:pt x="34366" y="1994"/>
                    <a:pt x="34330" y="1986"/>
                    <a:pt x="34294" y="1986"/>
                  </a:cubicBezTo>
                  <a:close/>
                  <a:moveTo>
                    <a:pt x="37868" y="2067"/>
                  </a:moveTo>
                  <a:cubicBezTo>
                    <a:pt x="37837" y="2067"/>
                    <a:pt x="37807" y="2073"/>
                    <a:pt x="37786" y="2086"/>
                  </a:cubicBezTo>
                  <a:lnTo>
                    <a:pt x="36609" y="2769"/>
                  </a:lnTo>
                  <a:cubicBezTo>
                    <a:pt x="36557" y="2796"/>
                    <a:pt x="36560" y="2844"/>
                    <a:pt x="36615" y="2874"/>
                  </a:cubicBezTo>
                  <a:lnTo>
                    <a:pt x="37976" y="3659"/>
                  </a:lnTo>
                  <a:cubicBezTo>
                    <a:pt x="38004" y="3675"/>
                    <a:pt x="38041" y="3684"/>
                    <a:pt x="38077" y="3684"/>
                  </a:cubicBezTo>
                  <a:cubicBezTo>
                    <a:pt x="38109" y="3684"/>
                    <a:pt x="38141" y="3677"/>
                    <a:pt x="38165" y="3663"/>
                  </a:cubicBezTo>
                  <a:lnTo>
                    <a:pt x="39339" y="2983"/>
                  </a:lnTo>
                  <a:cubicBezTo>
                    <a:pt x="39389" y="2956"/>
                    <a:pt x="39386" y="2909"/>
                    <a:pt x="39332" y="2877"/>
                  </a:cubicBezTo>
                  <a:lnTo>
                    <a:pt x="37973" y="2093"/>
                  </a:lnTo>
                  <a:cubicBezTo>
                    <a:pt x="37944" y="2076"/>
                    <a:pt x="37905" y="2067"/>
                    <a:pt x="37868" y="2067"/>
                  </a:cubicBezTo>
                  <a:close/>
                  <a:moveTo>
                    <a:pt x="32575" y="2979"/>
                  </a:moveTo>
                  <a:cubicBezTo>
                    <a:pt x="32542" y="2979"/>
                    <a:pt x="32511" y="2986"/>
                    <a:pt x="32488" y="3000"/>
                  </a:cubicBezTo>
                  <a:lnTo>
                    <a:pt x="31311" y="3679"/>
                  </a:lnTo>
                  <a:cubicBezTo>
                    <a:pt x="31260" y="3707"/>
                    <a:pt x="31264" y="3755"/>
                    <a:pt x="31318" y="3786"/>
                  </a:cubicBezTo>
                  <a:lnTo>
                    <a:pt x="31680" y="3997"/>
                  </a:lnTo>
                  <a:cubicBezTo>
                    <a:pt x="31708" y="4013"/>
                    <a:pt x="31744" y="4020"/>
                    <a:pt x="31778" y="4020"/>
                  </a:cubicBezTo>
                  <a:cubicBezTo>
                    <a:pt x="31811" y="4020"/>
                    <a:pt x="31843" y="4014"/>
                    <a:pt x="31868" y="4000"/>
                  </a:cubicBezTo>
                  <a:lnTo>
                    <a:pt x="33045" y="3321"/>
                  </a:lnTo>
                  <a:cubicBezTo>
                    <a:pt x="33093" y="3290"/>
                    <a:pt x="33090" y="3243"/>
                    <a:pt x="33038" y="3212"/>
                  </a:cubicBezTo>
                  <a:lnTo>
                    <a:pt x="32677" y="3004"/>
                  </a:lnTo>
                  <a:cubicBezTo>
                    <a:pt x="32648" y="2988"/>
                    <a:pt x="32611" y="2979"/>
                    <a:pt x="32575" y="2979"/>
                  </a:cubicBezTo>
                  <a:close/>
                  <a:moveTo>
                    <a:pt x="36155" y="3059"/>
                  </a:moveTo>
                  <a:cubicBezTo>
                    <a:pt x="36123" y="3059"/>
                    <a:pt x="36091" y="3066"/>
                    <a:pt x="36065" y="3079"/>
                  </a:cubicBezTo>
                  <a:lnTo>
                    <a:pt x="34888" y="3758"/>
                  </a:lnTo>
                  <a:cubicBezTo>
                    <a:pt x="34840" y="3789"/>
                    <a:pt x="34843" y="3837"/>
                    <a:pt x="34895" y="3868"/>
                  </a:cubicBezTo>
                  <a:lnTo>
                    <a:pt x="36256" y="4652"/>
                  </a:lnTo>
                  <a:cubicBezTo>
                    <a:pt x="36285" y="4669"/>
                    <a:pt x="36322" y="4677"/>
                    <a:pt x="36358" y="4677"/>
                  </a:cubicBezTo>
                  <a:cubicBezTo>
                    <a:pt x="36390" y="4677"/>
                    <a:pt x="36420" y="4670"/>
                    <a:pt x="36445" y="4656"/>
                  </a:cubicBezTo>
                  <a:lnTo>
                    <a:pt x="37619" y="3977"/>
                  </a:lnTo>
                  <a:cubicBezTo>
                    <a:pt x="37669" y="3950"/>
                    <a:pt x="37666" y="3901"/>
                    <a:pt x="37615" y="3871"/>
                  </a:cubicBezTo>
                  <a:lnTo>
                    <a:pt x="36253" y="3082"/>
                  </a:lnTo>
                  <a:cubicBezTo>
                    <a:pt x="36225" y="3067"/>
                    <a:pt x="36190" y="3059"/>
                    <a:pt x="36155" y="3059"/>
                  </a:cubicBezTo>
                  <a:close/>
                  <a:moveTo>
                    <a:pt x="39816" y="3189"/>
                  </a:moveTo>
                  <a:cubicBezTo>
                    <a:pt x="39784" y="3189"/>
                    <a:pt x="39752" y="3195"/>
                    <a:pt x="39728" y="3208"/>
                  </a:cubicBezTo>
                  <a:lnTo>
                    <a:pt x="38550" y="3888"/>
                  </a:lnTo>
                  <a:cubicBezTo>
                    <a:pt x="38502" y="3919"/>
                    <a:pt x="38506" y="3966"/>
                    <a:pt x="38557" y="3997"/>
                  </a:cubicBezTo>
                  <a:lnTo>
                    <a:pt x="39919" y="4782"/>
                  </a:lnTo>
                  <a:cubicBezTo>
                    <a:pt x="39947" y="4798"/>
                    <a:pt x="39984" y="4807"/>
                    <a:pt x="40019" y="4807"/>
                  </a:cubicBezTo>
                  <a:cubicBezTo>
                    <a:pt x="40051" y="4807"/>
                    <a:pt x="40082" y="4800"/>
                    <a:pt x="40106" y="4785"/>
                  </a:cubicBezTo>
                  <a:lnTo>
                    <a:pt x="41281" y="4106"/>
                  </a:lnTo>
                  <a:cubicBezTo>
                    <a:pt x="41332" y="4079"/>
                    <a:pt x="41328" y="4027"/>
                    <a:pt x="41273" y="3997"/>
                  </a:cubicBezTo>
                  <a:lnTo>
                    <a:pt x="39915" y="3212"/>
                  </a:lnTo>
                  <a:cubicBezTo>
                    <a:pt x="39887" y="3196"/>
                    <a:pt x="39851" y="3189"/>
                    <a:pt x="39816" y="3189"/>
                  </a:cubicBezTo>
                  <a:close/>
                  <a:moveTo>
                    <a:pt x="41533" y="2196"/>
                  </a:moveTo>
                  <a:cubicBezTo>
                    <a:pt x="41501" y="2196"/>
                    <a:pt x="41470" y="2203"/>
                    <a:pt x="41448" y="2216"/>
                  </a:cubicBezTo>
                  <a:lnTo>
                    <a:pt x="40270" y="2895"/>
                  </a:lnTo>
                  <a:cubicBezTo>
                    <a:pt x="40219" y="2926"/>
                    <a:pt x="40223" y="2973"/>
                    <a:pt x="40277" y="3004"/>
                  </a:cubicBezTo>
                  <a:lnTo>
                    <a:pt x="43581" y="4912"/>
                  </a:lnTo>
                  <a:cubicBezTo>
                    <a:pt x="43609" y="4928"/>
                    <a:pt x="43644" y="4935"/>
                    <a:pt x="43679" y="4935"/>
                  </a:cubicBezTo>
                  <a:cubicBezTo>
                    <a:pt x="43712" y="4935"/>
                    <a:pt x="43744" y="4929"/>
                    <a:pt x="43768" y="4915"/>
                  </a:cubicBezTo>
                  <a:lnTo>
                    <a:pt x="44943" y="4236"/>
                  </a:lnTo>
                  <a:cubicBezTo>
                    <a:pt x="44994" y="4209"/>
                    <a:pt x="44991" y="4158"/>
                    <a:pt x="44936" y="4127"/>
                  </a:cubicBezTo>
                  <a:lnTo>
                    <a:pt x="41635" y="2222"/>
                  </a:lnTo>
                  <a:cubicBezTo>
                    <a:pt x="41607" y="2204"/>
                    <a:pt x="41569" y="2196"/>
                    <a:pt x="41533" y="2196"/>
                  </a:cubicBezTo>
                  <a:close/>
                  <a:moveTo>
                    <a:pt x="29997" y="3892"/>
                  </a:moveTo>
                  <a:cubicBezTo>
                    <a:pt x="29964" y="3892"/>
                    <a:pt x="29932" y="3898"/>
                    <a:pt x="29908" y="3912"/>
                  </a:cubicBezTo>
                  <a:lnTo>
                    <a:pt x="28731" y="4591"/>
                  </a:lnTo>
                  <a:cubicBezTo>
                    <a:pt x="28684" y="4621"/>
                    <a:pt x="28684" y="4670"/>
                    <a:pt x="28738" y="4700"/>
                  </a:cubicBezTo>
                  <a:lnTo>
                    <a:pt x="30100" y="5486"/>
                  </a:lnTo>
                  <a:cubicBezTo>
                    <a:pt x="30127" y="5501"/>
                    <a:pt x="30163" y="5510"/>
                    <a:pt x="30199" y="5510"/>
                  </a:cubicBezTo>
                  <a:cubicBezTo>
                    <a:pt x="30231" y="5510"/>
                    <a:pt x="30263" y="5503"/>
                    <a:pt x="30287" y="5489"/>
                  </a:cubicBezTo>
                  <a:lnTo>
                    <a:pt x="31461" y="4810"/>
                  </a:lnTo>
                  <a:cubicBezTo>
                    <a:pt x="31513" y="4782"/>
                    <a:pt x="31510" y="4734"/>
                    <a:pt x="31455" y="4700"/>
                  </a:cubicBezTo>
                  <a:lnTo>
                    <a:pt x="30097" y="3915"/>
                  </a:lnTo>
                  <a:cubicBezTo>
                    <a:pt x="30068" y="3899"/>
                    <a:pt x="30032" y="3892"/>
                    <a:pt x="29997" y="3892"/>
                  </a:cubicBezTo>
                  <a:close/>
                  <a:moveTo>
                    <a:pt x="34437" y="4052"/>
                  </a:moveTo>
                  <a:cubicBezTo>
                    <a:pt x="34403" y="4052"/>
                    <a:pt x="34370" y="4059"/>
                    <a:pt x="34345" y="4073"/>
                  </a:cubicBezTo>
                  <a:lnTo>
                    <a:pt x="33172" y="4752"/>
                  </a:lnTo>
                  <a:cubicBezTo>
                    <a:pt x="33120" y="4782"/>
                    <a:pt x="33123" y="4830"/>
                    <a:pt x="33178" y="4861"/>
                  </a:cubicBezTo>
                  <a:lnTo>
                    <a:pt x="34536" y="5645"/>
                  </a:lnTo>
                  <a:cubicBezTo>
                    <a:pt x="34565" y="5661"/>
                    <a:pt x="34601" y="5669"/>
                    <a:pt x="34636" y="5669"/>
                  </a:cubicBezTo>
                  <a:cubicBezTo>
                    <a:pt x="34669" y="5669"/>
                    <a:pt x="34701" y="5662"/>
                    <a:pt x="34725" y="5649"/>
                  </a:cubicBezTo>
                  <a:lnTo>
                    <a:pt x="35902" y="4969"/>
                  </a:lnTo>
                  <a:cubicBezTo>
                    <a:pt x="35949" y="4942"/>
                    <a:pt x="35949" y="4892"/>
                    <a:pt x="35895" y="4861"/>
                  </a:cubicBezTo>
                  <a:lnTo>
                    <a:pt x="34533" y="4076"/>
                  </a:lnTo>
                  <a:cubicBezTo>
                    <a:pt x="34507" y="4060"/>
                    <a:pt x="34472" y="4052"/>
                    <a:pt x="34437" y="4052"/>
                  </a:cubicBezTo>
                  <a:close/>
                  <a:moveTo>
                    <a:pt x="38098" y="4182"/>
                  </a:moveTo>
                  <a:cubicBezTo>
                    <a:pt x="38065" y="4182"/>
                    <a:pt x="38032" y="4189"/>
                    <a:pt x="38008" y="4202"/>
                  </a:cubicBezTo>
                  <a:lnTo>
                    <a:pt x="36834" y="4881"/>
                  </a:lnTo>
                  <a:cubicBezTo>
                    <a:pt x="36782" y="4908"/>
                    <a:pt x="36785" y="4960"/>
                    <a:pt x="36840" y="4990"/>
                  </a:cubicBezTo>
                  <a:lnTo>
                    <a:pt x="38198" y="5775"/>
                  </a:lnTo>
                  <a:cubicBezTo>
                    <a:pt x="38227" y="5791"/>
                    <a:pt x="38263" y="5799"/>
                    <a:pt x="38298" y="5799"/>
                  </a:cubicBezTo>
                  <a:cubicBezTo>
                    <a:pt x="38331" y="5799"/>
                    <a:pt x="38363" y="5792"/>
                    <a:pt x="38386" y="5779"/>
                  </a:cubicBezTo>
                  <a:lnTo>
                    <a:pt x="39564" y="5100"/>
                  </a:lnTo>
                  <a:cubicBezTo>
                    <a:pt x="39611" y="5069"/>
                    <a:pt x="39608" y="5021"/>
                    <a:pt x="39557" y="4990"/>
                  </a:cubicBezTo>
                  <a:lnTo>
                    <a:pt x="38195" y="4205"/>
                  </a:lnTo>
                  <a:cubicBezTo>
                    <a:pt x="38169" y="4190"/>
                    <a:pt x="38134" y="4182"/>
                    <a:pt x="38098" y="4182"/>
                  </a:cubicBezTo>
                  <a:close/>
                  <a:moveTo>
                    <a:pt x="41757" y="4310"/>
                  </a:moveTo>
                  <a:cubicBezTo>
                    <a:pt x="41725" y="4310"/>
                    <a:pt x="41694" y="4317"/>
                    <a:pt x="41670" y="4331"/>
                  </a:cubicBezTo>
                  <a:lnTo>
                    <a:pt x="40495" y="5010"/>
                  </a:lnTo>
                  <a:cubicBezTo>
                    <a:pt x="40444" y="5038"/>
                    <a:pt x="40448" y="5086"/>
                    <a:pt x="40503" y="5120"/>
                  </a:cubicBezTo>
                  <a:lnTo>
                    <a:pt x="41861" y="5905"/>
                  </a:lnTo>
                  <a:cubicBezTo>
                    <a:pt x="41889" y="5921"/>
                    <a:pt x="41924" y="5929"/>
                    <a:pt x="41959" y="5929"/>
                  </a:cubicBezTo>
                  <a:cubicBezTo>
                    <a:pt x="41992" y="5929"/>
                    <a:pt x="42024" y="5922"/>
                    <a:pt x="42048" y="5908"/>
                  </a:cubicBezTo>
                  <a:lnTo>
                    <a:pt x="43226" y="5229"/>
                  </a:lnTo>
                  <a:cubicBezTo>
                    <a:pt x="43274" y="5199"/>
                    <a:pt x="43270" y="5151"/>
                    <a:pt x="43219" y="5120"/>
                  </a:cubicBezTo>
                  <a:lnTo>
                    <a:pt x="41857" y="4335"/>
                  </a:lnTo>
                  <a:cubicBezTo>
                    <a:pt x="41829" y="4319"/>
                    <a:pt x="41792" y="4310"/>
                    <a:pt x="41757" y="4310"/>
                  </a:cubicBezTo>
                  <a:close/>
                  <a:moveTo>
                    <a:pt x="28278" y="4885"/>
                  </a:moveTo>
                  <a:cubicBezTo>
                    <a:pt x="28245" y="4885"/>
                    <a:pt x="28213" y="4892"/>
                    <a:pt x="28188" y="4905"/>
                  </a:cubicBezTo>
                  <a:lnTo>
                    <a:pt x="27014" y="5584"/>
                  </a:lnTo>
                  <a:cubicBezTo>
                    <a:pt x="26963" y="5615"/>
                    <a:pt x="26967" y="5662"/>
                    <a:pt x="27018" y="5694"/>
                  </a:cubicBezTo>
                  <a:lnTo>
                    <a:pt x="28380" y="6478"/>
                  </a:lnTo>
                  <a:cubicBezTo>
                    <a:pt x="28407" y="6494"/>
                    <a:pt x="28443" y="6502"/>
                    <a:pt x="28477" y="6502"/>
                  </a:cubicBezTo>
                  <a:cubicBezTo>
                    <a:pt x="28510" y="6502"/>
                    <a:pt x="28542" y="6495"/>
                    <a:pt x="28567" y="6482"/>
                  </a:cubicBezTo>
                  <a:lnTo>
                    <a:pt x="29744" y="5803"/>
                  </a:lnTo>
                  <a:cubicBezTo>
                    <a:pt x="29793" y="5775"/>
                    <a:pt x="29789" y="5724"/>
                    <a:pt x="29738" y="5694"/>
                  </a:cubicBezTo>
                  <a:lnTo>
                    <a:pt x="28376" y="4908"/>
                  </a:lnTo>
                  <a:cubicBezTo>
                    <a:pt x="28348" y="4892"/>
                    <a:pt x="28313" y="4885"/>
                    <a:pt x="28278" y="4885"/>
                  </a:cubicBezTo>
                  <a:close/>
                  <a:moveTo>
                    <a:pt x="36376" y="5174"/>
                  </a:moveTo>
                  <a:cubicBezTo>
                    <a:pt x="36344" y="5174"/>
                    <a:pt x="36313" y="5180"/>
                    <a:pt x="36291" y="5195"/>
                  </a:cubicBezTo>
                  <a:lnTo>
                    <a:pt x="35114" y="5875"/>
                  </a:lnTo>
                  <a:cubicBezTo>
                    <a:pt x="35062" y="5902"/>
                    <a:pt x="35065" y="5949"/>
                    <a:pt x="35120" y="5980"/>
                  </a:cubicBezTo>
                  <a:lnTo>
                    <a:pt x="36478" y="6768"/>
                  </a:lnTo>
                  <a:cubicBezTo>
                    <a:pt x="36507" y="6784"/>
                    <a:pt x="36543" y="6792"/>
                    <a:pt x="36578" y="6792"/>
                  </a:cubicBezTo>
                  <a:cubicBezTo>
                    <a:pt x="36611" y="6792"/>
                    <a:pt x="36643" y="6785"/>
                    <a:pt x="36666" y="6772"/>
                  </a:cubicBezTo>
                  <a:lnTo>
                    <a:pt x="37844" y="6092"/>
                  </a:lnTo>
                  <a:cubicBezTo>
                    <a:pt x="37895" y="6062"/>
                    <a:pt x="37891" y="6014"/>
                    <a:pt x="37837" y="5984"/>
                  </a:cubicBezTo>
                  <a:lnTo>
                    <a:pt x="36478" y="5199"/>
                  </a:lnTo>
                  <a:cubicBezTo>
                    <a:pt x="36450" y="5182"/>
                    <a:pt x="36412" y="5174"/>
                    <a:pt x="36376" y="5174"/>
                  </a:cubicBezTo>
                  <a:close/>
                  <a:moveTo>
                    <a:pt x="32355" y="5253"/>
                  </a:moveTo>
                  <a:cubicBezTo>
                    <a:pt x="32322" y="5253"/>
                    <a:pt x="32290" y="5260"/>
                    <a:pt x="32267" y="5273"/>
                  </a:cubicBezTo>
                  <a:lnTo>
                    <a:pt x="31089" y="5952"/>
                  </a:lnTo>
                  <a:cubicBezTo>
                    <a:pt x="31039" y="5984"/>
                    <a:pt x="31042" y="6031"/>
                    <a:pt x="31096" y="6062"/>
                  </a:cubicBezTo>
                  <a:lnTo>
                    <a:pt x="32455" y="6847"/>
                  </a:lnTo>
                  <a:cubicBezTo>
                    <a:pt x="32483" y="6863"/>
                    <a:pt x="32519" y="6871"/>
                    <a:pt x="32554" y="6871"/>
                  </a:cubicBezTo>
                  <a:cubicBezTo>
                    <a:pt x="32587" y="6871"/>
                    <a:pt x="32619" y="6864"/>
                    <a:pt x="32642" y="6850"/>
                  </a:cubicBezTo>
                  <a:lnTo>
                    <a:pt x="33819" y="6171"/>
                  </a:lnTo>
                  <a:cubicBezTo>
                    <a:pt x="33871" y="6144"/>
                    <a:pt x="33868" y="6092"/>
                    <a:pt x="33813" y="6062"/>
                  </a:cubicBezTo>
                  <a:lnTo>
                    <a:pt x="32455" y="5277"/>
                  </a:lnTo>
                  <a:cubicBezTo>
                    <a:pt x="32427" y="5261"/>
                    <a:pt x="32390" y="5253"/>
                    <a:pt x="32355" y="5253"/>
                  </a:cubicBezTo>
                  <a:close/>
                  <a:moveTo>
                    <a:pt x="40039" y="5303"/>
                  </a:moveTo>
                  <a:cubicBezTo>
                    <a:pt x="40006" y="5303"/>
                    <a:pt x="39976" y="5310"/>
                    <a:pt x="39953" y="5325"/>
                  </a:cubicBezTo>
                  <a:lnTo>
                    <a:pt x="38775" y="6004"/>
                  </a:lnTo>
                  <a:cubicBezTo>
                    <a:pt x="38724" y="6031"/>
                    <a:pt x="38728" y="6079"/>
                    <a:pt x="38782" y="6110"/>
                  </a:cubicBezTo>
                  <a:lnTo>
                    <a:pt x="40141" y="6894"/>
                  </a:lnTo>
                  <a:cubicBezTo>
                    <a:pt x="40171" y="6911"/>
                    <a:pt x="40210" y="6920"/>
                    <a:pt x="40246" y="6920"/>
                  </a:cubicBezTo>
                  <a:cubicBezTo>
                    <a:pt x="40277" y="6920"/>
                    <a:pt x="40307" y="6914"/>
                    <a:pt x="40328" y="6902"/>
                  </a:cubicBezTo>
                  <a:lnTo>
                    <a:pt x="41506" y="6223"/>
                  </a:lnTo>
                  <a:cubicBezTo>
                    <a:pt x="41557" y="6192"/>
                    <a:pt x="41554" y="6144"/>
                    <a:pt x="41499" y="6113"/>
                  </a:cubicBezTo>
                  <a:lnTo>
                    <a:pt x="40141" y="5328"/>
                  </a:lnTo>
                  <a:cubicBezTo>
                    <a:pt x="40112" y="5312"/>
                    <a:pt x="40074" y="5303"/>
                    <a:pt x="40039" y="5303"/>
                  </a:cubicBezTo>
                  <a:close/>
                  <a:moveTo>
                    <a:pt x="43697" y="5433"/>
                  </a:moveTo>
                  <a:cubicBezTo>
                    <a:pt x="43667" y="5433"/>
                    <a:pt x="43637" y="5439"/>
                    <a:pt x="43615" y="5451"/>
                  </a:cubicBezTo>
                  <a:lnTo>
                    <a:pt x="42437" y="6133"/>
                  </a:lnTo>
                  <a:cubicBezTo>
                    <a:pt x="42387" y="6161"/>
                    <a:pt x="42390" y="6209"/>
                    <a:pt x="42445" y="6239"/>
                  </a:cubicBezTo>
                  <a:lnTo>
                    <a:pt x="43803" y="7025"/>
                  </a:lnTo>
                  <a:cubicBezTo>
                    <a:pt x="43832" y="7041"/>
                    <a:pt x="43869" y="7049"/>
                    <a:pt x="43905" y="7049"/>
                  </a:cubicBezTo>
                  <a:cubicBezTo>
                    <a:pt x="43937" y="7049"/>
                    <a:pt x="43968" y="7042"/>
                    <a:pt x="43990" y="7028"/>
                  </a:cubicBezTo>
                  <a:lnTo>
                    <a:pt x="45168" y="6349"/>
                  </a:lnTo>
                  <a:cubicBezTo>
                    <a:pt x="45219" y="6321"/>
                    <a:pt x="45216" y="6274"/>
                    <a:pt x="45161" y="6243"/>
                  </a:cubicBezTo>
                  <a:lnTo>
                    <a:pt x="43800" y="5458"/>
                  </a:lnTo>
                  <a:cubicBezTo>
                    <a:pt x="43772" y="5441"/>
                    <a:pt x="43734" y="5433"/>
                    <a:pt x="43697" y="5433"/>
                  </a:cubicBezTo>
                  <a:close/>
                  <a:moveTo>
                    <a:pt x="45419" y="4440"/>
                  </a:moveTo>
                  <a:cubicBezTo>
                    <a:pt x="45387" y="4440"/>
                    <a:pt x="45356" y="4447"/>
                    <a:pt x="45332" y="4462"/>
                  </a:cubicBezTo>
                  <a:lnTo>
                    <a:pt x="44158" y="5141"/>
                  </a:lnTo>
                  <a:cubicBezTo>
                    <a:pt x="44107" y="5168"/>
                    <a:pt x="44110" y="5215"/>
                    <a:pt x="44165" y="5246"/>
                  </a:cubicBezTo>
                  <a:lnTo>
                    <a:pt x="47465" y="7154"/>
                  </a:lnTo>
                  <a:cubicBezTo>
                    <a:pt x="47494" y="7170"/>
                    <a:pt x="47531" y="7179"/>
                    <a:pt x="47567" y="7179"/>
                  </a:cubicBezTo>
                  <a:cubicBezTo>
                    <a:pt x="47599" y="7179"/>
                    <a:pt x="47630" y="7172"/>
                    <a:pt x="47653" y="7157"/>
                  </a:cubicBezTo>
                  <a:lnTo>
                    <a:pt x="48830" y="6478"/>
                  </a:lnTo>
                  <a:cubicBezTo>
                    <a:pt x="48881" y="6451"/>
                    <a:pt x="48878" y="6403"/>
                    <a:pt x="48823" y="6373"/>
                  </a:cubicBezTo>
                  <a:lnTo>
                    <a:pt x="45520" y="4465"/>
                  </a:lnTo>
                  <a:cubicBezTo>
                    <a:pt x="45491" y="4449"/>
                    <a:pt x="45454" y="4440"/>
                    <a:pt x="45419" y="4440"/>
                  </a:cubicBezTo>
                  <a:close/>
                  <a:moveTo>
                    <a:pt x="26557" y="5877"/>
                  </a:moveTo>
                  <a:cubicBezTo>
                    <a:pt x="26524" y="5877"/>
                    <a:pt x="26492" y="5884"/>
                    <a:pt x="26468" y="5898"/>
                  </a:cubicBezTo>
                  <a:lnTo>
                    <a:pt x="25294" y="6577"/>
                  </a:lnTo>
                  <a:cubicBezTo>
                    <a:pt x="25243" y="6604"/>
                    <a:pt x="25247" y="6653"/>
                    <a:pt x="25301" y="6686"/>
                  </a:cubicBezTo>
                  <a:lnTo>
                    <a:pt x="26660" y="7472"/>
                  </a:lnTo>
                  <a:cubicBezTo>
                    <a:pt x="26687" y="7487"/>
                    <a:pt x="26724" y="7495"/>
                    <a:pt x="26759" y="7495"/>
                  </a:cubicBezTo>
                  <a:cubicBezTo>
                    <a:pt x="26792" y="7495"/>
                    <a:pt x="26824" y="7488"/>
                    <a:pt x="26847" y="7475"/>
                  </a:cubicBezTo>
                  <a:lnTo>
                    <a:pt x="28024" y="6796"/>
                  </a:lnTo>
                  <a:cubicBezTo>
                    <a:pt x="28073" y="6765"/>
                    <a:pt x="28073" y="6717"/>
                    <a:pt x="28018" y="6686"/>
                  </a:cubicBezTo>
                  <a:lnTo>
                    <a:pt x="26656" y="5902"/>
                  </a:lnTo>
                  <a:cubicBezTo>
                    <a:pt x="26629" y="5885"/>
                    <a:pt x="26593" y="5877"/>
                    <a:pt x="26557" y="5877"/>
                  </a:cubicBezTo>
                  <a:close/>
                  <a:moveTo>
                    <a:pt x="30634" y="6245"/>
                  </a:moveTo>
                  <a:cubicBezTo>
                    <a:pt x="30602" y="6245"/>
                    <a:pt x="30571" y="6252"/>
                    <a:pt x="30547" y="6267"/>
                  </a:cubicBezTo>
                  <a:lnTo>
                    <a:pt x="29369" y="6946"/>
                  </a:lnTo>
                  <a:cubicBezTo>
                    <a:pt x="29322" y="6973"/>
                    <a:pt x="29325" y="7025"/>
                    <a:pt x="29376" y="7055"/>
                  </a:cubicBezTo>
                  <a:lnTo>
                    <a:pt x="30738" y="7840"/>
                  </a:lnTo>
                  <a:cubicBezTo>
                    <a:pt x="30766" y="7856"/>
                    <a:pt x="30802" y="7864"/>
                    <a:pt x="30836" y="7864"/>
                  </a:cubicBezTo>
                  <a:cubicBezTo>
                    <a:pt x="30869" y="7864"/>
                    <a:pt x="30901" y="7857"/>
                    <a:pt x="30926" y="7844"/>
                  </a:cubicBezTo>
                  <a:lnTo>
                    <a:pt x="32099" y="7165"/>
                  </a:lnTo>
                  <a:cubicBezTo>
                    <a:pt x="32151" y="7134"/>
                    <a:pt x="32148" y="7086"/>
                    <a:pt x="32093" y="7055"/>
                  </a:cubicBezTo>
                  <a:lnTo>
                    <a:pt x="30735" y="6270"/>
                  </a:lnTo>
                  <a:cubicBezTo>
                    <a:pt x="30706" y="6254"/>
                    <a:pt x="30669" y="6245"/>
                    <a:pt x="30634" y="6245"/>
                  </a:cubicBezTo>
                  <a:close/>
                  <a:moveTo>
                    <a:pt x="38320" y="6295"/>
                  </a:moveTo>
                  <a:cubicBezTo>
                    <a:pt x="38288" y="6295"/>
                    <a:pt x="38257" y="6302"/>
                    <a:pt x="38233" y="6314"/>
                  </a:cubicBezTo>
                  <a:lnTo>
                    <a:pt x="37055" y="6994"/>
                  </a:lnTo>
                  <a:cubicBezTo>
                    <a:pt x="37007" y="7025"/>
                    <a:pt x="37011" y="7072"/>
                    <a:pt x="37062" y="7103"/>
                  </a:cubicBezTo>
                  <a:lnTo>
                    <a:pt x="38424" y="7888"/>
                  </a:lnTo>
                  <a:cubicBezTo>
                    <a:pt x="38451" y="7904"/>
                    <a:pt x="38488" y="7913"/>
                    <a:pt x="38524" y="7913"/>
                  </a:cubicBezTo>
                  <a:cubicBezTo>
                    <a:pt x="38556" y="7913"/>
                    <a:pt x="38587" y="7906"/>
                    <a:pt x="38611" y="7891"/>
                  </a:cubicBezTo>
                  <a:lnTo>
                    <a:pt x="39786" y="7212"/>
                  </a:lnTo>
                  <a:cubicBezTo>
                    <a:pt x="39837" y="7185"/>
                    <a:pt x="39833" y="7137"/>
                    <a:pt x="39779" y="7107"/>
                  </a:cubicBezTo>
                  <a:lnTo>
                    <a:pt x="38420" y="6321"/>
                  </a:lnTo>
                  <a:cubicBezTo>
                    <a:pt x="38392" y="6303"/>
                    <a:pt x="38355" y="6295"/>
                    <a:pt x="38320" y="6295"/>
                  </a:cubicBezTo>
                  <a:close/>
                  <a:moveTo>
                    <a:pt x="34296" y="6375"/>
                  </a:moveTo>
                  <a:cubicBezTo>
                    <a:pt x="34264" y="6375"/>
                    <a:pt x="34233" y="6382"/>
                    <a:pt x="34209" y="6396"/>
                  </a:cubicBezTo>
                  <a:lnTo>
                    <a:pt x="33031" y="7075"/>
                  </a:lnTo>
                  <a:cubicBezTo>
                    <a:pt x="32984" y="7103"/>
                    <a:pt x="32987" y="7151"/>
                    <a:pt x="33038" y="7185"/>
                  </a:cubicBezTo>
                  <a:lnTo>
                    <a:pt x="34400" y="7970"/>
                  </a:lnTo>
                  <a:cubicBezTo>
                    <a:pt x="34426" y="7986"/>
                    <a:pt x="34462" y="7993"/>
                    <a:pt x="34497" y="7993"/>
                  </a:cubicBezTo>
                  <a:cubicBezTo>
                    <a:pt x="34530" y="7993"/>
                    <a:pt x="34563" y="7986"/>
                    <a:pt x="34588" y="7973"/>
                  </a:cubicBezTo>
                  <a:lnTo>
                    <a:pt x="35762" y="7294"/>
                  </a:lnTo>
                  <a:cubicBezTo>
                    <a:pt x="35813" y="7263"/>
                    <a:pt x="35810" y="7216"/>
                    <a:pt x="35755" y="7185"/>
                  </a:cubicBezTo>
                  <a:lnTo>
                    <a:pt x="34397" y="6400"/>
                  </a:lnTo>
                  <a:cubicBezTo>
                    <a:pt x="34368" y="6384"/>
                    <a:pt x="34332" y="6375"/>
                    <a:pt x="34296" y="6375"/>
                  </a:cubicBezTo>
                  <a:close/>
                  <a:moveTo>
                    <a:pt x="41984" y="6424"/>
                  </a:moveTo>
                  <a:cubicBezTo>
                    <a:pt x="41951" y="6424"/>
                    <a:pt x="41920" y="6431"/>
                    <a:pt x="41895" y="6444"/>
                  </a:cubicBezTo>
                  <a:lnTo>
                    <a:pt x="40717" y="7124"/>
                  </a:lnTo>
                  <a:cubicBezTo>
                    <a:pt x="40670" y="7154"/>
                    <a:pt x="40670" y="7202"/>
                    <a:pt x="40725" y="7233"/>
                  </a:cubicBezTo>
                  <a:lnTo>
                    <a:pt x="42086" y="8017"/>
                  </a:lnTo>
                  <a:cubicBezTo>
                    <a:pt x="42113" y="8034"/>
                    <a:pt x="42150" y="8042"/>
                    <a:pt x="42185" y="8042"/>
                  </a:cubicBezTo>
                  <a:cubicBezTo>
                    <a:pt x="42218" y="8042"/>
                    <a:pt x="42250" y="8035"/>
                    <a:pt x="42274" y="8021"/>
                  </a:cubicBezTo>
                  <a:lnTo>
                    <a:pt x="43448" y="7342"/>
                  </a:lnTo>
                  <a:cubicBezTo>
                    <a:pt x="43499" y="7315"/>
                    <a:pt x="43496" y="7267"/>
                    <a:pt x="43441" y="7236"/>
                  </a:cubicBezTo>
                  <a:lnTo>
                    <a:pt x="42083" y="6448"/>
                  </a:lnTo>
                  <a:cubicBezTo>
                    <a:pt x="42054" y="6432"/>
                    <a:pt x="42019" y="6424"/>
                    <a:pt x="41984" y="6424"/>
                  </a:cubicBezTo>
                  <a:close/>
                  <a:moveTo>
                    <a:pt x="45646" y="6554"/>
                  </a:moveTo>
                  <a:cubicBezTo>
                    <a:pt x="45613" y="6554"/>
                    <a:pt x="45581" y="6561"/>
                    <a:pt x="45557" y="6574"/>
                  </a:cubicBezTo>
                  <a:lnTo>
                    <a:pt x="44380" y="7253"/>
                  </a:lnTo>
                  <a:cubicBezTo>
                    <a:pt x="44332" y="7283"/>
                    <a:pt x="44332" y="7332"/>
                    <a:pt x="44386" y="7362"/>
                  </a:cubicBezTo>
                  <a:lnTo>
                    <a:pt x="45748" y="8148"/>
                  </a:lnTo>
                  <a:cubicBezTo>
                    <a:pt x="45775" y="8164"/>
                    <a:pt x="45812" y="8172"/>
                    <a:pt x="45848" y="8172"/>
                  </a:cubicBezTo>
                  <a:cubicBezTo>
                    <a:pt x="45880" y="8172"/>
                    <a:pt x="45912" y="8165"/>
                    <a:pt x="45936" y="8151"/>
                  </a:cubicBezTo>
                  <a:lnTo>
                    <a:pt x="47110" y="7472"/>
                  </a:lnTo>
                  <a:cubicBezTo>
                    <a:pt x="47161" y="7444"/>
                    <a:pt x="47158" y="7393"/>
                    <a:pt x="47103" y="7362"/>
                  </a:cubicBezTo>
                  <a:lnTo>
                    <a:pt x="45745" y="6577"/>
                  </a:lnTo>
                  <a:cubicBezTo>
                    <a:pt x="45717" y="6561"/>
                    <a:pt x="45681" y="6554"/>
                    <a:pt x="45646" y="6554"/>
                  </a:cubicBezTo>
                  <a:close/>
                  <a:moveTo>
                    <a:pt x="24457" y="7088"/>
                  </a:moveTo>
                  <a:cubicBezTo>
                    <a:pt x="24425" y="7088"/>
                    <a:pt x="24393" y="7095"/>
                    <a:pt x="24369" y="7110"/>
                  </a:cubicBezTo>
                  <a:lnTo>
                    <a:pt x="23196" y="7789"/>
                  </a:lnTo>
                  <a:cubicBezTo>
                    <a:pt x="23144" y="7816"/>
                    <a:pt x="23147" y="7868"/>
                    <a:pt x="23202" y="7898"/>
                  </a:cubicBezTo>
                  <a:lnTo>
                    <a:pt x="24560" y="8683"/>
                  </a:lnTo>
                  <a:cubicBezTo>
                    <a:pt x="24588" y="8699"/>
                    <a:pt x="24625" y="8707"/>
                    <a:pt x="24660" y="8707"/>
                  </a:cubicBezTo>
                  <a:cubicBezTo>
                    <a:pt x="24693" y="8707"/>
                    <a:pt x="24725" y="8700"/>
                    <a:pt x="24748" y="8687"/>
                  </a:cubicBezTo>
                  <a:lnTo>
                    <a:pt x="25926" y="8008"/>
                  </a:lnTo>
                  <a:cubicBezTo>
                    <a:pt x="25973" y="7976"/>
                    <a:pt x="25973" y="7929"/>
                    <a:pt x="25919" y="7898"/>
                  </a:cubicBezTo>
                  <a:lnTo>
                    <a:pt x="24557" y="7113"/>
                  </a:lnTo>
                  <a:cubicBezTo>
                    <a:pt x="24530" y="7097"/>
                    <a:pt x="24493" y="7088"/>
                    <a:pt x="24457" y="7088"/>
                  </a:cubicBezTo>
                  <a:close/>
                  <a:moveTo>
                    <a:pt x="28915" y="7239"/>
                  </a:moveTo>
                  <a:cubicBezTo>
                    <a:pt x="28883" y="7239"/>
                    <a:pt x="28851" y="7245"/>
                    <a:pt x="28827" y="7260"/>
                  </a:cubicBezTo>
                  <a:lnTo>
                    <a:pt x="27652" y="7939"/>
                  </a:lnTo>
                  <a:cubicBezTo>
                    <a:pt x="27602" y="7967"/>
                    <a:pt x="27605" y="8014"/>
                    <a:pt x="27660" y="8045"/>
                  </a:cubicBezTo>
                  <a:lnTo>
                    <a:pt x="29018" y="8830"/>
                  </a:lnTo>
                  <a:cubicBezTo>
                    <a:pt x="29047" y="8848"/>
                    <a:pt x="29084" y="8857"/>
                    <a:pt x="29120" y="8857"/>
                  </a:cubicBezTo>
                  <a:cubicBezTo>
                    <a:pt x="29152" y="8857"/>
                    <a:pt x="29183" y="8850"/>
                    <a:pt x="29205" y="8837"/>
                  </a:cubicBezTo>
                  <a:lnTo>
                    <a:pt x="30383" y="8157"/>
                  </a:lnTo>
                  <a:cubicBezTo>
                    <a:pt x="30431" y="8127"/>
                    <a:pt x="30431" y="8079"/>
                    <a:pt x="30376" y="8049"/>
                  </a:cubicBezTo>
                  <a:lnTo>
                    <a:pt x="29015" y="7263"/>
                  </a:lnTo>
                  <a:cubicBezTo>
                    <a:pt x="28987" y="7247"/>
                    <a:pt x="28951" y="7239"/>
                    <a:pt x="28915" y="7239"/>
                  </a:cubicBezTo>
                  <a:close/>
                  <a:moveTo>
                    <a:pt x="32577" y="7368"/>
                  </a:moveTo>
                  <a:cubicBezTo>
                    <a:pt x="32545" y="7368"/>
                    <a:pt x="32513" y="7375"/>
                    <a:pt x="32488" y="7390"/>
                  </a:cubicBezTo>
                  <a:lnTo>
                    <a:pt x="31315" y="8069"/>
                  </a:lnTo>
                  <a:cubicBezTo>
                    <a:pt x="31264" y="8096"/>
                    <a:pt x="31267" y="8144"/>
                    <a:pt x="31321" y="8175"/>
                  </a:cubicBezTo>
                  <a:lnTo>
                    <a:pt x="32680" y="8959"/>
                  </a:lnTo>
                  <a:cubicBezTo>
                    <a:pt x="32710" y="8976"/>
                    <a:pt x="32747" y="8985"/>
                    <a:pt x="32784" y="8985"/>
                  </a:cubicBezTo>
                  <a:cubicBezTo>
                    <a:pt x="32815" y="8985"/>
                    <a:pt x="32844" y="8979"/>
                    <a:pt x="32868" y="8967"/>
                  </a:cubicBezTo>
                  <a:lnTo>
                    <a:pt x="34045" y="8287"/>
                  </a:lnTo>
                  <a:cubicBezTo>
                    <a:pt x="34093" y="8257"/>
                    <a:pt x="34090" y="8209"/>
                    <a:pt x="34038" y="8178"/>
                  </a:cubicBezTo>
                  <a:lnTo>
                    <a:pt x="32677" y="7393"/>
                  </a:lnTo>
                  <a:cubicBezTo>
                    <a:pt x="32650" y="7377"/>
                    <a:pt x="32613" y="7368"/>
                    <a:pt x="32577" y="7368"/>
                  </a:cubicBezTo>
                  <a:close/>
                  <a:moveTo>
                    <a:pt x="40264" y="7418"/>
                  </a:moveTo>
                  <a:cubicBezTo>
                    <a:pt x="40232" y="7418"/>
                    <a:pt x="40200" y="7424"/>
                    <a:pt x="40175" y="7437"/>
                  </a:cubicBezTo>
                  <a:lnTo>
                    <a:pt x="39000" y="8117"/>
                  </a:lnTo>
                  <a:cubicBezTo>
                    <a:pt x="38950" y="8148"/>
                    <a:pt x="38953" y="8195"/>
                    <a:pt x="39008" y="8225"/>
                  </a:cubicBezTo>
                  <a:lnTo>
                    <a:pt x="40366" y="9011"/>
                  </a:lnTo>
                  <a:cubicBezTo>
                    <a:pt x="40394" y="9027"/>
                    <a:pt x="40429" y="9034"/>
                    <a:pt x="40464" y="9034"/>
                  </a:cubicBezTo>
                  <a:cubicBezTo>
                    <a:pt x="40497" y="9034"/>
                    <a:pt x="40529" y="9027"/>
                    <a:pt x="40553" y="9014"/>
                  </a:cubicBezTo>
                  <a:lnTo>
                    <a:pt x="41731" y="8335"/>
                  </a:lnTo>
                  <a:cubicBezTo>
                    <a:pt x="41779" y="8307"/>
                    <a:pt x="41776" y="8257"/>
                    <a:pt x="41724" y="8225"/>
                  </a:cubicBezTo>
                  <a:lnTo>
                    <a:pt x="40363" y="7441"/>
                  </a:lnTo>
                  <a:cubicBezTo>
                    <a:pt x="40334" y="7425"/>
                    <a:pt x="40299" y="7418"/>
                    <a:pt x="40264" y="7418"/>
                  </a:cubicBezTo>
                  <a:close/>
                  <a:moveTo>
                    <a:pt x="22738" y="8082"/>
                  </a:moveTo>
                  <a:cubicBezTo>
                    <a:pt x="22706" y="8082"/>
                    <a:pt x="22675" y="8088"/>
                    <a:pt x="22652" y="8103"/>
                  </a:cubicBezTo>
                  <a:lnTo>
                    <a:pt x="21475" y="8782"/>
                  </a:lnTo>
                  <a:cubicBezTo>
                    <a:pt x="21424" y="8810"/>
                    <a:pt x="21427" y="8857"/>
                    <a:pt x="21482" y="8888"/>
                  </a:cubicBezTo>
                  <a:lnTo>
                    <a:pt x="22843" y="9673"/>
                  </a:lnTo>
                  <a:cubicBezTo>
                    <a:pt x="22870" y="9691"/>
                    <a:pt x="22907" y="9700"/>
                    <a:pt x="22943" y="9700"/>
                  </a:cubicBezTo>
                  <a:cubicBezTo>
                    <a:pt x="22975" y="9700"/>
                    <a:pt x="23007" y="9693"/>
                    <a:pt x="23032" y="9679"/>
                  </a:cubicBezTo>
                  <a:lnTo>
                    <a:pt x="24205" y="9000"/>
                  </a:lnTo>
                  <a:cubicBezTo>
                    <a:pt x="24256" y="8970"/>
                    <a:pt x="24253" y="8922"/>
                    <a:pt x="24199" y="8891"/>
                  </a:cubicBezTo>
                  <a:lnTo>
                    <a:pt x="22840" y="8107"/>
                  </a:lnTo>
                  <a:cubicBezTo>
                    <a:pt x="22811" y="8090"/>
                    <a:pt x="22774" y="8082"/>
                    <a:pt x="22738" y="8082"/>
                  </a:cubicBezTo>
                  <a:close/>
                  <a:moveTo>
                    <a:pt x="30858" y="8360"/>
                  </a:moveTo>
                  <a:cubicBezTo>
                    <a:pt x="30826" y="8360"/>
                    <a:pt x="30795" y="8367"/>
                    <a:pt x="30772" y="8379"/>
                  </a:cubicBezTo>
                  <a:lnTo>
                    <a:pt x="29594" y="9059"/>
                  </a:lnTo>
                  <a:cubicBezTo>
                    <a:pt x="29544" y="9090"/>
                    <a:pt x="29547" y="9137"/>
                    <a:pt x="29601" y="9167"/>
                  </a:cubicBezTo>
                  <a:lnTo>
                    <a:pt x="30960" y="9953"/>
                  </a:lnTo>
                  <a:cubicBezTo>
                    <a:pt x="30988" y="9969"/>
                    <a:pt x="31026" y="9977"/>
                    <a:pt x="31062" y="9977"/>
                  </a:cubicBezTo>
                  <a:cubicBezTo>
                    <a:pt x="31094" y="9977"/>
                    <a:pt x="31125" y="9971"/>
                    <a:pt x="31148" y="9956"/>
                  </a:cubicBezTo>
                  <a:lnTo>
                    <a:pt x="32325" y="9277"/>
                  </a:lnTo>
                  <a:cubicBezTo>
                    <a:pt x="32376" y="9249"/>
                    <a:pt x="32373" y="9202"/>
                    <a:pt x="32318" y="9172"/>
                  </a:cubicBezTo>
                  <a:lnTo>
                    <a:pt x="30960" y="8386"/>
                  </a:lnTo>
                  <a:cubicBezTo>
                    <a:pt x="30931" y="8368"/>
                    <a:pt x="30894" y="8360"/>
                    <a:pt x="30858" y="8360"/>
                  </a:cubicBezTo>
                  <a:close/>
                  <a:moveTo>
                    <a:pt x="43927" y="7547"/>
                  </a:moveTo>
                  <a:cubicBezTo>
                    <a:pt x="43894" y="7547"/>
                    <a:pt x="43862" y="7554"/>
                    <a:pt x="43837" y="7567"/>
                  </a:cubicBezTo>
                  <a:lnTo>
                    <a:pt x="40943" y="9240"/>
                  </a:lnTo>
                  <a:cubicBezTo>
                    <a:pt x="40892" y="9267"/>
                    <a:pt x="40895" y="9315"/>
                    <a:pt x="40950" y="9345"/>
                  </a:cubicBezTo>
                  <a:lnTo>
                    <a:pt x="42308" y="10134"/>
                  </a:lnTo>
                  <a:cubicBezTo>
                    <a:pt x="42336" y="10150"/>
                    <a:pt x="42372" y="10157"/>
                    <a:pt x="42407" y="10157"/>
                  </a:cubicBezTo>
                  <a:cubicBezTo>
                    <a:pt x="42441" y="10157"/>
                    <a:pt x="42472" y="10150"/>
                    <a:pt x="42496" y="10137"/>
                  </a:cubicBezTo>
                  <a:lnTo>
                    <a:pt x="45394" y="8465"/>
                  </a:lnTo>
                  <a:cubicBezTo>
                    <a:pt x="45441" y="8434"/>
                    <a:pt x="45438" y="8386"/>
                    <a:pt x="45386" y="8356"/>
                  </a:cubicBezTo>
                  <a:lnTo>
                    <a:pt x="44025" y="7570"/>
                  </a:lnTo>
                  <a:cubicBezTo>
                    <a:pt x="43997" y="7555"/>
                    <a:pt x="43961" y="7547"/>
                    <a:pt x="43927" y="7547"/>
                  </a:cubicBezTo>
                  <a:close/>
                  <a:moveTo>
                    <a:pt x="26833" y="8440"/>
                  </a:moveTo>
                  <a:cubicBezTo>
                    <a:pt x="26801" y="8440"/>
                    <a:pt x="26770" y="8447"/>
                    <a:pt x="26748" y="8461"/>
                  </a:cubicBezTo>
                  <a:lnTo>
                    <a:pt x="24755" y="9611"/>
                  </a:lnTo>
                  <a:cubicBezTo>
                    <a:pt x="24707" y="9638"/>
                    <a:pt x="24711" y="9687"/>
                    <a:pt x="24762" y="9717"/>
                  </a:cubicBezTo>
                  <a:lnTo>
                    <a:pt x="26124" y="10503"/>
                  </a:lnTo>
                  <a:cubicBezTo>
                    <a:pt x="26152" y="10519"/>
                    <a:pt x="26189" y="10527"/>
                    <a:pt x="26224" y="10527"/>
                  </a:cubicBezTo>
                  <a:cubicBezTo>
                    <a:pt x="26256" y="10527"/>
                    <a:pt x="26287" y="10520"/>
                    <a:pt x="26311" y="10506"/>
                  </a:cubicBezTo>
                  <a:lnTo>
                    <a:pt x="28301" y="9359"/>
                  </a:lnTo>
                  <a:cubicBezTo>
                    <a:pt x="28352" y="9328"/>
                    <a:pt x="28349" y="9281"/>
                    <a:pt x="28295" y="9249"/>
                  </a:cubicBezTo>
                  <a:lnTo>
                    <a:pt x="26936" y="8465"/>
                  </a:lnTo>
                  <a:cubicBezTo>
                    <a:pt x="26907" y="8449"/>
                    <a:pt x="26869" y="8440"/>
                    <a:pt x="26833" y="8440"/>
                  </a:cubicBezTo>
                  <a:close/>
                  <a:moveTo>
                    <a:pt x="21019" y="9075"/>
                  </a:moveTo>
                  <a:cubicBezTo>
                    <a:pt x="20988" y="9075"/>
                    <a:pt x="20957" y="9082"/>
                    <a:pt x="20932" y="9096"/>
                  </a:cubicBezTo>
                  <a:lnTo>
                    <a:pt x="19755" y="9772"/>
                  </a:lnTo>
                  <a:cubicBezTo>
                    <a:pt x="19707" y="9802"/>
                    <a:pt x="19710" y="9851"/>
                    <a:pt x="19762" y="9881"/>
                  </a:cubicBezTo>
                  <a:lnTo>
                    <a:pt x="21123" y="10666"/>
                  </a:lnTo>
                  <a:cubicBezTo>
                    <a:pt x="21152" y="10682"/>
                    <a:pt x="21188" y="10691"/>
                    <a:pt x="21224" y="10691"/>
                  </a:cubicBezTo>
                  <a:cubicBezTo>
                    <a:pt x="21256" y="10691"/>
                    <a:pt x="21287" y="10684"/>
                    <a:pt x="21312" y="10670"/>
                  </a:cubicBezTo>
                  <a:lnTo>
                    <a:pt x="22485" y="9991"/>
                  </a:lnTo>
                  <a:cubicBezTo>
                    <a:pt x="22536" y="9963"/>
                    <a:pt x="22533" y="9915"/>
                    <a:pt x="22482" y="9884"/>
                  </a:cubicBezTo>
                  <a:lnTo>
                    <a:pt x="21120" y="9099"/>
                  </a:lnTo>
                  <a:cubicBezTo>
                    <a:pt x="21091" y="9083"/>
                    <a:pt x="21055" y="9075"/>
                    <a:pt x="21019" y="9075"/>
                  </a:cubicBezTo>
                  <a:close/>
                  <a:moveTo>
                    <a:pt x="36462" y="9611"/>
                  </a:moveTo>
                  <a:cubicBezTo>
                    <a:pt x="36430" y="9611"/>
                    <a:pt x="36399" y="9618"/>
                    <a:pt x="36376" y="9632"/>
                  </a:cubicBezTo>
                  <a:lnTo>
                    <a:pt x="35199" y="10311"/>
                  </a:lnTo>
                  <a:cubicBezTo>
                    <a:pt x="35151" y="10339"/>
                    <a:pt x="35151" y="10390"/>
                    <a:pt x="35205" y="10421"/>
                  </a:cubicBezTo>
                  <a:lnTo>
                    <a:pt x="36568" y="11205"/>
                  </a:lnTo>
                  <a:cubicBezTo>
                    <a:pt x="36594" y="11221"/>
                    <a:pt x="36629" y="11229"/>
                    <a:pt x="36664" y="11229"/>
                  </a:cubicBezTo>
                  <a:cubicBezTo>
                    <a:pt x="36697" y="11229"/>
                    <a:pt x="36730" y="11222"/>
                    <a:pt x="36755" y="11209"/>
                  </a:cubicBezTo>
                  <a:lnTo>
                    <a:pt x="37929" y="10530"/>
                  </a:lnTo>
                  <a:cubicBezTo>
                    <a:pt x="37981" y="10499"/>
                    <a:pt x="37976" y="10451"/>
                    <a:pt x="37922" y="10421"/>
                  </a:cubicBezTo>
                  <a:lnTo>
                    <a:pt x="36564" y="9635"/>
                  </a:lnTo>
                  <a:cubicBezTo>
                    <a:pt x="36535" y="9619"/>
                    <a:pt x="36498" y="9611"/>
                    <a:pt x="36462" y="9611"/>
                  </a:cubicBezTo>
                  <a:close/>
                  <a:moveTo>
                    <a:pt x="40123" y="9740"/>
                  </a:moveTo>
                  <a:cubicBezTo>
                    <a:pt x="40091" y="9740"/>
                    <a:pt x="40061" y="9747"/>
                    <a:pt x="40038" y="9761"/>
                  </a:cubicBezTo>
                  <a:lnTo>
                    <a:pt x="38861" y="10441"/>
                  </a:lnTo>
                  <a:cubicBezTo>
                    <a:pt x="38810" y="10468"/>
                    <a:pt x="38813" y="10516"/>
                    <a:pt x="38868" y="10550"/>
                  </a:cubicBezTo>
                  <a:lnTo>
                    <a:pt x="40229" y="11335"/>
                  </a:lnTo>
                  <a:cubicBezTo>
                    <a:pt x="40256" y="11351"/>
                    <a:pt x="40291" y="11359"/>
                    <a:pt x="40326" y="11359"/>
                  </a:cubicBezTo>
                  <a:cubicBezTo>
                    <a:pt x="40359" y="11359"/>
                    <a:pt x="40392" y="11352"/>
                    <a:pt x="40417" y="11338"/>
                  </a:cubicBezTo>
                  <a:lnTo>
                    <a:pt x="41591" y="10659"/>
                  </a:lnTo>
                  <a:cubicBezTo>
                    <a:pt x="41642" y="10629"/>
                    <a:pt x="41639" y="10580"/>
                    <a:pt x="41585" y="10550"/>
                  </a:cubicBezTo>
                  <a:lnTo>
                    <a:pt x="40226" y="9765"/>
                  </a:lnTo>
                  <a:cubicBezTo>
                    <a:pt x="40197" y="9749"/>
                    <a:pt x="40160" y="9740"/>
                    <a:pt x="40123" y="9740"/>
                  </a:cubicBezTo>
                  <a:close/>
                  <a:moveTo>
                    <a:pt x="24303" y="9902"/>
                  </a:moveTo>
                  <a:cubicBezTo>
                    <a:pt x="24270" y="9902"/>
                    <a:pt x="24237" y="9909"/>
                    <a:pt x="24212" y="9922"/>
                  </a:cubicBezTo>
                  <a:lnTo>
                    <a:pt x="23038" y="10601"/>
                  </a:lnTo>
                  <a:cubicBezTo>
                    <a:pt x="22987" y="10632"/>
                    <a:pt x="22991" y="10680"/>
                    <a:pt x="23045" y="10711"/>
                  </a:cubicBezTo>
                  <a:lnTo>
                    <a:pt x="24404" y="11495"/>
                  </a:lnTo>
                  <a:cubicBezTo>
                    <a:pt x="24432" y="11512"/>
                    <a:pt x="24469" y="11520"/>
                    <a:pt x="24505" y="11520"/>
                  </a:cubicBezTo>
                  <a:cubicBezTo>
                    <a:pt x="24537" y="11520"/>
                    <a:pt x="24568" y="11513"/>
                    <a:pt x="24591" y="11499"/>
                  </a:cubicBezTo>
                  <a:lnTo>
                    <a:pt x="25768" y="10820"/>
                  </a:lnTo>
                  <a:cubicBezTo>
                    <a:pt x="25817" y="10793"/>
                    <a:pt x="25817" y="10744"/>
                    <a:pt x="25762" y="10714"/>
                  </a:cubicBezTo>
                  <a:lnTo>
                    <a:pt x="24400" y="9925"/>
                  </a:lnTo>
                  <a:cubicBezTo>
                    <a:pt x="24374" y="9910"/>
                    <a:pt x="24338" y="9902"/>
                    <a:pt x="24303" y="9902"/>
                  </a:cubicBezTo>
                  <a:close/>
                  <a:moveTo>
                    <a:pt x="19303" y="10066"/>
                  </a:moveTo>
                  <a:cubicBezTo>
                    <a:pt x="19270" y="10066"/>
                    <a:pt x="19237" y="10073"/>
                    <a:pt x="19212" y="10086"/>
                  </a:cubicBezTo>
                  <a:lnTo>
                    <a:pt x="18038" y="10765"/>
                  </a:lnTo>
                  <a:cubicBezTo>
                    <a:pt x="17987" y="10796"/>
                    <a:pt x="17990" y="10843"/>
                    <a:pt x="18045" y="10875"/>
                  </a:cubicBezTo>
                  <a:lnTo>
                    <a:pt x="19403" y="11659"/>
                  </a:lnTo>
                  <a:cubicBezTo>
                    <a:pt x="19432" y="11676"/>
                    <a:pt x="19469" y="11684"/>
                    <a:pt x="19505" y="11684"/>
                  </a:cubicBezTo>
                  <a:cubicBezTo>
                    <a:pt x="19537" y="11684"/>
                    <a:pt x="19569" y="11677"/>
                    <a:pt x="19591" y="11662"/>
                  </a:cubicBezTo>
                  <a:lnTo>
                    <a:pt x="20768" y="10983"/>
                  </a:lnTo>
                  <a:cubicBezTo>
                    <a:pt x="20816" y="10956"/>
                    <a:pt x="20816" y="10908"/>
                    <a:pt x="20762" y="10878"/>
                  </a:cubicBezTo>
                  <a:lnTo>
                    <a:pt x="19400" y="10089"/>
                  </a:lnTo>
                  <a:cubicBezTo>
                    <a:pt x="19374" y="10073"/>
                    <a:pt x="19338" y="10066"/>
                    <a:pt x="19303" y="10066"/>
                  </a:cubicBezTo>
                  <a:close/>
                  <a:moveTo>
                    <a:pt x="26876" y="10658"/>
                  </a:moveTo>
                  <a:cubicBezTo>
                    <a:pt x="26845" y="10658"/>
                    <a:pt x="26813" y="10665"/>
                    <a:pt x="26789" y="10680"/>
                  </a:cubicBezTo>
                  <a:lnTo>
                    <a:pt x="25615" y="11359"/>
                  </a:lnTo>
                  <a:cubicBezTo>
                    <a:pt x="25564" y="11386"/>
                    <a:pt x="25567" y="11434"/>
                    <a:pt x="25622" y="11468"/>
                  </a:cubicBezTo>
                  <a:lnTo>
                    <a:pt x="26980" y="12253"/>
                  </a:lnTo>
                  <a:cubicBezTo>
                    <a:pt x="27008" y="12269"/>
                    <a:pt x="27043" y="12277"/>
                    <a:pt x="27078" y="12277"/>
                  </a:cubicBezTo>
                  <a:cubicBezTo>
                    <a:pt x="27111" y="12277"/>
                    <a:pt x="27143" y="12270"/>
                    <a:pt x="27168" y="12256"/>
                  </a:cubicBezTo>
                  <a:lnTo>
                    <a:pt x="28345" y="11577"/>
                  </a:lnTo>
                  <a:cubicBezTo>
                    <a:pt x="28393" y="11547"/>
                    <a:pt x="28390" y="11499"/>
                    <a:pt x="28339" y="11468"/>
                  </a:cubicBezTo>
                  <a:lnTo>
                    <a:pt x="26977" y="10683"/>
                  </a:lnTo>
                  <a:cubicBezTo>
                    <a:pt x="26948" y="10667"/>
                    <a:pt x="26912" y="10658"/>
                    <a:pt x="26876" y="10658"/>
                  </a:cubicBezTo>
                  <a:close/>
                  <a:moveTo>
                    <a:pt x="38405" y="10733"/>
                  </a:moveTo>
                  <a:cubicBezTo>
                    <a:pt x="38373" y="10733"/>
                    <a:pt x="38342" y="10740"/>
                    <a:pt x="38318" y="10755"/>
                  </a:cubicBezTo>
                  <a:lnTo>
                    <a:pt x="37141" y="11434"/>
                  </a:lnTo>
                  <a:cubicBezTo>
                    <a:pt x="37093" y="11461"/>
                    <a:pt x="37096" y="11509"/>
                    <a:pt x="37148" y="11540"/>
                  </a:cubicBezTo>
                  <a:lnTo>
                    <a:pt x="38509" y="12325"/>
                  </a:lnTo>
                  <a:cubicBezTo>
                    <a:pt x="38539" y="12342"/>
                    <a:pt x="38576" y="12350"/>
                    <a:pt x="38613" y="12350"/>
                  </a:cubicBezTo>
                  <a:cubicBezTo>
                    <a:pt x="38644" y="12350"/>
                    <a:pt x="38674" y="12344"/>
                    <a:pt x="38697" y="12332"/>
                  </a:cubicBezTo>
                  <a:lnTo>
                    <a:pt x="39874" y="11653"/>
                  </a:lnTo>
                  <a:cubicBezTo>
                    <a:pt x="39922" y="11622"/>
                    <a:pt x="39919" y="11574"/>
                    <a:pt x="39868" y="11543"/>
                  </a:cubicBezTo>
                  <a:lnTo>
                    <a:pt x="38506" y="10758"/>
                  </a:lnTo>
                  <a:cubicBezTo>
                    <a:pt x="38477" y="10742"/>
                    <a:pt x="38441" y="10733"/>
                    <a:pt x="38405" y="10733"/>
                  </a:cubicBezTo>
                  <a:close/>
                  <a:moveTo>
                    <a:pt x="22584" y="10895"/>
                  </a:moveTo>
                  <a:cubicBezTo>
                    <a:pt x="22551" y="10895"/>
                    <a:pt x="22519" y="10902"/>
                    <a:pt x="22495" y="10915"/>
                  </a:cubicBezTo>
                  <a:lnTo>
                    <a:pt x="21318" y="11595"/>
                  </a:lnTo>
                  <a:cubicBezTo>
                    <a:pt x="21266" y="11622"/>
                    <a:pt x="21271" y="11673"/>
                    <a:pt x="21325" y="11703"/>
                  </a:cubicBezTo>
                  <a:lnTo>
                    <a:pt x="22684" y="12489"/>
                  </a:lnTo>
                  <a:cubicBezTo>
                    <a:pt x="22711" y="12505"/>
                    <a:pt x="22747" y="12512"/>
                    <a:pt x="22782" y="12512"/>
                  </a:cubicBezTo>
                  <a:cubicBezTo>
                    <a:pt x="22816" y="12512"/>
                    <a:pt x="22848" y="12505"/>
                    <a:pt x="22871" y="12492"/>
                  </a:cubicBezTo>
                  <a:lnTo>
                    <a:pt x="24048" y="11813"/>
                  </a:lnTo>
                  <a:cubicBezTo>
                    <a:pt x="24100" y="11785"/>
                    <a:pt x="24097" y="11735"/>
                    <a:pt x="24042" y="11703"/>
                  </a:cubicBezTo>
                  <a:lnTo>
                    <a:pt x="22684" y="10919"/>
                  </a:lnTo>
                  <a:cubicBezTo>
                    <a:pt x="22655" y="10903"/>
                    <a:pt x="22619" y="10895"/>
                    <a:pt x="22584" y="10895"/>
                  </a:cubicBezTo>
                  <a:close/>
                  <a:moveTo>
                    <a:pt x="16833" y="11491"/>
                  </a:moveTo>
                  <a:cubicBezTo>
                    <a:pt x="16801" y="11491"/>
                    <a:pt x="16771" y="11498"/>
                    <a:pt x="16748" y="11513"/>
                  </a:cubicBezTo>
                  <a:lnTo>
                    <a:pt x="15570" y="12192"/>
                  </a:lnTo>
                  <a:cubicBezTo>
                    <a:pt x="15520" y="12219"/>
                    <a:pt x="15523" y="12267"/>
                    <a:pt x="15578" y="12297"/>
                  </a:cubicBezTo>
                  <a:lnTo>
                    <a:pt x="16936" y="13083"/>
                  </a:lnTo>
                  <a:cubicBezTo>
                    <a:pt x="16965" y="13101"/>
                    <a:pt x="17002" y="13109"/>
                    <a:pt x="17038" y="13109"/>
                  </a:cubicBezTo>
                  <a:cubicBezTo>
                    <a:pt x="17070" y="13109"/>
                    <a:pt x="17101" y="13102"/>
                    <a:pt x="17123" y="13089"/>
                  </a:cubicBezTo>
                  <a:lnTo>
                    <a:pt x="18301" y="12410"/>
                  </a:lnTo>
                  <a:cubicBezTo>
                    <a:pt x="18352" y="12379"/>
                    <a:pt x="18349" y="12332"/>
                    <a:pt x="18294" y="12301"/>
                  </a:cubicBezTo>
                  <a:lnTo>
                    <a:pt x="16936" y="11516"/>
                  </a:lnTo>
                  <a:cubicBezTo>
                    <a:pt x="16907" y="11500"/>
                    <a:pt x="16869" y="11491"/>
                    <a:pt x="16833" y="11491"/>
                  </a:cubicBezTo>
                  <a:close/>
                  <a:moveTo>
                    <a:pt x="28777" y="9561"/>
                  </a:moveTo>
                  <a:cubicBezTo>
                    <a:pt x="28745" y="9561"/>
                    <a:pt x="28714" y="9568"/>
                    <a:pt x="28690" y="9581"/>
                  </a:cubicBezTo>
                  <a:lnTo>
                    <a:pt x="27332" y="10366"/>
                  </a:lnTo>
                  <a:cubicBezTo>
                    <a:pt x="27284" y="10393"/>
                    <a:pt x="27287" y="10444"/>
                    <a:pt x="27339" y="10475"/>
                  </a:cubicBezTo>
                  <a:lnTo>
                    <a:pt x="29089" y="11486"/>
                  </a:lnTo>
                  <a:cubicBezTo>
                    <a:pt x="29141" y="11516"/>
                    <a:pt x="29144" y="11563"/>
                    <a:pt x="29096" y="11591"/>
                  </a:cubicBezTo>
                  <a:lnTo>
                    <a:pt x="28008" y="12219"/>
                  </a:lnTo>
                  <a:cubicBezTo>
                    <a:pt x="27960" y="12247"/>
                    <a:pt x="27963" y="12297"/>
                    <a:pt x="28014" y="12328"/>
                  </a:cubicBezTo>
                  <a:lnTo>
                    <a:pt x="29376" y="13113"/>
                  </a:lnTo>
                  <a:cubicBezTo>
                    <a:pt x="29404" y="13129"/>
                    <a:pt x="29439" y="13137"/>
                    <a:pt x="29474" y="13137"/>
                  </a:cubicBezTo>
                  <a:cubicBezTo>
                    <a:pt x="29507" y="13137"/>
                    <a:pt x="29539" y="13130"/>
                    <a:pt x="29564" y="13116"/>
                  </a:cubicBezTo>
                  <a:lnTo>
                    <a:pt x="32189" y="11601"/>
                  </a:lnTo>
                  <a:cubicBezTo>
                    <a:pt x="32236" y="11574"/>
                    <a:pt x="32233" y="11522"/>
                    <a:pt x="32181" y="11492"/>
                  </a:cubicBezTo>
                  <a:lnTo>
                    <a:pt x="28878" y="9588"/>
                  </a:lnTo>
                  <a:cubicBezTo>
                    <a:pt x="28849" y="9570"/>
                    <a:pt x="28812" y="9561"/>
                    <a:pt x="28777" y="9561"/>
                  </a:cubicBezTo>
                  <a:close/>
                  <a:moveTo>
                    <a:pt x="25158" y="11651"/>
                  </a:moveTo>
                  <a:cubicBezTo>
                    <a:pt x="25126" y="11651"/>
                    <a:pt x="25095" y="11658"/>
                    <a:pt x="25072" y="11673"/>
                  </a:cubicBezTo>
                  <a:lnTo>
                    <a:pt x="23895" y="12352"/>
                  </a:lnTo>
                  <a:cubicBezTo>
                    <a:pt x="23843" y="12379"/>
                    <a:pt x="23847" y="12428"/>
                    <a:pt x="23902" y="12458"/>
                  </a:cubicBezTo>
                  <a:lnTo>
                    <a:pt x="25260" y="13243"/>
                  </a:lnTo>
                  <a:cubicBezTo>
                    <a:pt x="25290" y="13260"/>
                    <a:pt x="25329" y="13268"/>
                    <a:pt x="25366" y="13268"/>
                  </a:cubicBezTo>
                  <a:cubicBezTo>
                    <a:pt x="25397" y="13268"/>
                    <a:pt x="25426" y="13262"/>
                    <a:pt x="25448" y="13250"/>
                  </a:cubicBezTo>
                  <a:lnTo>
                    <a:pt x="26625" y="12571"/>
                  </a:lnTo>
                  <a:cubicBezTo>
                    <a:pt x="26677" y="12540"/>
                    <a:pt x="26673" y="12492"/>
                    <a:pt x="26619" y="12461"/>
                  </a:cubicBezTo>
                  <a:lnTo>
                    <a:pt x="25256" y="11676"/>
                  </a:lnTo>
                  <a:cubicBezTo>
                    <a:pt x="25230" y="11660"/>
                    <a:pt x="25193" y="11651"/>
                    <a:pt x="25158" y="11651"/>
                  </a:cubicBezTo>
                  <a:close/>
                  <a:moveTo>
                    <a:pt x="36686" y="11725"/>
                  </a:moveTo>
                  <a:cubicBezTo>
                    <a:pt x="36654" y="11725"/>
                    <a:pt x="36622" y="11732"/>
                    <a:pt x="36598" y="11744"/>
                  </a:cubicBezTo>
                  <a:lnTo>
                    <a:pt x="35424" y="12423"/>
                  </a:lnTo>
                  <a:cubicBezTo>
                    <a:pt x="35373" y="12455"/>
                    <a:pt x="35376" y="12502"/>
                    <a:pt x="35431" y="12533"/>
                  </a:cubicBezTo>
                  <a:lnTo>
                    <a:pt x="36789" y="13318"/>
                  </a:lnTo>
                  <a:cubicBezTo>
                    <a:pt x="36818" y="13334"/>
                    <a:pt x="36855" y="13343"/>
                    <a:pt x="36891" y="13343"/>
                  </a:cubicBezTo>
                  <a:cubicBezTo>
                    <a:pt x="36923" y="13343"/>
                    <a:pt x="36954" y="13336"/>
                    <a:pt x="36977" y="13321"/>
                  </a:cubicBezTo>
                  <a:lnTo>
                    <a:pt x="38154" y="12642"/>
                  </a:lnTo>
                  <a:cubicBezTo>
                    <a:pt x="38202" y="12615"/>
                    <a:pt x="38202" y="12567"/>
                    <a:pt x="38148" y="12536"/>
                  </a:cubicBezTo>
                  <a:lnTo>
                    <a:pt x="36785" y="11752"/>
                  </a:lnTo>
                  <a:cubicBezTo>
                    <a:pt x="36759" y="11734"/>
                    <a:pt x="36722" y="11725"/>
                    <a:pt x="36686" y="11725"/>
                  </a:cubicBezTo>
                  <a:close/>
                  <a:moveTo>
                    <a:pt x="20863" y="11887"/>
                  </a:moveTo>
                  <a:cubicBezTo>
                    <a:pt x="20831" y="11887"/>
                    <a:pt x="20799" y="11894"/>
                    <a:pt x="20775" y="11908"/>
                  </a:cubicBezTo>
                  <a:lnTo>
                    <a:pt x="19598" y="12587"/>
                  </a:lnTo>
                  <a:cubicBezTo>
                    <a:pt x="19550" y="12615"/>
                    <a:pt x="19554" y="12666"/>
                    <a:pt x="19605" y="12697"/>
                  </a:cubicBezTo>
                  <a:lnTo>
                    <a:pt x="20967" y="13482"/>
                  </a:lnTo>
                  <a:cubicBezTo>
                    <a:pt x="20994" y="13498"/>
                    <a:pt x="21030" y="13506"/>
                    <a:pt x="21064" y="13506"/>
                  </a:cubicBezTo>
                  <a:cubicBezTo>
                    <a:pt x="21097" y="13506"/>
                    <a:pt x="21129" y="13499"/>
                    <a:pt x="21154" y="13485"/>
                  </a:cubicBezTo>
                  <a:lnTo>
                    <a:pt x="22328" y="12806"/>
                  </a:lnTo>
                  <a:cubicBezTo>
                    <a:pt x="22380" y="12776"/>
                    <a:pt x="22376" y="12727"/>
                    <a:pt x="22322" y="12697"/>
                  </a:cubicBezTo>
                  <a:lnTo>
                    <a:pt x="20963" y="11912"/>
                  </a:lnTo>
                  <a:cubicBezTo>
                    <a:pt x="20935" y="11896"/>
                    <a:pt x="20898" y="11887"/>
                    <a:pt x="20863" y="11887"/>
                  </a:cubicBezTo>
                  <a:close/>
                  <a:moveTo>
                    <a:pt x="15111" y="12484"/>
                  </a:moveTo>
                  <a:cubicBezTo>
                    <a:pt x="15081" y="12484"/>
                    <a:pt x="15051" y="12490"/>
                    <a:pt x="15028" y="12502"/>
                  </a:cubicBezTo>
                  <a:lnTo>
                    <a:pt x="13850" y="13181"/>
                  </a:lnTo>
                  <a:cubicBezTo>
                    <a:pt x="13803" y="13212"/>
                    <a:pt x="13806" y="13260"/>
                    <a:pt x="13858" y="13291"/>
                  </a:cubicBezTo>
                  <a:lnTo>
                    <a:pt x="15219" y="14076"/>
                  </a:lnTo>
                  <a:cubicBezTo>
                    <a:pt x="15246" y="14092"/>
                    <a:pt x="15283" y="14101"/>
                    <a:pt x="15318" y="14101"/>
                  </a:cubicBezTo>
                  <a:cubicBezTo>
                    <a:pt x="15351" y="14101"/>
                    <a:pt x="15382" y="14094"/>
                    <a:pt x="15407" y="14079"/>
                  </a:cubicBezTo>
                  <a:lnTo>
                    <a:pt x="16581" y="13400"/>
                  </a:lnTo>
                  <a:cubicBezTo>
                    <a:pt x="16632" y="13373"/>
                    <a:pt x="16629" y="13324"/>
                    <a:pt x="16574" y="13294"/>
                  </a:cubicBezTo>
                  <a:lnTo>
                    <a:pt x="15216" y="12509"/>
                  </a:lnTo>
                  <a:cubicBezTo>
                    <a:pt x="15186" y="12492"/>
                    <a:pt x="15148" y="12484"/>
                    <a:pt x="15111" y="12484"/>
                  </a:cubicBezTo>
                  <a:close/>
                  <a:moveTo>
                    <a:pt x="27553" y="12511"/>
                  </a:moveTo>
                  <a:cubicBezTo>
                    <a:pt x="27521" y="12511"/>
                    <a:pt x="27489" y="12518"/>
                    <a:pt x="27465" y="12533"/>
                  </a:cubicBezTo>
                  <a:lnTo>
                    <a:pt x="26291" y="13212"/>
                  </a:lnTo>
                  <a:cubicBezTo>
                    <a:pt x="26239" y="13239"/>
                    <a:pt x="26243" y="13288"/>
                    <a:pt x="26298" y="13321"/>
                  </a:cubicBezTo>
                  <a:lnTo>
                    <a:pt x="27656" y="14107"/>
                  </a:lnTo>
                  <a:cubicBezTo>
                    <a:pt x="27684" y="14122"/>
                    <a:pt x="27720" y="14130"/>
                    <a:pt x="27755" y="14130"/>
                  </a:cubicBezTo>
                  <a:cubicBezTo>
                    <a:pt x="27788" y="14130"/>
                    <a:pt x="27821" y="14123"/>
                    <a:pt x="27844" y="14110"/>
                  </a:cubicBezTo>
                  <a:lnTo>
                    <a:pt x="29021" y="13431"/>
                  </a:lnTo>
                  <a:cubicBezTo>
                    <a:pt x="29069" y="13400"/>
                    <a:pt x="29065" y="13352"/>
                    <a:pt x="29015" y="13321"/>
                  </a:cubicBezTo>
                  <a:lnTo>
                    <a:pt x="27652" y="12536"/>
                  </a:lnTo>
                  <a:cubicBezTo>
                    <a:pt x="27626" y="12520"/>
                    <a:pt x="27589" y="12511"/>
                    <a:pt x="27553" y="12511"/>
                  </a:cubicBezTo>
                  <a:close/>
                  <a:moveTo>
                    <a:pt x="23439" y="12643"/>
                  </a:moveTo>
                  <a:cubicBezTo>
                    <a:pt x="23408" y="12643"/>
                    <a:pt x="23376" y="12650"/>
                    <a:pt x="23352" y="12663"/>
                  </a:cubicBezTo>
                  <a:lnTo>
                    <a:pt x="22175" y="13342"/>
                  </a:lnTo>
                  <a:cubicBezTo>
                    <a:pt x="22127" y="13373"/>
                    <a:pt x="22127" y="13420"/>
                    <a:pt x="22181" y="13451"/>
                  </a:cubicBezTo>
                  <a:lnTo>
                    <a:pt x="23544" y="14236"/>
                  </a:lnTo>
                  <a:cubicBezTo>
                    <a:pt x="23571" y="14252"/>
                    <a:pt x="23607" y="14261"/>
                    <a:pt x="23643" y="14261"/>
                  </a:cubicBezTo>
                  <a:cubicBezTo>
                    <a:pt x="23675" y="14261"/>
                    <a:pt x="23707" y="14254"/>
                    <a:pt x="23731" y="14239"/>
                  </a:cubicBezTo>
                  <a:lnTo>
                    <a:pt x="24905" y="13560"/>
                  </a:lnTo>
                  <a:cubicBezTo>
                    <a:pt x="24957" y="13533"/>
                    <a:pt x="24953" y="13485"/>
                    <a:pt x="24898" y="13455"/>
                  </a:cubicBezTo>
                  <a:lnTo>
                    <a:pt x="23540" y="12669"/>
                  </a:lnTo>
                  <a:cubicBezTo>
                    <a:pt x="23511" y="12651"/>
                    <a:pt x="23475" y="12643"/>
                    <a:pt x="23439" y="12643"/>
                  </a:cubicBezTo>
                  <a:close/>
                  <a:moveTo>
                    <a:pt x="19144" y="12880"/>
                  </a:moveTo>
                  <a:cubicBezTo>
                    <a:pt x="19111" y="12880"/>
                    <a:pt x="19079" y="12887"/>
                    <a:pt x="19055" y="12902"/>
                  </a:cubicBezTo>
                  <a:lnTo>
                    <a:pt x="17881" y="13581"/>
                  </a:lnTo>
                  <a:cubicBezTo>
                    <a:pt x="17830" y="13608"/>
                    <a:pt x="17834" y="13656"/>
                    <a:pt x="17888" y="13687"/>
                  </a:cubicBezTo>
                  <a:lnTo>
                    <a:pt x="19247" y="14471"/>
                  </a:lnTo>
                  <a:cubicBezTo>
                    <a:pt x="19275" y="14489"/>
                    <a:pt x="19312" y="14498"/>
                    <a:pt x="19347" y="14498"/>
                  </a:cubicBezTo>
                  <a:cubicBezTo>
                    <a:pt x="19379" y="14498"/>
                    <a:pt x="19410" y="14491"/>
                    <a:pt x="19434" y="14479"/>
                  </a:cubicBezTo>
                  <a:lnTo>
                    <a:pt x="20611" y="13800"/>
                  </a:lnTo>
                  <a:cubicBezTo>
                    <a:pt x="20660" y="13768"/>
                    <a:pt x="20660" y="13721"/>
                    <a:pt x="20605" y="13690"/>
                  </a:cubicBezTo>
                  <a:lnTo>
                    <a:pt x="19243" y="12905"/>
                  </a:lnTo>
                  <a:cubicBezTo>
                    <a:pt x="19216" y="12889"/>
                    <a:pt x="19180" y="12880"/>
                    <a:pt x="19144" y="12880"/>
                  </a:cubicBezTo>
                  <a:close/>
                  <a:moveTo>
                    <a:pt x="32662" y="11805"/>
                  </a:moveTo>
                  <a:cubicBezTo>
                    <a:pt x="32630" y="11805"/>
                    <a:pt x="32598" y="11812"/>
                    <a:pt x="32574" y="11826"/>
                  </a:cubicBezTo>
                  <a:lnTo>
                    <a:pt x="29137" y="13809"/>
                  </a:lnTo>
                  <a:cubicBezTo>
                    <a:pt x="29086" y="13841"/>
                    <a:pt x="29089" y="13888"/>
                    <a:pt x="29144" y="13918"/>
                  </a:cubicBezTo>
                  <a:lnTo>
                    <a:pt x="30502" y="14704"/>
                  </a:lnTo>
                  <a:cubicBezTo>
                    <a:pt x="30531" y="14720"/>
                    <a:pt x="30568" y="14728"/>
                    <a:pt x="30605" y="14728"/>
                  </a:cubicBezTo>
                  <a:cubicBezTo>
                    <a:pt x="30637" y="14728"/>
                    <a:pt x="30669" y="14721"/>
                    <a:pt x="30694" y="14707"/>
                  </a:cubicBezTo>
                  <a:lnTo>
                    <a:pt x="34131" y="12724"/>
                  </a:lnTo>
                  <a:cubicBezTo>
                    <a:pt x="34178" y="12694"/>
                    <a:pt x="34178" y="12645"/>
                    <a:pt x="34123" y="12615"/>
                  </a:cubicBezTo>
                  <a:lnTo>
                    <a:pt x="32762" y="11830"/>
                  </a:lnTo>
                  <a:cubicBezTo>
                    <a:pt x="32735" y="11814"/>
                    <a:pt x="32698" y="11805"/>
                    <a:pt x="32662" y="11805"/>
                  </a:cubicBezTo>
                  <a:close/>
                  <a:moveTo>
                    <a:pt x="34605" y="12927"/>
                  </a:moveTo>
                  <a:cubicBezTo>
                    <a:pt x="34573" y="12927"/>
                    <a:pt x="34542" y="12933"/>
                    <a:pt x="34520" y="12946"/>
                  </a:cubicBezTo>
                  <a:lnTo>
                    <a:pt x="32707" y="13994"/>
                  </a:lnTo>
                  <a:cubicBezTo>
                    <a:pt x="32660" y="14021"/>
                    <a:pt x="32663" y="14069"/>
                    <a:pt x="32714" y="14099"/>
                  </a:cubicBezTo>
                  <a:lnTo>
                    <a:pt x="34076" y="14885"/>
                  </a:lnTo>
                  <a:cubicBezTo>
                    <a:pt x="34105" y="14901"/>
                    <a:pt x="34141" y="14909"/>
                    <a:pt x="34177" y="14909"/>
                  </a:cubicBezTo>
                  <a:cubicBezTo>
                    <a:pt x="34208" y="14909"/>
                    <a:pt x="34239" y="14903"/>
                    <a:pt x="34263" y="14888"/>
                  </a:cubicBezTo>
                  <a:lnTo>
                    <a:pt x="36072" y="13844"/>
                  </a:lnTo>
                  <a:cubicBezTo>
                    <a:pt x="36124" y="13816"/>
                    <a:pt x="36120" y="13768"/>
                    <a:pt x="36065" y="13738"/>
                  </a:cubicBezTo>
                  <a:lnTo>
                    <a:pt x="34707" y="12953"/>
                  </a:lnTo>
                  <a:cubicBezTo>
                    <a:pt x="34678" y="12935"/>
                    <a:pt x="34641" y="12927"/>
                    <a:pt x="34605" y="12927"/>
                  </a:cubicBezTo>
                  <a:close/>
                  <a:moveTo>
                    <a:pt x="13397" y="13475"/>
                  </a:moveTo>
                  <a:cubicBezTo>
                    <a:pt x="13365" y="13475"/>
                    <a:pt x="13333" y="13482"/>
                    <a:pt x="13308" y="13496"/>
                  </a:cubicBezTo>
                  <a:lnTo>
                    <a:pt x="12133" y="14175"/>
                  </a:lnTo>
                  <a:cubicBezTo>
                    <a:pt x="12083" y="14205"/>
                    <a:pt x="12086" y="14253"/>
                    <a:pt x="12141" y="14284"/>
                  </a:cubicBezTo>
                  <a:lnTo>
                    <a:pt x="13499" y="15069"/>
                  </a:lnTo>
                  <a:cubicBezTo>
                    <a:pt x="13528" y="15085"/>
                    <a:pt x="13564" y="15094"/>
                    <a:pt x="13600" y="15094"/>
                  </a:cubicBezTo>
                  <a:cubicBezTo>
                    <a:pt x="13631" y="15094"/>
                    <a:pt x="13662" y="15087"/>
                    <a:pt x="13686" y="15072"/>
                  </a:cubicBezTo>
                  <a:lnTo>
                    <a:pt x="14864" y="14393"/>
                  </a:lnTo>
                  <a:cubicBezTo>
                    <a:pt x="14912" y="14366"/>
                    <a:pt x="14909" y="14318"/>
                    <a:pt x="14857" y="14284"/>
                  </a:cubicBezTo>
                  <a:lnTo>
                    <a:pt x="13496" y="13499"/>
                  </a:lnTo>
                  <a:cubicBezTo>
                    <a:pt x="13467" y="13483"/>
                    <a:pt x="13432" y="13475"/>
                    <a:pt x="13397" y="13475"/>
                  </a:cubicBezTo>
                  <a:close/>
                  <a:moveTo>
                    <a:pt x="25834" y="13505"/>
                  </a:moveTo>
                  <a:cubicBezTo>
                    <a:pt x="25802" y="13505"/>
                    <a:pt x="25771" y="13512"/>
                    <a:pt x="25748" y="13526"/>
                  </a:cubicBezTo>
                  <a:lnTo>
                    <a:pt x="24571" y="14205"/>
                  </a:lnTo>
                  <a:cubicBezTo>
                    <a:pt x="24519" y="14233"/>
                    <a:pt x="24522" y="14280"/>
                    <a:pt x="24577" y="14312"/>
                  </a:cubicBezTo>
                  <a:lnTo>
                    <a:pt x="25935" y="15096"/>
                  </a:lnTo>
                  <a:cubicBezTo>
                    <a:pt x="25965" y="15112"/>
                    <a:pt x="26002" y="15121"/>
                    <a:pt x="26038" y="15121"/>
                  </a:cubicBezTo>
                  <a:cubicBezTo>
                    <a:pt x="26070" y="15121"/>
                    <a:pt x="26101" y="15114"/>
                    <a:pt x="26124" y="15100"/>
                  </a:cubicBezTo>
                  <a:lnTo>
                    <a:pt x="27301" y="14420"/>
                  </a:lnTo>
                  <a:cubicBezTo>
                    <a:pt x="27353" y="14393"/>
                    <a:pt x="27348" y="14345"/>
                    <a:pt x="27294" y="14315"/>
                  </a:cubicBezTo>
                  <a:lnTo>
                    <a:pt x="25935" y="13529"/>
                  </a:lnTo>
                  <a:cubicBezTo>
                    <a:pt x="25907" y="13513"/>
                    <a:pt x="25870" y="13505"/>
                    <a:pt x="25834" y="13505"/>
                  </a:cubicBezTo>
                  <a:close/>
                  <a:moveTo>
                    <a:pt x="21722" y="13636"/>
                  </a:moveTo>
                  <a:cubicBezTo>
                    <a:pt x="21689" y="13636"/>
                    <a:pt x="21657" y="13643"/>
                    <a:pt x="21632" y="13656"/>
                  </a:cubicBezTo>
                  <a:lnTo>
                    <a:pt x="20458" y="14335"/>
                  </a:lnTo>
                  <a:cubicBezTo>
                    <a:pt x="20406" y="14366"/>
                    <a:pt x="20411" y="14414"/>
                    <a:pt x="20465" y="14444"/>
                  </a:cubicBezTo>
                  <a:lnTo>
                    <a:pt x="21823" y="15229"/>
                  </a:lnTo>
                  <a:cubicBezTo>
                    <a:pt x="21852" y="15245"/>
                    <a:pt x="21889" y="15254"/>
                    <a:pt x="21924" y="15254"/>
                  </a:cubicBezTo>
                  <a:cubicBezTo>
                    <a:pt x="21956" y="15254"/>
                    <a:pt x="21987" y="15247"/>
                    <a:pt x="22011" y="15233"/>
                  </a:cubicBezTo>
                  <a:lnTo>
                    <a:pt x="23188" y="14553"/>
                  </a:lnTo>
                  <a:cubicBezTo>
                    <a:pt x="23236" y="14526"/>
                    <a:pt x="23232" y="14479"/>
                    <a:pt x="23182" y="14444"/>
                  </a:cubicBezTo>
                  <a:lnTo>
                    <a:pt x="21819" y="13660"/>
                  </a:lnTo>
                  <a:cubicBezTo>
                    <a:pt x="21792" y="13644"/>
                    <a:pt x="21756" y="13636"/>
                    <a:pt x="21722" y="13636"/>
                  </a:cubicBezTo>
                  <a:close/>
                  <a:moveTo>
                    <a:pt x="17421" y="13873"/>
                  </a:moveTo>
                  <a:cubicBezTo>
                    <a:pt x="17390" y="13873"/>
                    <a:pt x="17361" y="13879"/>
                    <a:pt x="17339" y="13891"/>
                  </a:cubicBezTo>
                  <a:lnTo>
                    <a:pt x="16161" y="14570"/>
                  </a:lnTo>
                  <a:cubicBezTo>
                    <a:pt x="16110" y="14601"/>
                    <a:pt x="16113" y="14649"/>
                    <a:pt x="16167" y="14680"/>
                  </a:cubicBezTo>
                  <a:lnTo>
                    <a:pt x="17526" y="15465"/>
                  </a:lnTo>
                  <a:cubicBezTo>
                    <a:pt x="17555" y="15481"/>
                    <a:pt x="17593" y="15490"/>
                    <a:pt x="17629" y="15490"/>
                  </a:cubicBezTo>
                  <a:cubicBezTo>
                    <a:pt x="17661" y="15490"/>
                    <a:pt x="17692" y="15483"/>
                    <a:pt x="17714" y="15468"/>
                  </a:cubicBezTo>
                  <a:lnTo>
                    <a:pt x="18891" y="14789"/>
                  </a:lnTo>
                  <a:cubicBezTo>
                    <a:pt x="18943" y="14762"/>
                    <a:pt x="18939" y="14714"/>
                    <a:pt x="18885" y="14683"/>
                  </a:cubicBezTo>
                  <a:lnTo>
                    <a:pt x="17526" y="13898"/>
                  </a:lnTo>
                  <a:cubicBezTo>
                    <a:pt x="17497" y="13881"/>
                    <a:pt x="17458" y="13873"/>
                    <a:pt x="17421" y="13873"/>
                  </a:cubicBezTo>
                  <a:close/>
                  <a:moveTo>
                    <a:pt x="28684" y="14103"/>
                  </a:moveTo>
                  <a:cubicBezTo>
                    <a:pt x="28651" y="14103"/>
                    <a:pt x="28619" y="14110"/>
                    <a:pt x="28594" y="14123"/>
                  </a:cubicBezTo>
                  <a:lnTo>
                    <a:pt x="27417" y="14803"/>
                  </a:lnTo>
                  <a:cubicBezTo>
                    <a:pt x="27369" y="14833"/>
                    <a:pt x="27373" y="14881"/>
                    <a:pt x="27424" y="14912"/>
                  </a:cubicBezTo>
                  <a:lnTo>
                    <a:pt x="28786" y="15697"/>
                  </a:lnTo>
                  <a:cubicBezTo>
                    <a:pt x="28814" y="15713"/>
                    <a:pt x="28851" y="15722"/>
                    <a:pt x="28886" y="15722"/>
                  </a:cubicBezTo>
                  <a:cubicBezTo>
                    <a:pt x="28918" y="15722"/>
                    <a:pt x="28949" y="15715"/>
                    <a:pt x="28974" y="15700"/>
                  </a:cubicBezTo>
                  <a:lnTo>
                    <a:pt x="30147" y="15021"/>
                  </a:lnTo>
                  <a:cubicBezTo>
                    <a:pt x="30199" y="14994"/>
                    <a:pt x="30195" y="14942"/>
                    <a:pt x="30141" y="14912"/>
                  </a:cubicBezTo>
                  <a:lnTo>
                    <a:pt x="28782" y="14127"/>
                  </a:lnTo>
                  <a:cubicBezTo>
                    <a:pt x="28754" y="14111"/>
                    <a:pt x="28718" y="14103"/>
                    <a:pt x="28684" y="14103"/>
                  </a:cubicBezTo>
                  <a:close/>
                  <a:moveTo>
                    <a:pt x="32255" y="14284"/>
                  </a:moveTo>
                  <a:cubicBezTo>
                    <a:pt x="32222" y="14284"/>
                    <a:pt x="32190" y="14291"/>
                    <a:pt x="32165" y="14304"/>
                  </a:cubicBezTo>
                  <a:lnTo>
                    <a:pt x="30717" y="15140"/>
                  </a:lnTo>
                  <a:cubicBezTo>
                    <a:pt x="30670" y="15172"/>
                    <a:pt x="30673" y="15219"/>
                    <a:pt x="30724" y="15249"/>
                  </a:cubicBezTo>
                  <a:lnTo>
                    <a:pt x="32086" y="16035"/>
                  </a:lnTo>
                  <a:cubicBezTo>
                    <a:pt x="32113" y="16051"/>
                    <a:pt x="32149" y="16059"/>
                    <a:pt x="32185" y="16059"/>
                  </a:cubicBezTo>
                  <a:cubicBezTo>
                    <a:pt x="32217" y="16059"/>
                    <a:pt x="32249" y="16053"/>
                    <a:pt x="32274" y="16038"/>
                  </a:cubicBezTo>
                  <a:lnTo>
                    <a:pt x="33721" y="15202"/>
                  </a:lnTo>
                  <a:cubicBezTo>
                    <a:pt x="33772" y="15175"/>
                    <a:pt x="33769" y="15127"/>
                    <a:pt x="33714" y="15096"/>
                  </a:cubicBezTo>
                  <a:lnTo>
                    <a:pt x="32352" y="14307"/>
                  </a:lnTo>
                  <a:cubicBezTo>
                    <a:pt x="32326" y="14292"/>
                    <a:pt x="32290" y="14284"/>
                    <a:pt x="32255" y="14284"/>
                  </a:cubicBezTo>
                  <a:close/>
                  <a:moveTo>
                    <a:pt x="11679" y="14469"/>
                  </a:moveTo>
                  <a:cubicBezTo>
                    <a:pt x="11646" y="14469"/>
                    <a:pt x="11614" y="14475"/>
                    <a:pt x="11591" y="14488"/>
                  </a:cubicBezTo>
                  <a:lnTo>
                    <a:pt x="10413" y="15168"/>
                  </a:lnTo>
                  <a:cubicBezTo>
                    <a:pt x="10362" y="15195"/>
                    <a:pt x="10366" y="15246"/>
                    <a:pt x="10421" y="15277"/>
                  </a:cubicBezTo>
                  <a:lnTo>
                    <a:pt x="11779" y="16062"/>
                  </a:lnTo>
                  <a:cubicBezTo>
                    <a:pt x="11807" y="16078"/>
                    <a:pt x="11843" y="16086"/>
                    <a:pt x="11878" y="16086"/>
                  </a:cubicBezTo>
                  <a:cubicBezTo>
                    <a:pt x="11911" y="16086"/>
                    <a:pt x="11943" y="16079"/>
                    <a:pt x="11966" y="16065"/>
                  </a:cubicBezTo>
                  <a:lnTo>
                    <a:pt x="13144" y="15386"/>
                  </a:lnTo>
                  <a:cubicBezTo>
                    <a:pt x="13195" y="15359"/>
                    <a:pt x="13192" y="15308"/>
                    <a:pt x="13137" y="15277"/>
                  </a:cubicBezTo>
                  <a:lnTo>
                    <a:pt x="11779" y="14492"/>
                  </a:lnTo>
                  <a:cubicBezTo>
                    <a:pt x="11750" y="14476"/>
                    <a:pt x="11714" y="14469"/>
                    <a:pt x="11679" y="14469"/>
                  </a:cubicBezTo>
                  <a:close/>
                  <a:moveTo>
                    <a:pt x="24118" y="14496"/>
                  </a:moveTo>
                  <a:cubicBezTo>
                    <a:pt x="24085" y="14496"/>
                    <a:pt x="24053" y="14503"/>
                    <a:pt x="24028" y="14516"/>
                  </a:cubicBezTo>
                  <a:lnTo>
                    <a:pt x="22851" y="15195"/>
                  </a:lnTo>
                  <a:cubicBezTo>
                    <a:pt x="22802" y="15226"/>
                    <a:pt x="22806" y="15274"/>
                    <a:pt x="22857" y="15304"/>
                  </a:cubicBezTo>
                  <a:lnTo>
                    <a:pt x="24219" y="16089"/>
                  </a:lnTo>
                  <a:cubicBezTo>
                    <a:pt x="24248" y="16106"/>
                    <a:pt x="24285" y="16114"/>
                    <a:pt x="24320" y="16114"/>
                  </a:cubicBezTo>
                  <a:cubicBezTo>
                    <a:pt x="24352" y="16114"/>
                    <a:pt x="24383" y="16107"/>
                    <a:pt x="24407" y="16093"/>
                  </a:cubicBezTo>
                  <a:lnTo>
                    <a:pt x="25581" y="15413"/>
                  </a:lnTo>
                  <a:cubicBezTo>
                    <a:pt x="25632" y="15386"/>
                    <a:pt x="25628" y="15339"/>
                    <a:pt x="25574" y="15308"/>
                  </a:cubicBezTo>
                  <a:lnTo>
                    <a:pt x="24215" y="14520"/>
                  </a:lnTo>
                  <a:cubicBezTo>
                    <a:pt x="24188" y="14504"/>
                    <a:pt x="24152" y="14496"/>
                    <a:pt x="24118" y="14496"/>
                  </a:cubicBezTo>
                  <a:close/>
                  <a:moveTo>
                    <a:pt x="20003" y="14629"/>
                  </a:moveTo>
                  <a:cubicBezTo>
                    <a:pt x="19971" y="14629"/>
                    <a:pt x="19938" y="14636"/>
                    <a:pt x="19915" y="14649"/>
                  </a:cubicBezTo>
                  <a:lnTo>
                    <a:pt x="18738" y="15328"/>
                  </a:lnTo>
                  <a:cubicBezTo>
                    <a:pt x="18686" y="15356"/>
                    <a:pt x="18690" y="15407"/>
                    <a:pt x="18744" y="15438"/>
                  </a:cubicBezTo>
                  <a:lnTo>
                    <a:pt x="20103" y="16223"/>
                  </a:lnTo>
                  <a:cubicBezTo>
                    <a:pt x="20131" y="16238"/>
                    <a:pt x="20167" y="16246"/>
                    <a:pt x="20202" y="16246"/>
                  </a:cubicBezTo>
                  <a:cubicBezTo>
                    <a:pt x="20235" y="16246"/>
                    <a:pt x="20267" y="16239"/>
                    <a:pt x="20291" y="16226"/>
                  </a:cubicBezTo>
                  <a:lnTo>
                    <a:pt x="21468" y="15547"/>
                  </a:lnTo>
                  <a:cubicBezTo>
                    <a:pt x="21520" y="15516"/>
                    <a:pt x="21516" y="15468"/>
                    <a:pt x="21461" y="15438"/>
                  </a:cubicBezTo>
                  <a:lnTo>
                    <a:pt x="20099" y="14652"/>
                  </a:lnTo>
                  <a:cubicBezTo>
                    <a:pt x="20073" y="14637"/>
                    <a:pt x="20038" y="14629"/>
                    <a:pt x="20003" y="14629"/>
                  </a:cubicBezTo>
                  <a:close/>
                  <a:moveTo>
                    <a:pt x="15708" y="14864"/>
                  </a:moveTo>
                  <a:cubicBezTo>
                    <a:pt x="15675" y="14864"/>
                    <a:pt x="15643" y="14871"/>
                    <a:pt x="15619" y="14885"/>
                  </a:cubicBezTo>
                  <a:lnTo>
                    <a:pt x="14441" y="15564"/>
                  </a:lnTo>
                  <a:cubicBezTo>
                    <a:pt x="14393" y="15594"/>
                    <a:pt x="14397" y="15643"/>
                    <a:pt x="14447" y="15673"/>
                  </a:cubicBezTo>
                  <a:lnTo>
                    <a:pt x="15810" y="16458"/>
                  </a:lnTo>
                  <a:cubicBezTo>
                    <a:pt x="15839" y="16474"/>
                    <a:pt x="15875" y="16483"/>
                    <a:pt x="15911" y="16483"/>
                  </a:cubicBezTo>
                  <a:cubicBezTo>
                    <a:pt x="15942" y="16483"/>
                    <a:pt x="15973" y="16476"/>
                    <a:pt x="15997" y="16462"/>
                  </a:cubicBezTo>
                  <a:lnTo>
                    <a:pt x="17171" y="15782"/>
                  </a:lnTo>
                  <a:cubicBezTo>
                    <a:pt x="17223" y="15755"/>
                    <a:pt x="17219" y="15707"/>
                    <a:pt x="17164" y="15673"/>
                  </a:cubicBezTo>
                  <a:lnTo>
                    <a:pt x="15806" y="14888"/>
                  </a:lnTo>
                  <a:cubicBezTo>
                    <a:pt x="15778" y="14872"/>
                    <a:pt x="15743" y="14864"/>
                    <a:pt x="15708" y="14864"/>
                  </a:cubicBezTo>
                  <a:close/>
                  <a:moveTo>
                    <a:pt x="26965" y="15097"/>
                  </a:moveTo>
                  <a:cubicBezTo>
                    <a:pt x="26932" y="15097"/>
                    <a:pt x="26899" y="15104"/>
                    <a:pt x="26874" y="15117"/>
                  </a:cubicBezTo>
                  <a:lnTo>
                    <a:pt x="25700" y="15796"/>
                  </a:lnTo>
                  <a:cubicBezTo>
                    <a:pt x="25649" y="15823"/>
                    <a:pt x="25653" y="15874"/>
                    <a:pt x="25707" y="15905"/>
                  </a:cubicBezTo>
                  <a:lnTo>
                    <a:pt x="27066" y="16690"/>
                  </a:lnTo>
                  <a:cubicBezTo>
                    <a:pt x="27094" y="16706"/>
                    <a:pt x="27129" y="16713"/>
                    <a:pt x="27163" y="16713"/>
                  </a:cubicBezTo>
                  <a:cubicBezTo>
                    <a:pt x="27196" y="16713"/>
                    <a:pt x="27228" y="16707"/>
                    <a:pt x="27253" y="16694"/>
                  </a:cubicBezTo>
                  <a:lnTo>
                    <a:pt x="28430" y="16014"/>
                  </a:lnTo>
                  <a:cubicBezTo>
                    <a:pt x="28479" y="15983"/>
                    <a:pt x="28475" y="15936"/>
                    <a:pt x="28424" y="15905"/>
                  </a:cubicBezTo>
                  <a:lnTo>
                    <a:pt x="27062" y="15120"/>
                  </a:lnTo>
                  <a:cubicBezTo>
                    <a:pt x="27036" y="15104"/>
                    <a:pt x="27000" y="15097"/>
                    <a:pt x="26965" y="15097"/>
                  </a:cubicBezTo>
                  <a:close/>
                  <a:moveTo>
                    <a:pt x="22399" y="15489"/>
                  </a:moveTo>
                  <a:cubicBezTo>
                    <a:pt x="22366" y="15489"/>
                    <a:pt x="22333" y="15496"/>
                    <a:pt x="22308" y="15509"/>
                  </a:cubicBezTo>
                  <a:lnTo>
                    <a:pt x="21134" y="16188"/>
                  </a:lnTo>
                  <a:cubicBezTo>
                    <a:pt x="21082" y="16219"/>
                    <a:pt x="21086" y="16267"/>
                    <a:pt x="21140" y="16298"/>
                  </a:cubicBezTo>
                  <a:lnTo>
                    <a:pt x="22499" y="17083"/>
                  </a:lnTo>
                  <a:cubicBezTo>
                    <a:pt x="22528" y="17099"/>
                    <a:pt x="22564" y="17107"/>
                    <a:pt x="22600" y="17107"/>
                  </a:cubicBezTo>
                  <a:cubicBezTo>
                    <a:pt x="22632" y="17107"/>
                    <a:pt x="22663" y="17101"/>
                    <a:pt x="22687" y="17086"/>
                  </a:cubicBezTo>
                  <a:lnTo>
                    <a:pt x="23864" y="16407"/>
                  </a:lnTo>
                  <a:cubicBezTo>
                    <a:pt x="23912" y="16380"/>
                    <a:pt x="23912" y="16328"/>
                    <a:pt x="23857" y="16298"/>
                  </a:cubicBezTo>
                  <a:lnTo>
                    <a:pt x="22495" y="15512"/>
                  </a:lnTo>
                  <a:cubicBezTo>
                    <a:pt x="22469" y="15497"/>
                    <a:pt x="22434" y="15489"/>
                    <a:pt x="22399" y="15489"/>
                  </a:cubicBezTo>
                  <a:close/>
                  <a:moveTo>
                    <a:pt x="30265" y="15434"/>
                  </a:moveTo>
                  <a:cubicBezTo>
                    <a:pt x="30232" y="15434"/>
                    <a:pt x="30199" y="15441"/>
                    <a:pt x="30174" y="15454"/>
                  </a:cubicBezTo>
                  <a:lnTo>
                    <a:pt x="28728" y="16291"/>
                  </a:lnTo>
                  <a:cubicBezTo>
                    <a:pt x="28676" y="16318"/>
                    <a:pt x="28680" y="16369"/>
                    <a:pt x="28734" y="16400"/>
                  </a:cubicBezTo>
                  <a:lnTo>
                    <a:pt x="30097" y="17185"/>
                  </a:lnTo>
                  <a:cubicBezTo>
                    <a:pt x="30123" y="17201"/>
                    <a:pt x="30158" y="17208"/>
                    <a:pt x="30193" y="17208"/>
                  </a:cubicBezTo>
                  <a:cubicBezTo>
                    <a:pt x="30226" y="17208"/>
                    <a:pt x="30259" y="17201"/>
                    <a:pt x="30284" y="17188"/>
                  </a:cubicBezTo>
                  <a:lnTo>
                    <a:pt x="31731" y="16352"/>
                  </a:lnTo>
                  <a:cubicBezTo>
                    <a:pt x="31779" y="16325"/>
                    <a:pt x="31776" y="16273"/>
                    <a:pt x="31724" y="16243"/>
                  </a:cubicBezTo>
                  <a:lnTo>
                    <a:pt x="30363" y="15458"/>
                  </a:lnTo>
                  <a:cubicBezTo>
                    <a:pt x="30336" y="15442"/>
                    <a:pt x="30300" y="15434"/>
                    <a:pt x="30265" y="15434"/>
                  </a:cubicBezTo>
                  <a:close/>
                  <a:moveTo>
                    <a:pt x="18281" y="15621"/>
                  </a:moveTo>
                  <a:cubicBezTo>
                    <a:pt x="18249" y="15621"/>
                    <a:pt x="18218" y="15628"/>
                    <a:pt x="18195" y="15643"/>
                  </a:cubicBezTo>
                  <a:lnTo>
                    <a:pt x="17018" y="16322"/>
                  </a:lnTo>
                  <a:cubicBezTo>
                    <a:pt x="16970" y="16349"/>
                    <a:pt x="16970" y="16396"/>
                    <a:pt x="17024" y="16431"/>
                  </a:cubicBezTo>
                  <a:lnTo>
                    <a:pt x="18386" y="17215"/>
                  </a:lnTo>
                  <a:cubicBezTo>
                    <a:pt x="18413" y="17231"/>
                    <a:pt x="18448" y="17239"/>
                    <a:pt x="18484" y="17239"/>
                  </a:cubicBezTo>
                  <a:cubicBezTo>
                    <a:pt x="18516" y="17239"/>
                    <a:pt x="18549" y="17232"/>
                    <a:pt x="18574" y="17219"/>
                  </a:cubicBezTo>
                  <a:lnTo>
                    <a:pt x="19748" y="16540"/>
                  </a:lnTo>
                  <a:cubicBezTo>
                    <a:pt x="19799" y="16509"/>
                    <a:pt x="19796" y="16462"/>
                    <a:pt x="19741" y="16431"/>
                  </a:cubicBezTo>
                  <a:lnTo>
                    <a:pt x="18383" y="15646"/>
                  </a:lnTo>
                  <a:cubicBezTo>
                    <a:pt x="18354" y="15629"/>
                    <a:pt x="18317" y="15621"/>
                    <a:pt x="18281" y="15621"/>
                  </a:cubicBezTo>
                  <a:close/>
                  <a:moveTo>
                    <a:pt x="13989" y="15858"/>
                  </a:moveTo>
                  <a:cubicBezTo>
                    <a:pt x="13956" y="15858"/>
                    <a:pt x="13923" y="15865"/>
                    <a:pt x="13899" y="15878"/>
                  </a:cubicBezTo>
                  <a:lnTo>
                    <a:pt x="12724" y="16557"/>
                  </a:lnTo>
                  <a:cubicBezTo>
                    <a:pt x="12673" y="16585"/>
                    <a:pt x="12676" y="16635"/>
                    <a:pt x="12731" y="16666"/>
                  </a:cubicBezTo>
                  <a:lnTo>
                    <a:pt x="14089" y="17451"/>
                  </a:lnTo>
                  <a:cubicBezTo>
                    <a:pt x="14118" y="17467"/>
                    <a:pt x="14153" y="17474"/>
                    <a:pt x="14188" y="17474"/>
                  </a:cubicBezTo>
                  <a:cubicBezTo>
                    <a:pt x="14220" y="17474"/>
                    <a:pt x="14252" y="17468"/>
                    <a:pt x="14277" y="17454"/>
                  </a:cubicBezTo>
                  <a:lnTo>
                    <a:pt x="15455" y="16775"/>
                  </a:lnTo>
                  <a:cubicBezTo>
                    <a:pt x="15502" y="16748"/>
                    <a:pt x="15502" y="16697"/>
                    <a:pt x="15447" y="16666"/>
                  </a:cubicBezTo>
                  <a:lnTo>
                    <a:pt x="14086" y="15881"/>
                  </a:lnTo>
                  <a:cubicBezTo>
                    <a:pt x="14060" y="15865"/>
                    <a:pt x="14024" y="15858"/>
                    <a:pt x="13989" y="15858"/>
                  </a:cubicBezTo>
                  <a:close/>
                  <a:moveTo>
                    <a:pt x="9212" y="15892"/>
                  </a:moveTo>
                  <a:cubicBezTo>
                    <a:pt x="9179" y="15892"/>
                    <a:pt x="9147" y="15899"/>
                    <a:pt x="9123" y="15912"/>
                  </a:cubicBezTo>
                  <a:lnTo>
                    <a:pt x="7946" y="16591"/>
                  </a:lnTo>
                  <a:cubicBezTo>
                    <a:pt x="7894" y="16621"/>
                    <a:pt x="7899" y="16670"/>
                    <a:pt x="7953" y="16700"/>
                  </a:cubicBezTo>
                  <a:lnTo>
                    <a:pt x="9315" y="17486"/>
                  </a:lnTo>
                  <a:cubicBezTo>
                    <a:pt x="9342" y="17502"/>
                    <a:pt x="9378" y="17510"/>
                    <a:pt x="9414" y="17510"/>
                  </a:cubicBezTo>
                  <a:cubicBezTo>
                    <a:pt x="9446" y="17510"/>
                    <a:pt x="9478" y="17503"/>
                    <a:pt x="9502" y="17489"/>
                  </a:cubicBezTo>
                  <a:lnTo>
                    <a:pt x="10676" y="16810"/>
                  </a:lnTo>
                  <a:cubicBezTo>
                    <a:pt x="10728" y="16782"/>
                    <a:pt x="10724" y="16734"/>
                    <a:pt x="10670" y="16703"/>
                  </a:cubicBezTo>
                  <a:lnTo>
                    <a:pt x="9311" y="15915"/>
                  </a:lnTo>
                  <a:cubicBezTo>
                    <a:pt x="9283" y="15899"/>
                    <a:pt x="9247" y="15892"/>
                    <a:pt x="9212" y="15892"/>
                  </a:cubicBezTo>
                  <a:close/>
                  <a:moveTo>
                    <a:pt x="25243" y="16088"/>
                  </a:moveTo>
                  <a:cubicBezTo>
                    <a:pt x="25211" y="16088"/>
                    <a:pt x="25180" y="16095"/>
                    <a:pt x="25157" y="16109"/>
                  </a:cubicBezTo>
                  <a:lnTo>
                    <a:pt x="23980" y="16789"/>
                  </a:lnTo>
                  <a:cubicBezTo>
                    <a:pt x="23929" y="16816"/>
                    <a:pt x="23933" y="16864"/>
                    <a:pt x="23987" y="16895"/>
                  </a:cubicBezTo>
                  <a:lnTo>
                    <a:pt x="25346" y="17683"/>
                  </a:lnTo>
                  <a:cubicBezTo>
                    <a:pt x="25373" y="17699"/>
                    <a:pt x="25409" y="17707"/>
                    <a:pt x="25444" y="17707"/>
                  </a:cubicBezTo>
                  <a:cubicBezTo>
                    <a:pt x="25478" y="17707"/>
                    <a:pt x="25510" y="17700"/>
                    <a:pt x="25533" y="17686"/>
                  </a:cubicBezTo>
                  <a:lnTo>
                    <a:pt x="26710" y="17007"/>
                  </a:lnTo>
                  <a:cubicBezTo>
                    <a:pt x="26762" y="16977"/>
                    <a:pt x="26759" y="16929"/>
                    <a:pt x="26704" y="16898"/>
                  </a:cubicBezTo>
                  <a:lnTo>
                    <a:pt x="25346" y="16114"/>
                  </a:lnTo>
                  <a:cubicBezTo>
                    <a:pt x="25317" y="16097"/>
                    <a:pt x="25279" y="16088"/>
                    <a:pt x="25243" y="16088"/>
                  </a:cubicBezTo>
                  <a:close/>
                  <a:moveTo>
                    <a:pt x="20677" y="16481"/>
                  </a:moveTo>
                  <a:cubicBezTo>
                    <a:pt x="20645" y="16481"/>
                    <a:pt x="20614" y="16488"/>
                    <a:pt x="20591" y="16503"/>
                  </a:cubicBezTo>
                  <a:lnTo>
                    <a:pt x="19414" y="17182"/>
                  </a:lnTo>
                  <a:cubicBezTo>
                    <a:pt x="19362" y="17209"/>
                    <a:pt x="19366" y="17260"/>
                    <a:pt x="19420" y="17291"/>
                  </a:cubicBezTo>
                  <a:lnTo>
                    <a:pt x="20779" y="18075"/>
                  </a:lnTo>
                  <a:cubicBezTo>
                    <a:pt x="20807" y="18091"/>
                    <a:pt x="20843" y="18099"/>
                    <a:pt x="20879" y="18099"/>
                  </a:cubicBezTo>
                  <a:cubicBezTo>
                    <a:pt x="20912" y="18099"/>
                    <a:pt x="20943" y="18093"/>
                    <a:pt x="20967" y="18079"/>
                  </a:cubicBezTo>
                  <a:lnTo>
                    <a:pt x="22144" y="17400"/>
                  </a:lnTo>
                  <a:cubicBezTo>
                    <a:pt x="22195" y="17369"/>
                    <a:pt x="22192" y="17322"/>
                    <a:pt x="22137" y="17291"/>
                  </a:cubicBezTo>
                  <a:lnTo>
                    <a:pt x="20779" y="16506"/>
                  </a:lnTo>
                  <a:cubicBezTo>
                    <a:pt x="20750" y="16490"/>
                    <a:pt x="20713" y="16481"/>
                    <a:pt x="20677" y="16481"/>
                  </a:cubicBezTo>
                  <a:close/>
                  <a:moveTo>
                    <a:pt x="16562" y="16614"/>
                  </a:moveTo>
                  <a:cubicBezTo>
                    <a:pt x="16530" y="16614"/>
                    <a:pt x="16499" y="16621"/>
                    <a:pt x="16475" y="16635"/>
                  </a:cubicBezTo>
                  <a:lnTo>
                    <a:pt x="15301" y="17314"/>
                  </a:lnTo>
                  <a:cubicBezTo>
                    <a:pt x="15250" y="17342"/>
                    <a:pt x="15253" y="17390"/>
                    <a:pt x="15304" y="17420"/>
                  </a:cubicBezTo>
                  <a:lnTo>
                    <a:pt x="16666" y="18206"/>
                  </a:lnTo>
                  <a:cubicBezTo>
                    <a:pt x="16695" y="18222"/>
                    <a:pt x="16731" y="18230"/>
                    <a:pt x="16766" y="18230"/>
                  </a:cubicBezTo>
                  <a:cubicBezTo>
                    <a:pt x="16798" y="18230"/>
                    <a:pt x="16830" y="18223"/>
                    <a:pt x="16854" y="18209"/>
                  </a:cubicBezTo>
                  <a:lnTo>
                    <a:pt x="18031" y="17533"/>
                  </a:lnTo>
                  <a:cubicBezTo>
                    <a:pt x="18079" y="17502"/>
                    <a:pt x="18076" y="17454"/>
                    <a:pt x="18024" y="17424"/>
                  </a:cubicBezTo>
                  <a:lnTo>
                    <a:pt x="16663" y="16639"/>
                  </a:lnTo>
                  <a:cubicBezTo>
                    <a:pt x="16634" y="16623"/>
                    <a:pt x="16598" y="16614"/>
                    <a:pt x="16562" y="16614"/>
                  </a:cubicBezTo>
                  <a:close/>
                  <a:moveTo>
                    <a:pt x="28272" y="16583"/>
                  </a:moveTo>
                  <a:cubicBezTo>
                    <a:pt x="28240" y="16583"/>
                    <a:pt x="28209" y="16590"/>
                    <a:pt x="28185" y="16605"/>
                  </a:cubicBezTo>
                  <a:lnTo>
                    <a:pt x="26738" y="17441"/>
                  </a:lnTo>
                  <a:cubicBezTo>
                    <a:pt x="26687" y="17468"/>
                    <a:pt x="26690" y="17516"/>
                    <a:pt x="26745" y="17547"/>
                  </a:cubicBezTo>
                  <a:lnTo>
                    <a:pt x="28103" y="18332"/>
                  </a:lnTo>
                  <a:cubicBezTo>
                    <a:pt x="28132" y="18350"/>
                    <a:pt x="28169" y="18358"/>
                    <a:pt x="28205" y="18358"/>
                  </a:cubicBezTo>
                  <a:cubicBezTo>
                    <a:pt x="28237" y="18358"/>
                    <a:pt x="28268" y="18351"/>
                    <a:pt x="28290" y="18338"/>
                  </a:cubicBezTo>
                  <a:lnTo>
                    <a:pt x="29738" y="17502"/>
                  </a:lnTo>
                  <a:cubicBezTo>
                    <a:pt x="29789" y="17472"/>
                    <a:pt x="29785" y="17424"/>
                    <a:pt x="29731" y="17393"/>
                  </a:cubicBezTo>
                  <a:lnTo>
                    <a:pt x="28372" y="16608"/>
                  </a:lnTo>
                  <a:cubicBezTo>
                    <a:pt x="28344" y="16592"/>
                    <a:pt x="28308" y="16583"/>
                    <a:pt x="28272" y="16583"/>
                  </a:cubicBezTo>
                  <a:close/>
                  <a:moveTo>
                    <a:pt x="12267" y="16849"/>
                  </a:moveTo>
                  <a:cubicBezTo>
                    <a:pt x="12235" y="16849"/>
                    <a:pt x="12204" y="16857"/>
                    <a:pt x="12182" y="16871"/>
                  </a:cubicBezTo>
                  <a:lnTo>
                    <a:pt x="11004" y="17550"/>
                  </a:lnTo>
                  <a:cubicBezTo>
                    <a:pt x="10953" y="17577"/>
                    <a:pt x="10956" y="17629"/>
                    <a:pt x="11011" y="17659"/>
                  </a:cubicBezTo>
                  <a:lnTo>
                    <a:pt x="12369" y="18444"/>
                  </a:lnTo>
                  <a:cubicBezTo>
                    <a:pt x="12398" y="18460"/>
                    <a:pt x="12434" y="18468"/>
                    <a:pt x="12469" y="18468"/>
                  </a:cubicBezTo>
                  <a:cubicBezTo>
                    <a:pt x="12502" y="18468"/>
                    <a:pt x="12534" y="18461"/>
                    <a:pt x="12557" y="18448"/>
                  </a:cubicBezTo>
                  <a:lnTo>
                    <a:pt x="13735" y="17768"/>
                  </a:lnTo>
                  <a:cubicBezTo>
                    <a:pt x="13786" y="17738"/>
                    <a:pt x="13782" y="17690"/>
                    <a:pt x="13727" y="17659"/>
                  </a:cubicBezTo>
                  <a:lnTo>
                    <a:pt x="12369" y="16875"/>
                  </a:lnTo>
                  <a:cubicBezTo>
                    <a:pt x="12340" y="16858"/>
                    <a:pt x="12303" y="16849"/>
                    <a:pt x="12267" y="16849"/>
                  </a:cubicBezTo>
                  <a:close/>
                  <a:moveTo>
                    <a:pt x="7493" y="16885"/>
                  </a:moveTo>
                  <a:cubicBezTo>
                    <a:pt x="7460" y="16885"/>
                    <a:pt x="7428" y="16892"/>
                    <a:pt x="7403" y="16905"/>
                  </a:cubicBezTo>
                  <a:lnTo>
                    <a:pt x="6226" y="17584"/>
                  </a:lnTo>
                  <a:cubicBezTo>
                    <a:pt x="6178" y="17615"/>
                    <a:pt x="6182" y="17663"/>
                    <a:pt x="6232" y="17694"/>
                  </a:cubicBezTo>
                  <a:lnTo>
                    <a:pt x="7595" y="18478"/>
                  </a:lnTo>
                  <a:cubicBezTo>
                    <a:pt x="7622" y="18494"/>
                    <a:pt x="7658" y="18502"/>
                    <a:pt x="7692" y="18502"/>
                  </a:cubicBezTo>
                  <a:cubicBezTo>
                    <a:pt x="7725" y="18502"/>
                    <a:pt x="7757" y="18495"/>
                    <a:pt x="7782" y="18482"/>
                  </a:cubicBezTo>
                  <a:lnTo>
                    <a:pt x="8956" y="17803"/>
                  </a:lnTo>
                  <a:cubicBezTo>
                    <a:pt x="9008" y="17776"/>
                    <a:pt x="9004" y="17724"/>
                    <a:pt x="8953" y="17694"/>
                  </a:cubicBezTo>
                  <a:lnTo>
                    <a:pt x="7591" y="16908"/>
                  </a:lnTo>
                  <a:cubicBezTo>
                    <a:pt x="7563" y="16893"/>
                    <a:pt x="7528" y="16885"/>
                    <a:pt x="7493" y="16885"/>
                  </a:cubicBezTo>
                  <a:close/>
                  <a:moveTo>
                    <a:pt x="23524" y="17082"/>
                  </a:moveTo>
                  <a:cubicBezTo>
                    <a:pt x="23492" y="17082"/>
                    <a:pt x="23461" y="17088"/>
                    <a:pt x="23437" y="17103"/>
                  </a:cubicBezTo>
                  <a:lnTo>
                    <a:pt x="22260" y="17782"/>
                  </a:lnTo>
                  <a:cubicBezTo>
                    <a:pt x="22213" y="17809"/>
                    <a:pt x="22216" y="17857"/>
                    <a:pt x="22267" y="17888"/>
                  </a:cubicBezTo>
                  <a:lnTo>
                    <a:pt x="23629" y="18673"/>
                  </a:lnTo>
                  <a:cubicBezTo>
                    <a:pt x="23657" y="18689"/>
                    <a:pt x="23694" y="18698"/>
                    <a:pt x="23729" y="18698"/>
                  </a:cubicBezTo>
                  <a:cubicBezTo>
                    <a:pt x="23761" y="18698"/>
                    <a:pt x="23792" y="18691"/>
                    <a:pt x="23816" y="18677"/>
                  </a:cubicBezTo>
                  <a:lnTo>
                    <a:pt x="24990" y="17998"/>
                  </a:lnTo>
                  <a:cubicBezTo>
                    <a:pt x="25042" y="17970"/>
                    <a:pt x="25039" y="17922"/>
                    <a:pt x="24984" y="17891"/>
                  </a:cubicBezTo>
                  <a:lnTo>
                    <a:pt x="23626" y="17106"/>
                  </a:lnTo>
                  <a:cubicBezTo>
                    <a:pt x="23596" y="17090"/>
                    <a:pt x="23560" y="17082"/>
                    <a:pt x="23524" y="17082"/>
                  </a:cubicBezTo>
                  <a:close/>
                  <a:moveTo>
                    <a:pt x="18958" y="17474"/>
                  </a:moveTo>
                  <a:cubicBezTo>
                    <a:pt x="18926" y="17474"/>
                    <a:pt x="18895" y="17481"/>
                    <a:pt x="18871" y="17495"/>
                  </a:cubicBezTo>
                  <a:lnTo>
                    <a:pt x="17694" y="18174"/>
                  </a:lnTo>
                  <a:cubicBezTo>
                    <a:pt x="17646" y="18202"/>
                    <a:pt x="17649" y="18250"/>
                    <a:pt x="17700" y="18280"/>
                  </a:cubicBezTo>
                  <a:lnTo>
                    <a:pt x="19062" y="19069"/>
                  </a:lnTo>
                  <a:cubicBezTo>
                    <a:pt x="19088" y="19085"/>
                    <a:pt x="19124" y="19092"/>
                    <a:pt x="19159" y="19092"/>
                  </a:cubicBezTo>
                  <a:cubicBezTo>
                    <a:pt x="19192" y="19092"/>
                    <a:pt x="19225" y="19085"/>
                    <a:pt x="19250" y="19072"/>
                  </a:cubicBezTo>
                  <a:lnTo>
                    <a:pt x="20424" y="18393"/>
                  </a:lnTo>
                  <a:cubicBezTo>
                    <a:pt x="20475" y="18362"/>
                    <a:pt x="20472" y="18315"/>
                    <a:pt x="20417" y="18284"/>
                  </a:cubicBezTo>
                  <a:lnTo>
                    <a:pt x="19059" y="17499"/>
                  </a:lnTo>
                  <a:cubicBezTo>
                    <a:pt x="19030" y="17483"/>
                    <a:pt x="18994" y="17474"/>
                    <a:pt x="18958" y="17474"/>
                  </a:cubicBezTo>
                  <a:close/>
                  <a:moveTo>
                    <a:pt x="14840" y="17607"/>
                  </a:moveTo>
                  <a:cubicBezTo>
                    <a:pt x="14810" y="17607"/>
                    <a:pt x="14780" y="17613"/>
                    <a:pt x="14759" y="17625"/>
                  </a:cubicBezTo>
                  <a:lnTo>
                    <a:pt x="13581" y="18305"/>
                  </a:lnTo>
                  <a:cubicBezTo>
                    <a:pt x="13530" y="18335"/>
                    <a:pt x="13533" y="18383"/>
                    <a:pt x="13587" y="18414"/>
                  </a:cubicBezTo>
                  <a:lnTo>
                    <a:pt x="14946" y="19198"/>
                  </a:lnTo>
                  <a:cubicBezTo>
                    <a:pt x="14975" y="19215"/>
                    <a:pt x="15012" y="19223"/>
                    <a:pt x="15048" y="19223"/>
                  </a:cubicBezTo>
                  <a:cubicBezTo>
                    <a:pt x="15080" y="19223"/>
                    <a:pt x="15111" y="19216"/>
                    <a:pt x="15134" y="19202"/>
                  </a:cubicBezTo>
                  <a:lnTo>
                    <a:pt x="16311" y="18523"/>
                  </a:lnTo>
                  <a:cubicBezTo>
                    <a:pt x="16362" y="18496"/>
                    <a:pt x="16359" y="18448"/>
                    <a:pt x="16304" y="18417"/>
                  </a:cubicBezTo>
                  <a:lnTo>
                    <a:pt x="14943" y="17632"/>
                  </a:lnTo>
                  <a:cubicBezTo>
                    <a:pt x="14915" y="17615"/>
                    <a:pt x="14877" y="17607"/>
                    <a:pt x="14840" y="17607"/>
                  </a:cubicBezTo>
                  <a:close/>
                  <a:moveTo>
                    <a:pt x="10548" y="17843"/>
                  </a:moveTo>
                  <a:cubicBezTo>
                    <a:pt x="10517" y="17843"/>
                    <a:pt x="10486" y="17850"/>
                    <a:pt x="10462" y="17864"/>
                  </a:cubicBezTo>
                  <a:lnTo>
                    <a:pt x="9284" y="18543"/>
                  </a:lnTo>
                  <a:cubicBezTo>
                    <a:pt x="9236" y="18571"/>
                    <a:pt x="9239" y="18618"/>
                    <a:pt x="9291" y="18649"/>
                  </a:cubicBezTo>
                  <a:lnTo>
                    <a:pt x="10652" y="19434"/>
                  </a:lnTo>
                  <a:cubicBezTo>
                    <a:pt x="10681" y="19452"/>
                    <a:pt x="10718" y="19460"/>
                    <a:pt x="10753" y="19460"/>
                  </a:cubicBezTo>
                  <a:cubicBezTo>
                    <a:pt x="10785" y="19460"/>
                    <a:pt x="10816" y="19454"/>
                    <a:pt x="10840" y="19441"/>
                  </a:cubicBezTo>
                  <a:lnTo>
                    <a:pt x="12015" y="18762"/>
                  </a:lnTo>
                  <a:cubicBezTo>
                    <a:pt x="12065" y="18731"/>
                    <a:pt x="12062" y="18683"/>
                    <a:pt x="12007" y="18653"/>
                  </a:cubicBezTo>
                  <a:lnTo>
                    <a:pt x="10649" y="17867"/>
                  </a:lnTo>
                  <a:cubicBezTo>
                    <a:pt x="10620" y="17851"/>
                    <a:pt x="10584" y="17843"/>
                    <a:pt x="10548" y="17843"/>
                  </a:cubicBezTo>
                  <a:close/>
                  <a:moveTo>
                    <a:pt x="5772" y="17877"/>
                  </a:moveTo>
                  <a:cubicBezTo>
                    <a:pt x="5739" y="17877"/>
                    <a:pt x="5707" y="17884"/>
                    <a:pt x="5683" y="17898"/>
                  </a:cubicBezTo>
                  <a:lnTo>
                    <a:pt x="4509" y="18577"/>
                  </a:lnTo>
                  <a:cubicBezTo>
                    <a:pt x="4458" y="18605"/>
                    <a:pt x="4461" y="18656"/>
                    <a:pt x="4516" y="18686"/>
                  </a:cubicBezTo>
                  <a:lnTo>
                    <a:pt x="5874" y="19472"/>
                  </a:lnTo>
                  <a:cubicBezTo>
                    <a:pt x="5902" y="19488"/>
                    <a:pt x="5939" y="19495"/>
                    <a:pt x="5974" y="19495"/>
                  </a:cubicBezTo>
                  <a:cubicBezTo>
                    <a:pt x="6007" y="19495"/>
                    <a:pt x="6039" y="19488"/>
                    <a:pt x="6062" y="19475"/>
                  </a:cubicBezTo>
                  <a:lnTo>
                    <a:pt x="7239" y="18796"/>
                  </a:lnTo>
                  <a:cubicBezTo>
                    <a:pt x="7287" y="18765"/>
                    <a:pt x="7287" y="18718"/>
                    <a:pt x="7233" y="18686"/>
                  </a:cubicBezTo>
                  <a:lnTo>
                    <a:pt x="5871" y="17902"/>
                  </a:lnTo>
                  <a:cubicBezTo>
                    <a:pt x="5844" y="17885"/>
                    <a:pt x="5808" y="17877"/>
                    <a:pt x="5772" y="17877"/>
                  </a:cubicBezTo>
                  <a:close/>
                  <a:moveTo>
                    <a:pt x="21808" y="18073"/>
                  </a:moveTo>
                  <a:cubicBezTo>
                    <a:pt x="21775" y="18073"/>
                    <a:pt x="21742" y="18079"/>
                    <a:pt x="21717" y="18093"/>
                  </a:cubicBezTo>
                  <a:lnTo>
                    <a:pt x="20543" y="18772"/>
                  </a:lnTo>
                  <a:cubicBezTo>
                    <a:pt x="20492" y="18803"/>
                    <a:pt x="20496" y="18850"/>
                    <a:pt x="20550" y="18881"/>
                  </a:cubicBezTo>
                  <a:lnTo>
                    <a:pt x="21909" y="19666"/>
                  </a:lnTo>
                  <a:cubicBezTo>
                    <a:pt x="21937" y="19682"/>
                    <a:pt x="21973" y="19691"/>
                    <a:pt x="22009" y="19691"/>
                  </a:cubicBezTo>
                  <a:cubicBezTo>
                    <a:pt x="22041" y="19691"/>
                    <a:pt x="22072" y="19684"/>
                    <a:pt x="22096" y="19669"/>
                  </a:cubicBezTo>
                  <a:lnTo>
                    <a:pt x="23273" y="18990"/>
                  </a:lnTo>
                  <a:cubicBezTo>
                    <a:pt x="23322" y="18963"/>
                    <a:pt x="23322" y="18915"/>
                    <a:pt x="23267" y="18885"/>
                  </a:cubicBezTo>
                  <a:lnTo>
                    <a:pt x="21905" y="18096"/>
                  </a:lnTo>
                  <a:cubicBezTo>
                    <a:pt x="21879" y="18080"/>
                    <a:pt x="21843" y="18073"/>
                    <a:pt x="21808" y="18073"/>
                  </a:cubicBezTo>
                  <a:close/>
                  <a:moveTo>
                    <a:pt x="17239" y="18467"/>
                  </a:moveTo>
                  <a:cubicBezTo>
                    <a:pt x="17207" y="18467"/>
                    <a:pt x="17175" y="18474"/>
                    <a:pt x="17150" y="18489"/>
                  </a:cubicBezTo>
                  <a:lnTo>
                    <a:pt x="15977" y="19165"/>
                  </a:lnTo>
                  <a:cubicBezTo>
                    <a:pt x="15926" y="19195"/>
                    <a:pt x="15929" y="19243"/>
                    <a:pt x="15983" y="19274"/>
                  </a:cubicBezTo>
                  <a:lnTo>
                    <a:pt x="17342" y="20058"/>
                  </a:lnTo>
                  <a:cubicBezTo>
                    <a:pt x="17371" y="20075"/>
                    <a:pt x="17407" y="20084"/>
                    <a:pt x="17442" y="20084"/>
                  </a:cubicBezTo>
                  <a:cubicBezTo>
                    <a:pt x="17474" y="20084"/>
                    <a:pt x="17505" y="20076"/>
                    <a:pt x="17530" y="20062"/>
                  </a:cubicBezTo>
                  <a:lnTo>
                    <a:pt x="18707" y="19383"/>
                  </a:lnTo>
                  <a:cubicBezTo>
                    <a:pt x="18755" y="19356"/>
                    <a:pt x="18752" y="19308"/>
                    <a:pt x="18700" y="19277"/>
                  </a:cubicBezTo>
                  <a:lnTo>
                    <a:pt x="17339" y="18492"/>
                  </a:lnTo>
                  <a:cubicBezTo>
                    <a:pt x="17312" y="18476"/>
                    <a:pt x="17275" y="18467"/>
                    <a:pt x="17239" y="18467"/>
                  </a:cubicBezTo>
                  <a:close/>
                  <a:moveTo>
                    <a:pt x="13127" y="18599"/>
                  </a:moveTo>
                  <a:cubicBezTo>
                    <a:pt x="13094" y="18599"/>
                    <a:pt x="13062" y="18605"/>
                    <a:pt x="13038" y="18618"/>
                  </a:cubicBezTo>
                  <a:lnTo>
                    <a:pt x="11861" y="19297"/>
                  </a:lnTo>
                  <a:cubicBezTo>
                    <a:pt x="11813" y="19329"/>
                    <a:pt x="11813" y="19376"/>
                    <a:pt x="11867" y="19406"/>
                  </a:cubicBezTo>
                  <a:lnTo>
                    <a:pt x="13229" y="20192"/>
                  </a:lnTo>
                  <a:cubicBezTo>
                    <a:pt x="13256" y="20208"/>
                    <a:pt x="13293" y="20216"/>
                    <a:pt x="13329" y="20216"/>
                  </a:cubicBezTo>
                  <a:cubicBezTo>
                    <a:pt x="13361" y="20216"/>
                    <a:pt x="13393" y="20210"/>
                    <a:pt x="13417" y="20195"/>
                  </a:cubicBezTo>
                  <a:lnTo>
                    <a:pt x="14591" y="19516"/>
                  </a:lnTo>
                  <a:cubicBezTo>
                    <a:pt x="14642" y="19488"/>
                    <a:pt x="14639" y="19441"/>
                    <a:pt x="14584" y="19406"/>
                  </a:cubicBezTo>
                  <a:lnTo>
                    <a:pt x="13226" y="18622"/>
                  </a:lnTo>
                  <a:cubicBezTo>
                    <a:pt x="13198" y="18606"/>
                    <a:pt x="13162" y="18599"/>
                    <a:pt x="13127" y="18599"/>
                  </a:cubicBezTo>
                  <a:close/>
                  <a:moveTo>
                    <a:pt x="8826" y="18835"/>
                  </a:moveTo>
                  <a:cubicBezTo>
                    <a:pt x="8795" y="18835"/>
                    <a:pt x="8764" y="18841"/>
                    <a:pt x="8741" y="18854"/>
                  </a:cubicBezTo>
                  <a:lnTo>
                    <a:pt x="7567" y="19533"/>
                  </a:lnTo>
                  <a:cubicBezTo>
                    <a:pt x="7516" y="19564"/>
                    <a:pt x="7519" y="19611"/>
                    <a:pt x="7574" y="19642"/>
                  </a:cubicBezTo>
                  <a:lnTo>
                    <a:pt x="8932" y="20427"/>
                  </a:lnTo>
                  <a:cubicBezTo>
                    <a:pt x="8961" y="20443"/>
                    <a:pt x="8997" y="20452"/>
                    <a:pt x="9033" y="20452"/>
                  </a:cubicBezTo>
                  <a:cubicBezTo>
                    <a:pt x="9065" y="20452"/>
                    <a:pt x="9096" y="20445"/>
                    <a:pt x="9120" y="20430"/>
                  </a:cubicBezTo>
                  <a:lnTo>
                    <a:pt x="10298" y="19751"/>
                  </a:lnTo>
                  <a:cubicBezTo>
                    <a:pt x="10345" y="19724"/>
                    <a:pt x="10342" y="19677"/>
                    <a:pt x="10290" y="19646"/>
                  </a:cubicBezTo>
                  <a:lnTo>
                    <a:pt x="8929" y="18861"/>
                  </a:lnTo>
                  <a:cubicBezTo>
                    <a:pt x="8901" y="18844"/>
                    <a:pt x="8863" y="18835"/>
                    <a:pt x="8826" y="18835"/>
                  </a:cubicBezTo>
                  <a:close/>
                  <a:moveTo>
                    <a:pt x="4052" y="18870"/>
                  </a:moveTo>
                  <a:cubicBezTo>
                    <a:pt x="4020" y="18870"/>
                    <a:pt x="3989" y="18877"/>
                    <a:pt x="3967" y="18891"/>
                  </a:cubicBezTo>
                  <a:lnTo>
                    <a:pt x="2789" y="19570"/>
                  </a:lnTo>
                  <a:cubicBezTo>
                    <a:pt x="2738" y="19598"/>
                    <a:pt x="2741" y="19646"/>
                    <a:pt x="2795" y="19677"/>
                  </a:cubicBezTo>
                  <a:lnTo>
                    <a:pt x="4158" y="20461"/>
                  </a:lnTo>
                  <a:cubicBezTo>
                    <a:pt x="4184" y="20480"/>
                    <a:pt x="4221" y="20488"/>
                    <a:pt x="4257" y="20488"/>
                  </a:cubicBezTo>
                  <a:cubicBezTo>
                    <a:pt x="4289" y="20488"/>
                    <a:pt x="4321" y="20481"/>
                    <a:pt x="4345" y="20468"/>
                  </a:cubicBezTo>
                  <a:lnTo>
                    <a:pt x="5519" y="19789"/>
                  </a:lnTo>
                  <a:cubicBezTo>
                    <a:pt x="5571" y="19759"/>
                    <a:pt x="5567" y="19710"/>
                    <a:pt x="5512" y="19680"/>
                  </a:cubicBezTo>
                  <a:lnTo>
                    <a:pt x="4154" y="18894"/>
                  </a:lnTo>
                  <a:cubicBezTo>
                    <a:pt x="4125" y="18879"/>
                    <a:pt x="4088" y="18870"/>
                    <a:pt x="4052" y="18870"/>
                  </a:cubicBezTo>
                  <a:close/>
                  <a:moveTo>
                    <a:pt x="20089" y="19066"/>
                  </a:moveTo>
                  <a:cubicBezTo>
                    <a:pt x="20056" y="19066"/>
                    <a:pt x="20024" y="19073"/>
                    <a:pt x="20001" y="19086"/>
                  </a:cubicBezTo>
                  <a:lnTo>
                    <a:pt x="18823" y="19765"/>
                  </a:lnTo>
                  <a:cubicBezTo>
                    <a:pt x="18772" y="19796"/>
                    <a:pt x="18776" y="19844"/>
                    <a:pt x="18830" y="19874"/>
                  </a:cubicBezTo>
                  <a:lnTo>
                    <a:pt x="20189" y="20660"/>
                  </a:lnTo>
                  <a:cubicBezTo>
                    <a:pt x="20216" y="20675"/>
                    <a:pt x="20253" y="20683"/>
                    <a:pt x="20288" y="20683"/>
                  </a:cubicBezTo>
                  <a:cubicBezTo>
                    <a:pt x="20321" y="20683"/>
                    <a:pt x="20353" y="20676"/>
                    <a:pt x="20376" y="20663"/>
                  </a:cubicBezTo>
                  <a:lnTo>
                    <a:pt x="21553" y="19984"/>
                  </a:lnTo>
                  <a:cubicBezTo>
                    <a:pt x="21605" y="19956"/>
                    <a:pt x="21602" y="19905"/>
                    <a:pt x="21547" y="19874"/>
                  </a:cubicBezTo>
                  <a:lnTo>
                    <a:pt x="20189" y="19089"/>
                  </a:lnTo>
                  <a:cubicBezTo>
                    <a:pt x="20160" y="19073"/>
                    <a:pt x="20124" y="19066"/>
                    <a:pt x="20089" y="19066"/>
                  </a:cubicBezTo>
                  <a:close/>
                  <a:moveTo>
                    <a:pt x="15522" y="19459"/>
                  </a:moveTo>
                  <a:cubicBezTo>
                    <a:pt x="15489" y="19459"/>
                    <a:pt x="15457" y="19465"/>
                    <a:pt x="15434" y="19479"/>
                  </a:cubicBezTo>
                  <a:lnTo>
                    <a:pt x="14256" y="20158"/>
                  </a:lnTo>
                  <a:cubicBezTo>
                    <a:pt x="14206" y="20189"/>
                    <a:pt x="14209" y="20236"/>
                    <a:pt x="14263" y="20267"/>
                  </a:cubicBezTo>
                  <a:lnTo>
                    <a:pt x="15622" y="21052"/>
                  </a:lnTo>
                  <a:cubicBezTo>
                    <a:pt x="15650" y="21068"/>
                    <a:pt x="15688" y="21076"/>
                    <a:pt x="15724" y="21076"/>
                  </a:cubicBezTo>
                  <a:cubicBezTo>
                    <a:pt x="15756" y="21076"/>
                    <a:pt x="15787" y="21070"/>
                    <a:pt x="15810" y="21055"/>
                  </a:cubicBezTo>
                  <a:lnTo>
                    <a:pt x="16987" y="20376"/>
                  </a:lnTo>
                  <a:cubicBezTo>
                    <a:pt x="17038" y="20348"/>
                    <a:pt x="17035" y="20301"/>
                    <a:pt x="16980" y="20271"/>
                  </a:cubicBezTo>
                  <a:lnTo>
                    <a:pt x="15622" y="19482"/>
                  </a:lnTo>
                  <a:cubicBezTo>
                    <a:pt x="15594" y="19466"/>
                    <a:pt x="15557" y="19459"/>
                    <a:pt x="15522" y="19459"/>
                  </a:cubicBezTo>
                  <a:close/>
                  <a:moveTo>
                    <a:pt x="11405" y="19590"/>
                  </a:moveTo>
                  <a:cubicBezTo>
                    <a:pt x="11373" y="19590"/>
                    <a:pt x="11342" y="19597"/>
                    <a:pt x="11318" y="19611"/>
                  </a:cubicBezTo>
                  <a:lnTo>
                    <a:pt x="10144" y="20291"/>
                  </a:lnTo>
                  <a:cubicBezTo>
                    <a:pt x="10093" y="20318"/>
                    <a:pt x="10096" y="20369"/>
                    <a:pt x="10147" y="20400"/>
                  </a:cubicBezTo>
                  <a:lnTo>
                    <a:pt x="11509" y="21185"/>
                  </a:lnTo>
                  <a:cubicBezTo>
                    <a:pt x="11537" y="21201"/>
                    <a:pt x="11573" y="21209"/>
                    <a:pt x="11607" y="21209"/>
                  </a:cubicBezTo>
                  <a:cubicBezTo>
                    <a:pt x="11640" y="21209"/>
                    <a:pt x="11672" y="21202"/>
                    <a:pt x="11697" y="21188"/>
                  </a:cubicBezTo>
                  <a:lnTo>
                    <a:pt x="12875" y="20509"/>
                  </a:lnTo>
                  <a:cubicBezTo>
                    <a:pt x="12922" y="20479"/>
                    <a:pt x="12919" y="20430"/>
                    <a:pt x="12867" y="20400"/>
                  </a:cubicBezTo>
                  <a:lnTo>
                    <a:pt x="11506" y="19615"/>
                  </a:lnTo>
                  <a:cubicBezTo>
                    <a:pt x="11477" y="19599"/>
                    <a:pt x="11440" y="19590"/>
                    <a:pt x="11405" y="19590"/>
                  </a:cubicBezTo>
                  <a:close/>
                  <a:moveTo>
                    <a:pt x="7113" y="19827"/>
                  </a:moveTo>
                  <a:cubicBezTo>
                    <a:pt x="7080" y="19827"/>
                    <a:pt x="7048" y="19834"/>
                    <a:pt x="7025" y="19847"/>
                  </a:cubicBezTo>
                  <a:lnTo>
                    <a:pt x="5847" y="20526"/>
                  </a:lnTo>
                  <a:cubicBezTo>
                    <a:pt x="5796" y="20557"/>
                    <a:pt x="5799" y="20605"/>
                    <a:pt x="5854" y="20635"/>
                  </a:cubicBezTo>
                  <a:lnTo>
                    <a:pt x="7212" y="21421"/>
                  </a:lnTo>
                  <a:cubicBezTo>
                    <a:pt x="7241" y="21437"/>
                    <a:pt x="7278" y="21445"/>
                    <a:pt x="7314" y="21445"/>
                  </a:cubicBezTo>
                  <a:cubicBezTo>
                    <a:pt x="7346" y="21445"/>
                    <a:pt x="7377" y="21438"/>
                    <a:pt x="7400" y="21424"/>
                  </a:cubicBezTo>
                  <a:lnTo>
                    <a:pt x="8578" y="20745"/>
                  </a:lnTo>
                  <a:cubicBezTo>
                    <a:pt x="8628" y="20717"/>
                    <a:pt x="8625" y="20670"/>
                    <a:pt x="8570" y="20635"/>
                  </a:cubicBezTo>
                  <a:lnTo>
                    <a:pt x="7212" y="19850"/>
                  </a:lnTo>
                  <a:cubicBezTo>
                    <a:pt x="7184" y="19835"/>
                    <a:pt x="7148" y="19827"/>
                    <a:pt x="7113" y="19827"/>
                  </a:cubicBezTo>
                  <a:close/>
                  <a:moveTo>
                    <a:pt x="18370" y="20059"/>
                  </a:moveTo>
                  <a:cubicBezTo>
                    <a:pt x="18337" y="20059"/>
                    <a:pt x="18305" y="20066"/>
                    <a:pt x="18281" y="20079"/>
                  </a:cubicBezTo>
                  <a:lnTo>
                    <a:pt x="17103" y="20758"/>
                  </a:lnTo>
                  <a:cubicBezTo>
                    <a:pt x="17055" y="20786"/>
                    <a:pt x="17059" y="20837"/>
                    <a:pt x="17109" y="20868"/>
                  </a:cubicBezTo>
                  <a:lnTo>
                    <a:pt x="18472" y="21652"/>
                  </a:lnTo>
                  <a:cubicBezTo>
                    <a:pt x="18500" y="21668"/>
                    <a:pt x="18535" y="21676"/>
                    <a:pt x="18570" y="21676"/>
                  </a:cubicBezTo>
                  <a:cubicBezTo>
                    <a:pt x="18603" y="21676"/>
                    <a:pt x="18635" y="21669"/>
                    <a:pt x="18659" y="21656"/>
                  </a:cubicBezTo>
                  <a:lnTo>
                    <a:pt x="19833" y="20977"/>
                  </a:lnTo>
                  <a:cubicBezTo>
                    <a:pt x="19885" y="20946"/>
                    <a:pt x="19881" y="20898"/>
                    <a:pt x="19826" y="20868"/>
                  </a:cubicBezTo>
                  <a:lnTo>
                    <a:pt x="18468" y="20082"/>
                  </a:lnTo>
                  <a:cubicBezTo>
                    <a:pt x="18440" y="20067"/>
                    <a:pt x="18405" y="20059"/>
                    <a:pt x="18370" y="20059"/>
                  </a:cubicBezTo>
                  <a:close/>
                  <a:moveTo>
                    <a:pt x="1589" y="20294"/>
                  </a:moveTo>
                  <a:cubicBezTo>
                    <a:pt x="1556" y="20294"/>
                    <a:pt x="1524" y="20301"/>
                    <a:pt x="1499" y="20315"/>
                  </a:cubicBezTo>
                  <a:lnTo>
                    <a:pt x="51" y="21151"/>
                  </a:lnTo>
                  <a:cubicBezTo>
                    <a:pt x="1" y="21178"/>
                    <a:pt x="4" y="21229"/>
                    <a:pt x="59" y="21260"/>
                  </a:cubicBezTo>
                  <a:lnTo>
                    <a:pt x="1417" y="22045"/>
                  </a:lnTo>
                  <a:cubicBezTo>
                    <a:pt x="1445" y="22061"/>
                    <a:pt x="1481" y="22069"/>
                    <a:pt x="1516" y="22069"/>
                  </a:cubicBezTo>
                  <a:cubicBezTo>
                    <a:pt x="1549" y="22069"/>
                    <a:pt x="1581" y="22062"/>
                    <a:pt x="1604" y="22048"/>
                  </a:cubicBezTo>
                  <a:lnTo>
                    <a:pt x="3052" y="21213"/>
                  </a:lnTo>
                  <a:cubicBezTo>
                    <a:pt x="3103" y="21185"/>
                    <a:pt x="3099" y="21134"/>
                    <a:pt x="3045" y="21103"/>
                  </a:cubicBezTo>
                  <a:lnTo>
                    <a:pt x="1686" y="20318"/>
                  </a:lnTo>
                  <a:cubicBezTo>
                    <a:pt x="1659" y="20302"/>
                    <a:pt x="1623" y="20294"/>
                    <a:pt x="1589" y="20294"/>
                  </a:cubicBezTo>
                  <a:close/>
                  <a:moveTo>
                    <a:pt x="13803" y="20452"/>
                  </a:moveTo>
                  <a:cubicBezTo>
                    <a:pt x="13770" y="20452"/>
                    <a:pt x="13739" y="20458"/>
                    <a:pt x="13714" y="20471"/>
                  </a:cubicBezTo>
                  <a:lnTo>
                    <a:pt x="12536" y="21151"/>
                  </a:lnTo>
                  <a:cubicBezTo>
                    <a:pt x="12489" y="21181"/>
                    <a:pt x="12492" y="21229"/>
                    <a:pt x="12543" y="21260"/>
                  </a:cubicBezTo>
                  <a:lnTo>
                    <a:pt x="13905" y="22045"/>
                  </a:lnTo>
                  <a:cubicBezTo>
                    <a:pt x="13931" y="22061"/>
                    <a:pt x="13967" y="22069"/>
                    <a:pt x="14002" y="22069"/>
                  </a:cubicBezTo>
                  <a:cubicBezTo>
                    <a:pt x="14035" y="22069"/>
                    <a:pt x="14068" y="22062"/>
                    <a:pt x="14093" y="22048"/>
                  </a:cubicBezTo>
                  <a:lnTo>
                    <a:pt x="15266" y="21369"/>
                  </a:lnTo>
                  <a:cubicBezTo>
                    <a:pt x="15318" y="21342"/>
                    <a:pt x="15315" y="21290"/>
                    <a:pt x="15260" y="21260"/>
                  </a:cubicBezTo>
                  <a:lnTo>
                    <a:pt x="13902" y="20475"/>
                  </a:lnTo>
                  <a:cubicBezTo>
                    <a:pt x="13873" y="20459"/>
                    <a:pt x="13838" y="20452"/>
                    <a:pt x="13803" y="20452"/>
                  </a:cubicBezTo>
                  <a:close/>
                  <a:moveTo>
                    <a:pt x="9686" y="20583"/>
                  </a:moveTo>
                  <a:cubicBezTo>
                    <a:pt x="9654" y="20583"/>
                    <a:pt x="9622" y="20590"/>
                    <a:pt x="9598" y="20605"/>
                  </a:cubicBezTo>
                  <a:lnTo>
                    <a:pt x="8424" y="21284"/>
                  </a:lnTo>
                  <a:cubicBezTo>
                    <a:pt x="8373" y="21311"/>
                    <a:pt x="8376" y="21359"/>
                    <a:pt x="8431" y="21393"/>
                  </a:cubicBezTo>
                  <a:lnTo>
                    <a:pt x="9789" y="22178"/>
                  </a:lnTo>
                  <a:cubicBezTo>
                    <a:pt x="9817" y="22194"/>
                    <a:pt x="9853" y="22201"/>
                    <a:pt x="9889" y="22201"/>
                  </a:cubicBezTo>
                  <a:cubicBezTo>
                    <a:pt x="9922" y="22201"/>
                    <a:pt x="9954" y="22195"/>
                    <a:pt x="9977" y="22182"/>
                  </a:cubicBezTo>
                  <a:lnTo>
                    <a:pt x="11154" y="21503"/>
                  </a:lnTo>
                  <a:cubicBezTo>
                    <a:pt x="11205" y="21471"/>
                    <a:pt x="11202" y="21424"/>
                    <a:pt x="11147" y="21393"/>
                  </a:cubicBezTo>
                  <a:lnTo>
                    <a:pt x="9786" y="20608"/>
                  </a:lnTo>
                  <a:cubicBezTo>
                    <a:pt x="9758" y="20592"/>
                    <a:pt x="9722" y="20583"/>
                    <a:pt x="9686" y="20583"/>
                  </a:cubicBezTo>
                  <a:close/>
                  <a:moveTo>
                    <a:pt x="5393" y="20820"/>
                  </a:moveTo>
                  <a:cubicBezTo>
                    <a:pt x="5361" y="20820"/>
                    <a:pt x="5329" y="20827"/>
                    <a:pt x="5304" y="20840"/>
                  </a:cubicBezTo>
                  <a:lnTo>
                    <a:pt x="4126" y="21520"/>
                  </a:lnTo>
                  <a:cubicBezTo>
                    <a:pt x="4079" y="21547"/>
                    <a:pt x="4082" y="21598"/>
                    <a:pt x="4134" y="21629"/>
                  </a:cubicBezTo>
                  <a:lnTo>
                    <a:pt x="5495" y="22413"/>
                  </a:lnTo>
                  <a:cubicBezTo>
                    <a:pt x="5522" y="22429"/>
                    <a:pt x="5557" y="22437"/>
                    <a:pt x="5592" y="22437"/>
                  </a:cubicBezTo>
                  <a:cubicBezTo>
                    <a:pt x="5625" y="22437"/>
                    <a:pt x="5658" y="22430"/>
                    <a:pt x="5683" y="22417"/>
                  </a:cubicBezTo>
                  <a:lnTo>
                    <a:pt x="6857" y="21738"/>
                  </a:lnTo>
                  <a:cubicBezTo>
                    <a:pt x="6908" y="21711"/>
                    <a:pt x="6905" y="21659"/>
                    <a:pt x="6850" y="21629"/>
                  </a:cubicBezTo>
                  <a:lnTo>
                    <a:pt x="5492" y="20844"/>
                  </a:lnTo>
                  <a:cubicBezTo>
                    <a:pt x="5464" y="20828"/>
                    <a:pt x="5428" y="20820"/>
                    <a:pt x="5393" y="20820"/>
                  </a:cubicBezTo>
                  <a:close/>
                  <a:moveTo>
                    <a:pt x="16649" y="21051"/>
                  </a:moveTo>
                  <a:cubicBezTo>
                    <a:pt x="16617" y="21051"/>
                    <a:pt x="16585" y="21058"/>
                    <a:pt x="16561" y="21073"/>
                  </a:cubicBezTo>
                  <a:lnTo>
                    <a:pt x="15386" y="21752"/>
                  </a:lnTo>
                  <a:cubicBezTo>
                    <a:pt x="15335" y="21779"/>
                    <a:pt x="15339" y="21827"/>
                    <a:pt x="15393" y="21857"/>
                  </a:cubicBezTo>
                  <a:lnTo>
                    <a:pt x="16752" y="22646"/>
                  </a:lnTo>
                  <a:cubicBezTo>
                    <a:pt x="16780" y="22662"/>
                    <a:pt x="16815" y="22669"/>
                    <a:pt x="16850" y="22669"/>
                  </a:cubicBezTo>
                  <a:cubicBezTo>
                    <a:pt x="16882" y="22669"/>
                    <a:pt x="16914" y="22662"/>
                    <a:pt x="16939" y="22649"/>
                  </a:cubicBezTo>
                  <a:lnTo>
                    <a:pt x="18117" y="21970"/>
                  </a:lnTo>
                  <a:cubicBezTo>
                    <a:pt x="18165" y="21939"/>
                    <a:pt x="18161" y="21892"/>
                    <a:pt x="18110" y="21861"/>
                  </a:cubicBezTo>
                  <a:lnTo>
                    <a:pt x="16748" y="21076"/>
                  </a:lnTo>
                  <a:cubicBezTo>
                    <a:pt x="16721" y="21059"/>
                    <a:pt x="16685" y="21051"/>
                    <a:pt x="16649" y="21051"/>
                  </a:cubicBezTo>
                  <a:close/>
                  <a:moveTo>
                    <a:pt x="12081" y="21443"/>
                  </a:moveTo>
                  <a:cubicBezTo>
                    <a:pt x="12049" y="21443"/>
                    <a:pt x="12018" y="21450"/>
                    <a:pt x="11994" y="21465"/>
                  </a:cubicBezTo>
                  <a:lnTo>
                    <a:pt x="10819" y="22144"/>
                  </a:lnTo>
                  <a:cubicBezTo>
                    <a:pt x="10769" y="22171"/>
                    <a:pt x="10772" y="22223"/>
                    <a:pt x="10827" y="22253"/>
                  </a:cubicBezTo>
                  <a:lnTo>
                    <a:pt x="12185" y="23038"/>
                  </a:lnTo>
                  <a:cubicBezTo>
                    <a:pt x="12213" y="23054"/>
                    <a:pt x="12249" y="23062"/>
                    <a:pt x="12283" y="23062"/>
                  </a:cubicBezTo>
                  <a:cubicBezTo>
                    <a:pt x="12316" y="23062"/>
                    <a:pt x="12348" y="23055"/>
                    <a:pt x="12373" y="23042"/>
                  </a:cubicBezTo>
                  <a:lnTo>
                    <a:pt x="13550" y="22363"/>
                  </a:lnTo>
                  <a:cubicBezTo>
                    <a:pt x="13598" y="22332"/>
                    <a:pt x="13595" y="22284"/>
                    <a:pt x="13543" y="22253"/>
                  </a:cubicBezTo>
                  <a:lnTo>
                    <a:pt x="12182" y="21468"/>
                  </a:lnTo>
                  <a:cubicBezTo>
                    <a:pt x="12154" y="21452"/>
                    <a:pt x="12118" y="21443"/>
                    <a:pt x="12081" y="21443"/>
                  </a:cubicBezTo>
                  <a:close/>
                  <a:moveTo>
                    <a:pt x="7966" y="21577"/>
                  </a:moveTo>
                  <a:cubicBezTo>
                    <a:pt x="7934" y="21577"/>
                    <a:pt x="7904" y="21583"/>
                    <a:pt x="7881" y="21598"/>
                  </a:cubicBezTo>
                  <a:lnTo>
                    <a:pt x="6703" y="22277"/>
                  </a:lnTo>
                  <a:cubicBezTo>
                    <a:pt x="6656" y="22304"/>
                    <a:pt x="6656" y="22352"/>
                    <a:pt x="6711" y="22383"/>
                  </a:cubicBezTo>
                  <a:lnTo>
                    <a:pt x="8072" y="23168"/>
                  </a:lnTo>
                  <a:cubicBezTo>
                    <a:pt x="8099" y="23184"/>
                    <a:pt x="8136" y="23193"/>
                    <a:pt x="8172" y="23193"/>
                  </a:cubicBezTo>
                  <a:cubicBezTo>
                    <a:pt x="8204" y="23193"/>
                    <a:pt x="8236" y="23186"/>
                    <a:pt x="8260" y="23171"/>
                  </a:cubicBezTo>
                  <a:lnTo>
                    <a:pt x="9434" y="22495"/>
                  </a:lnTo>
                  <a:cubicBezTo>
                    <a:pt x="9485" y="22465"/>
                    <a:pt x="9482" y="22417"/>
                    <a:pt x="9427" y="22386"/>
                  </a:cubicBezTo>
                  <a:lnTo>
                    <a:pt x="8069" y="21602"/>
                  </a:lnTo>
                  <a:cubicBezTo>
                    <a:pt x="8040" y="21585"/>
                    <a:pt x="8002" y="21577"/>
                    <a:pt x="7966" y="21577"/>
                  </a:cubicBezTo>
                  <a:close/>
                  <a:moveTo>
                    <a:pt x="3670" y="21812"/>
                  </a:moveTo>
                  <a:cubicBezTo>
                    <a:pt x="3639" y="21812"/>
                    <a:pt x="3608" y="21819"/>
                    <a:pt x="3584" y="21833"/>
                  </a:cubicBezTo>
                  <a:lnTo>
                    <a:pt x="2410" y="22513"/>
                  </a:lnTo>
                  <a:cubicBezTo>
                    <a:pt x="2359" y="22540"/>
                    <a:pt x="2362" y="22588"/>
                    <a:pt x="2417" y="22621"/>
                  </a:cubicBezTo>
                  <a:lnTo>
                    <a:pt x="3775" y="23407"/>
                  </a:lnTo>
                  <a:cubicBezTo>
                    <a:pt x="3803" y="23423"/>
                    <a:pt x="3839" y="23430"/>
                    <a:pt x="3873" y="23430"/>
                  </a:cubicBezTo>
                  <a:cubicBezTo>
                    <a:pt x="3906" y="23430"/>
                    <a:pt x="3938" y="23423"/>
                    <a:pt x="3963" y="23410"/>
                  </a:cubicBezTo>
                  <a:lnTo>
                    <a:pt x="5141" y="22731"/>
                  </a:lnTo>
                  <a:cubicBezTo>
                    <a:pt x="5188" y="22700"/>
                    <a:pt x="5185" y="22653"/>
                    <a:pt x="5134" y="22621"/>
                  </a:cubicBezTo>
                  <a:lnTo>
                    <a:pt x="3772" y="21837"/>
                  </a:lnTo>
                  <a:cubicBezTo>
                    <a:pt x="3743" y="21821"/>
                    <a:pt x="3706" y="21812"/>
                    <a:pt x="3670" y="21812"/>
                  </a:cubicBezTo>
                  <a:close/>
                  <a:moveTo>
                    <a:pt x="14929" y="22044"/>
                  </a:moveTo>
                  <a:cubicBezTo>
                    <a:pt x="14897" y="22044"/>
                    <a:pt x="14866" y="22051"/>
                    <a:pt x="14844" y="22065"/>
                  </a:cubicBezTo>
                  <a:lnTo>
                    <a:pt x="13666" y="22744"/>
                  </a:lnTo>
                  <a:cubicBezTo>
                    <a:pt x="13615" y="22772"/>
                    <a:pt x="13618" y="22820"/>
                    <a:pt x="13673" y="22851"/>
                  </a:cubicBezTo>
                  <a:lnTo>
                    <a:pt x="15031" y="23636"/>
                  </a:lnTo>
                  <a:cubicBezTo>
                    <a:pt x="15060" y="23652"/>
                    <a:pt x="15098" y="23660"/>
                    <a:pt x="15134" y="23660"/>
                  </a:cubicBezTo>
                  <a:cubicBezTo>
                    <a:pt x="15166" y="23660"/>
                    <a:pt x="15197" y="23653"/>
                    <a:pt x="15219" y="23639"/>
                  </a:cubicBezTo>
                  <a:lnTo>
                    <a:pt x="16397" y="22960"/>
                  </a:lnTo>
                  <a:cubicBezTo>
                    <a:pt x="16448" y="22933"/>
                    <a:pt x="16444" y="22884"/>
                    <a:pt x="16389" y="22854"/>
                  </a:cubicBezTo>
                  <a:lnTo>
                    <a:pt x="15031" y="22069"/>
                  </a:lnTo>
                  <a:cubicBezTo>
                    <a:pt x="15002" y="22053"/>
                    <a:pt x="14965" y="22044"/>
                    <a:pt x="14929" y="22044"/>
                  </a:cubicBezTo>
                  <a:close/>
                  <a:moveTo>
                    <a:pt x="10362" y="22437"/>
                  </a:moveTo>
                  <a:cubicBezTo>
                    <a:pt x="10330" y="22437"/>
                    <a:pt x="10300" y="22443"/>
                    <a:pt x="10277" y="22458"/>
                  </a:cubicBezTo>
                  <a:lnTo>
                    <a:pt x="9099" y="23138"/>
                  </a:lnTo>
                  <a:cubicBezTo>
                    <a:pt x="9049" y="23165"/>
                    <a:pt x="9052" y="23212"/>
                    <a:pt x="9107" y="23243"/>
                  </a:cubicBezTo>
                  <a:lnTo>
                    <a:pt x="10465" y="24031"/>
                  </a:lnTo>
                  <a:cubicBezTo>
                    <a:pt x="10493" y="24047"/>
                    <a:pt x="10529" y="24055"/>
                    <a:pt x="10564" y="24055"/>
                  </a:cubicBezTo>
                  <a:cubicBezTo>
                    <a:pt x="10597" y="24055"/>
                    <a:pt x="10629" y="24048"/>
                    <a:pt x="10652" y="24034"/>
                  </a:cubicBezTo>
                  <a:lnTo>
                    <a:pt x="11830" y="23355"/>
                  </a:lnTo>
                  <a:cubicBezTo>
                    <a:pt x="11881" y="23325"/>
                    <a:pt x="11878" y="23277"/>
                    <a:pt x="11823" y="23246"/>
                  </a:cubicBezTo>
                  <a:lnTo>
                    <a:pt x="10465" y="22462"/>
                  </a:lnTo>
                  <a:cubicBezTo>
                    <a:pt x="10436" y="22445"/>
                    <a:pt x="10398" y="22437"/>
                    <a:pt x="10362" y="22437"/>
                  </a:cubicBezTo>
                  <a:close/>
                  <a:moveTo>
                    <a:pt x="26278" y="17733"/>
                  </a:moveTo>
                  <a:cubicBezTo>
                    <a:pt x="26247" y="17733"/>
                    <a:pt x="26217" y="17739"/>
                    <a:pt x="26195" y="17752"/>
                  </a:cubicBezTo>
                  <a:lnTo>
                    <a:pt x="16512" y="23342"/>
                  </a:lnTo>
                  <a:cubicBezTo>
                    <a:pt x="16465" y="23373"/>
                    <a:pt x="16468" y="23420"/>
                    <a:pt x="16520" y="23451"/>
                  </a:cubicBezTo>
                  <a:lnTo>
                    <a:pt x="17881" y="24236"/>
                  </a:lnTo>
                  <a:cubicBezTo>
                    <a:pt x="17910" y="24252"/>
                    <a:pt x="17946" y="24261"/>
                    <a:pt x="17982" y="24261"/>
                  </a:cubicBezTo>
                  <a:cubicBezTo>
                    <a:pt x="18014" y="24261"/>
                    <a:pt x="18045" y="24254"/>
                    <a:pt x="18069" y="24239"/>
                  </a:cubicBezTo>
                  <a:lnTo>
                    <a:pt x="27748" y="18649"/>
                  </a:lnTo>
                  <a:cubicBezTo>
                    <a:pt x="27799" y="18622"/>
                    <a:pt x="27796" y="18574"/>
                    <a:pt x="27742" y="18543"/>
                  </a:cubicBezTo>
                  <a:lnTo>
                    <a:pt x="26383" y="17758"/>
                  </a:lnTo>
                  <a:cubicBezTo>
                    <a:pt x="26353" y="17742"/>
                    <a:pt x="26315" y="17733"/>
                    <a:pt x="26278" y="17733"/>
                  </a:cubicBezTo>
                  <a:close/>
                  <a:moveTo>
                    <a:pt x="6248" y="22568"/>
                  </a:moveTo>
                  <a:cubicBezTo>
                    <a:pt x="6216" y="22568"/>
                    <a:pt x="6185" y="22575"/>
                    <a:pt x="6161" y="22588"/>
                  </a:cubicBezTo>
                  <a:lnTo>
                    <a:pt x="4352" y="23632"/>
                  </a:lnTo>
                  <a:cubicBezTo>
                    <a:pt x="4301" y="23663"/>
                    <a:pt x="4304" y="23711"/>
                    <a:pt x="4359" y="23741"/>
                  </a:cubicBezTo>
                  <a:lnTo>
                    <a:pt x="5717" y="24526"/>
                  </a:lnTo>
                  <a:cubicBezTo>
                    <a:pt x="5746" y="24542"/>
                    <a:pt x="5784" y="24551"/>
                    <a:pt x="5820" y="24551"/>
                  </a:cubicBezTo>
                  <a:cubicBezTo>
                    <a:pt x="5852" y="24551"/>
                    <a:pt x="5882" y="24544"/>
                    <a:pt x="5905" y="24530"/>
                  </a:cubicBezTo>
                  <a:lnTo>
                    <a:pt x="7717" y="23486"/>
                  </a:lnTo>
                  <a:cubicBezTo>
                    <a:pt x="7765" y="23458"/>
                    <a:pt x="7762" y="23410"/>
                    <a:pt x="7710" y="23379"/>
                  </a:cubicBezTo>
                  <a:lnTo>
                    <a:pt x="6349" y="22594"/>
                  </a:lnTo>
                  <a:cubicBezTo>
                    <a:pt x="6320" y="22576"/>
                    <a:pt x="6283" y="22568"/>
                    <a:pt x="6248" y="22568"/>
                  </a:cubicBezTo>
                  <a:close/>
                  <a:moveTo>
                    <a:pt x="13213" y="23035"/>
                  </a:moveTo>
                  <a:cubicBezTo>
                    <a:pt x="13180" y="23035"/>
                    <a:pt x="13148" y="23042"/>
                    <a:pt x="13124" y="23056"/>
                  </a:cubicBezTo>
                  <a:lnTo>
                    <a:pt x="11946" y="23735"/>
                  </a:lnTo>
                  <a:cubicBezTo>
                    <a:pt x="11898" y="23765"/>
                    <a:pt x="11902" y="23813"/>
                    <a:pt x="11953" y="23844"/>
                  </a:cubicBezTo>
                  <a:lnTo>
                    <a:pt x="13315" y="24628"/>
                  </a:lnTo>
                  <a:cubicBezTo>
                    <a:pt x="13342" y="24645"/>
                    <a:pt x="13379" y="24653"/>
                    <a:pt x="13415" y="24653"/>
                  </a:cubicBezTo>
                  <a:cubicBezTo>
                    <a:pt x="13447" y="24653"/>
                    <a:pt x="13478" y="24647"/>
                    <a:pt x="13502" y="24632"/>
                  </a:cubicBezTo>
                  <a:lnTo>
                    <a:pt x="14677" y="23953"/>
                  </a:lnTo>
                  <a:cubicBezTo>
                    <a:pt x="14727" y="23926"/>
                    <a:pt x="14724" y="23878"/>
                    <a:pt x="14669" y="23847"/>
                  </a:cubicBezTo>
                  <a:lnTo>
                    <a:pt x="13311" y="23059"/>
                  </a:lnTo>
                  <a:cubicBezTo>
                    <a:pt x="13283" y="23043"/>
                    <a:pt x="13248" y="23035"/>
                    <a:pt x="13213" y="23035"/>
                  </a:cubicBezTo>
                  <a:close/>
                  <a:moveTo>
                    <a:pt x="16061" y="23636"/>
                  </a:moveTo>
                  <a:cubicBezTo>
                    <a:pt x="16028" y="23636"/>
                    <a:pt x="15995" y="23643"/>
                    <a:pt x="15970" y="23656"/>
                  </a:cubicBezTo>
                  <a:lnTo>
                    <a:pt x="14523" y="24492"/>
                  </a:lnTo>
                  <a:cubicBezTo>
                    <a:pt x="14475" y="24519"/>
                    <a:pt x="14475" y="24571"/>
                    <a:pt x="14529" y="24601"/>
                  </a:cubicBezTo>
                  <a:lnTo>
                    <a:pt x="15891" y="25386"/>
                  </a:lnTo>
                  <a:cubicBezTo>
                    <a:pt x="15918" y="25402"/>
                    <a:pt x="15953" y="25410"/>
                    <a:pt x="15989" y="25410"/>
                  </a:cubicBezTo>
                  <a:cubicBezTo>
                    <a:pt x="16022" y="25410"/>
                    <a:pt x="16055" y="25403"/>
                    <a:pt x="16079" y="25390"/>
                  </a:cubicBezTo>
                  <a:lnTo>
                    <a:pt x="17526" y="24554"/>
                  </a:lnTo>
                  <a:cubicBezTo>
                    <a:pt x="17574" y="24523"/>
                    <a:pt x="17574" y="24475"/>
                    <a:pt x="17519" y="24444"/>
                  </a:cubicBezTo>
                  <a:lnTo>
                    <a:pt x="16158" y="23659"/>
                  </a:lnTo>
                  <a:cubicBezTo>
                    <a:pt x="16131" y="23644"/>
                    <a:pt x="16096" y="23636"/>
                    <a:pt x="16061" y="23636"/>
                  </a:cubicBezTo>
                  <a:close/>
                  <a:moveTo>
                    <a:pt x="11494" y="24028"/>
                  </a:moveTo>
                  <a:cubicBezTo>
                    <a:pt x="11461" y="24028"/>
                    <a:pt x="11428" y="24035"/>
                    <a:pt x="11404" y="24048"/>
                  </a:cubicBezTo>
                  <a:lnTo>
                    <a:pt x="10229" y="24727"/>
                  </a:lnTo>
                  <a:cubicBezTo>
                    <a:pt x="10178" y="24759"/>
                    <a:pt x="10181" y="24806"/>
                    <a:pt x="10236" y="24837"/>
                  </a:cubicBezTo>
                  <a:lnTo>
                    <a:pt x="11594" y="25622"/>
                  </a:lnTo>
                  <a:cubicBezTo>
                    <a:pt x="11623" y="25637"/>
                    <a:pt x="11658" y="25645"/>
                    <a:pt x="11693" y="25645"/>
                  </a:cubicBezTo>
                  <a:cubicBezTo>
                    <a:pt x="11725" y="25645"/>
                    <a:pt x="11757" y="25638"/>
                    <a:pt x="11782" y="25625"/>
                  </a:cubicBezTo>
                  <a:lnTo>
                    <a:pt x="12960" y="24946"/>
                  </a:lnTo>
                  <a:cubicBezTo>
                    <a:pt x="13007" y="24919"/>
                    <a:pt x="13004" y="24867"/>
                    <a:pt x="12952" y="24837"/>
                  </a:cubicBezTo>
                  <a:lnTo>
                    <a:pt x="11591" y="24052"/>
                  </a:lnTo>
                  <a:cubicBezTo>
                    <a:pt x="11565" y="24036"/>
                    <a:pt x="11529" y="24028"/>
                    <a:pt x="11494" y="24028"/>
                  </a:cubicBezTo>
                  <a:close/>
                  <a:moveTo>
                    <a:pt x="8643" y="23430"/>
                  </a:moveTo>
                  <a:cubicBezTo>
                    <a:pt x="8612" y="23430"/>
                    <a:pt x="8581" y="23437"/>
                    <a:pt x="8557" y="23451"/>
                  </a:cubicBezTo>
                  <a:lnTo>
                    <a:pt x="6294" y="24755"/>
                  </a:lnTo>
                  <a:cubicBezTo>
                    <a:pt x="6246" y="24786"/>
                    <a:pt x="6246" y="24833"/>
                    <a:pt x="6301" y="24864"/>
                  </a:cubicBezTo>
                  <a:lnTo>
                    <a:pt x="7663" y="25649"/>
                  </a:lnTo>
                  <a:cubicBezTo>
                    <a:pt x="7690" y="25665"/>
                    <a:pt x="7726" y="25674"/>
                    <a:pt x="7762" y="25674"/>
                  </a:cubicBezTo>
                  <a:cubicBezTo>
                    <a:pt x="7794" y="25674"/>
                    <a:pt x="7826" y="25667"/>
                    <a:pt x="7850" y="25652"/>
                  </a:cubicBezTo>
                  <a:lnTo>
                    <a:pt x="10110" y="24346"/>
                  </a:lnTo>
                  <a:cubicBezTo>
                    <a:pt x="10161" y="24318"/>
                    <a:pt x="10158" y="24270"/>
                    <a:pt x="10103" y="24239"/>
                  </a:cubicBezTo>
                  <a:lnTo>
                    <a:pt x="8745" y="23455"/>
                  </a:lnTo>
                  <a:cubicBezTo>
                    <a:pt x="8716" y="23438"/>
                    <a:pt x="8679" y="23430"/>
                    <a:pt x="8643" y="23430"/>
                  </a:cubicBezTo>
                  <a:close/>
                  <a:moveTo>
                    <a:pt x="14067" y="24785"/>
                  </a:moveTo>
                  <a:cubicBezTo>
                    <a:pt x="14035" y="24785"/>
                    <a:pt x="14004" y="24792"/>
                    <a:pt x="13980" y="24806"/>
                  </a:cubicBezTo>
                  <a:lnTo>
                    <a:pt x="12533" y="25642"/>
                  </a:lnTo>
                  <a:cubicBezTo>
                    <a:pt x="12481" y="25669"/>
                    <a:pt x="12486" y="25718"/>
                    <a:pt x="12540" y="25748"/>
                  </a:cubicBezTo>
                  <a:lnTo>
                    <a:pt x="13899" y="26533"/>
                  </a:lnTo>
                  <a:cubicBezTo>
                    <a:pt x="13927" y="26549"/>
                    <a:pt x="13965" y="26558"/>
                    <a:pt x="14001" y="26558"/>
                  </a:cubicBezTo>
                  <a:cubicBezTo>
                    <a:pt x="14033" y="26558"/>
                    <a:pt x="14063" y="26551"/>
                    <a:pt x="14086" y="26537"/>
                  </a:cubicBezTo>
                  <a:lnTo>
                    <a:pt x="15537" y="25704"/>
                  </a:lnTo>
                  <a:cubicBezTo>
                    <a:pt x="15584" y="25673"/>
                    <a:pt x="15581" y="25625"/>
                    <a:pt x="15529" y="25595"/>
                  </a:cubicBezTo>
                  <a:lnTo>
                    <a:pt x="14168" y="24809"/>
                  </a:lnTo>
                  <a:cubicBezTo>
                    <a:pt x="14139" y="24793"/>
                    <a:pt x="14103" y="24785"/>
                    <a:pt x="14067" y="24785"/>
                  </a:cubicBezTo>
                  <a:close/>
                  <a:moveTo>
                    <a:pt x="9772" y="25020"/>
                  </a:moveTo>
                  <a:cubicBezTo>
                    <a:pt x="9740" y="25020"/>
                    <a:pt x="9709" y="25027"/>
                    <a:pt x="9687" y="25042"/>
                  </a:cubicBezTo>
                  <a:lnTo>
                    <a:pt x="8236" y="25877"/>
                  </a:lnTo>
                  <a:cubicBezTo>
                    <a:pt x="8188" y="25905"/>
                    <a:pt x="8192" y="25956"/>
                    <a:pt x="8243" y="25987"/>
                  </a:cubicBezTo>
                  <a:lnTo>
                    <a:pt x="9605" y="26772"/>
                  </a:lnTo>
                  <a:cubicBezTo>
                    <a:pt x="9633" y="26788"/>
                    <a:pt x="9668" y="26796"/>
                    <a:pt x="9703" y="26796"/>
                  </a:cubicBezTo>
                  <a:cubicBezTo>
                    <a:pt x="9736" y="26796"/>
                    <a:pt x="9768" y="26789"/>
                    <a:pt x="9792" y="26775"/>
                  </a:cubicBezTo>
                  <a:lnTo>
                    <a:pt x="11240" y="25939"/>
                  </a:lnTo>
                  <a:cubicBezTo>
                    <a:pt x="11290" y="25909"/>
                    <a:pt x="11287" y="25861"/>
                    <a:pt x="11232" y="25830"/>
                  </a:cubicBezTo>
                  <a:lnTo>
                    <a:pt x="9874" y="25045"/>
                  </a:lnTo>
                  <a:cubicBezTo>
                    <a:pt x="9845" y="25029"/>
                    <a:pt x="9808" y="25020"/>
                    <a:pt x="9772" y="25020"/>
                  </a:cubicBezTo>
                  <a:close/>
                  <a:moveTo>
                    <a:pt x="12077" y="25933"/>
                  </a:moveTo>
                  <a:cubicBezTo>
                    <a:pt x="12046" y="25933"/>
                    <a:pt x="12014" y="25940"/>
                    <a:pt x="11990" y="25953"/>
                  </a:cubicBezTo>
                  <a:lnTo>
                    <a:pt x="10181" y="26997"/>
                  </a:lnTo>
                  <a:cubicBezTo>
                    <a:pt x="10131" y="27028"/>
                    <a:pt x="10134" y="27076"/>
                    <a:pt x="10188" y="27106"/>
                  </a:cubicBezTo>
                  <a:lnTo>
                    <a:pt x="11547" y="27892"/>
                  </a:lnTo>
                  <a:cubicBezTo>
                    <a:pt x="11575" y="27908"/>
                    <a:pt x="11612" y="27916"/>
                    <a:pt x="11647" y="27916"/>
                  </a:cubicBezTo>
                  <a:cubicBezTo>
                    <a:pt x="11679" y="27916"/>
                    <a:pt x="11710" y="27909"/>
                    <a:pt x="11734" y="27895"/>
                  </a:cubicBezTo>
                  <a:lnTo>
                    <a:pt x="13543" y="26851"/>
                  </a:lnTo>
                  <a:cubicBezTo>
                    <a:pt x="13595" y="26824"/>
                    <a:pt x="13591" y="26775"/>
                    <a:pt x="13536" y="26745"/>
                  </a:cubicBezTo>
                  <a:lnTo>
                    <a:pt x="12178" y="25959"/>
                  </a:lnTo>
                  <a:cubicBezTo>
                    <a:pt x="12149" y="25942"/>
                    <a:pt x="12113" y="25933"/>
                    <a:pt x="12077" y="25933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170900" y="3147100"/>
              <a:ext cx="519900" cy="300200"/>
            </a:xfrm>
            <a:custGeom>
              <a:rect b="b" l="l" r="r" t="t"/>
              <a:pathLst>
                <a:path extrusionOk="0" h="12008" w="20796">
                  <a:moveTo>
                    <a:pt x="12874" y="1"/>
                  </a:moveTo>
                  <a:lnTo>
                    <a:pt x="0" y="7431"/>
                  </a:lnTo>
                  <a:lnTo>
                    <a:pt x="7922" y="12008"/>
                  </a:lnTo>
                  <a:lnTo>
                    <a:pt x="20795" y="4574"/>
                  </a:lnTo>
                  <a:lnTo>
                    <a:pt x="128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3502450" y="1672600"/>
              <a:ext cx="1015050" cy="1364475"/>
            </a:xfrm>
            <a:custGeom>
              <a:rect b="b" l="l" r="r" t="t"/>
              <a:pathLst>
                <a:path extrusionOk="0" h="54579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54128"/>
                  </a:lnTo>
                  <a:cubicBezTo>
                    <a:pt x="1" y="54412"/>
                    <a:pt x="146" y="54578"/>
                    <a:pt x="355" y="54578"/>
                  </a:cubicBezTo>
                  <a:cubicBezTo>
                    <a:pt x="440" y="54578"/>
                    <a:pt x="535" y="54551"/>
                    <a:pt x="636" y="54493"/>
                  </a:cubicBezTo>
                  <a:lnTo>
                    <a:pt x="39970" y="31783"/>
                  </a:lnTo>
                  <a:cubicBezTo>
                    <a:pt x="40318" y="31581"/>
                    <a:pt x="40602" y="31087"/>
                    <a:pt x="40602" y="30684"/>
                  </a:cubicBez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502450" y="1672600"/>
              <a:ext cx="1015050" cy="628200"/>
            </a:xfrm>
            <a:custGeom>
              <a:rect b="b" l="l" r="r" t="t"/>
              <a:pathLst>
                <a:path extrusionOk="0" h="25128" w="40602">
                  <a:moveTo>
                    <a:pt x="39846" y="1"/>
                  </a:moveTo>
                  <a:cubicBezTo>
                    <a:pt x="39663" y="1"/>
                    <a:pt x="39457" y="60"/>
                    <a:pt x="39240" y="185"/>
                  </a:cubicBezTo>
                  <a:lnTo>
                    <a:pt x="878" y="22332"/>
                  </a:lnTo>
                  <a:cubicBezTo>
                    <a:pt x="396" y="22612"/>
                    <a:pt x="1" y="23294"/>
                    <a:pt x="1" y="23855"/>
                  </a:cubicBezTo>
                  <a:lnTo>
                    <a:pt x="1" y="25128"/>
                  </a:lnTo>
                  <a:lnTo>
                    <a:pt x="40602" y="1684"/>
                  </a:lnTo>
                  <a:lnTo>
                    <a:pt x="40602" y="973"/>
                  </a:lnTo>
                  <a:cubicBezTo>
                    <a:pt x="40602" y="358"/>
                    <a:pt x="40294" y="1"/>
                    <a:pt x="398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4362800" y="1753675"/>
              <a:ext cx="23475" cy="30375"/>
            </a:xfrm>
            <a:custGeom>
              <a:rect b="b" l="l" r="r" t="t"/>
              <a:pathLst>
                <a:path extrusionOk="0" h="1215" w="939">
                  <a:moveTo>
                    <a:pt x="678" y="0"/>
                  </a:moveTo>
                  <a:cubicBezTo>
                    <a:pt x="615" y="0"/>
                    <a:pt x="543" y="21"/>
                    <a:pt x="467" y="65"/>
                  </a:cubicBezTo>
                  <a:cubicBezTo>
                    <a:pt x="208" y="216"/>
                    <a:pt x="0" y="577"/>
                    <a:pt x="0" y="878"/>
                  </a:cubicBezTo>
                  <a:cubicBezTo>
                    <a:pt x="0" y="1091"/>
                    <a:pt x="105" y="1215"/>
                    <a:pt x="259" y="1215"/>
                  </a:cubicBezTo>
                  <a:cubicBezTo>
                    <a:pt x="321" y="1215"/>
                    <a:pt x="392" y="1194"/>
                    <a:pt x="467" y="1150"/>
                  </a:cubicBezTo>
                  <a:cubicBezTo>
                    <a:pt x="727" y="1000"/>
                    <a:pt x="938" y="635"/>
                    <a:pt x="938" y="334"/>
                  </a:cubicBezTo>
                  <a:cubicBezTo>
                    <a:pt x="938" y="122"/>
                    <a:pt x="832" y="0"/>
                    <a:pt x="67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4409375" y="17267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80" y="1"/>
                  </a:moveTo>
                  <a:cubicBezTo>
                    <a:pt x="617" y="1"/>
                    <a:pt x="547" y="21"/>
                    <a:pt x="472" y="64"/>
                  </a:cubicBezTo>
                  <a:cubicBezTo>
                    <a:pt x="212" y="214"/>
                    <a:pt x="1" y="579"/>
                    <a:pt x="1" y="879"/>
                  </a:cubicBezTo>
                  <a:cubicBezTo>
                    <a:pt x="1" y="1092"/>
                    <a:pt x="107" y="1214"/>
                    <a:pt x="261" y="1214"/>
                  </a:cubicBezTo>
                  <a:cubicBezTo>
                    <a:pt x="324" y="1214"/>
                    <a:pt x="396" y="1193"/>
                    <a:pt x="472" y="1149"/>
                  </a:cubicBezTo>
                  <a:cubicBezTo>
                    <a:pt x="731" y="999"/>
                    <a:pt x="939" y="637"/>
                    <a:pt x="939" y="337"/>
                  </a:cubicBezTo>
                  <a:cubicBezTo>
                    <a:pt x="939" y="123"/>
                    <a:pt x="834" y="1"/>
                    <a:pt x="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4455975" y="1699850"/>
              <a:ext cx="23475" cy="30350"/>
            </a:xfrm>
            <a:custGeom>
              <a:rect b="b" l="l" r="r" t="t"/>
              <a:pathLst>
                <a:path extrusionOk="0" h="1214" w="939">
                  <a:moveTo>
                    <a:pt x="679" y="1"/>
                  </a:moveTo>
                  <a:cubicBezTo>
                    <a:pt x="617" y="1"/>
                    <a:pt x="546" y="21"/>
                    <a:pt x="471" y="64"/>
                  </a:cubicBezTo>
                  <a:cubicBezTo>
                    <a:pt x="212" y="214"/>
                    <a:pt x="0" y="580"/>
                    <a:pt x="0" y="877"/>
                  </a:cubicBezTo>
                  <a:cubicBezTo>
                    <a:pt x="0" y="1090"/>
                    <a:pt x="107" y="1214"/>
                    <a:pt x="262" y="1214"/>
                  </a:cubicBezTo>
                  <a:cubicBezTo>
                    <a:pt x="325" y="1214"/>
                    <a:pt x="396" y="1193"/>
                    <a:pt x="471" y="1150"/>
                  </a:cubicBezTo>
                  <a:cubicBezTo>
                    <a:pt x="730" y="1000"/>
                    <a:pt x="938" y="635"/>
                    <a:pt x="938" y="337"/>
                  </a:cubicBezTo>
                  <a:cubicBezTo>
                    <a:pt x="938" y="124"/>
                    <a:pt x="833" y="1"/>
                    <a:pt x="67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3502450" y="1714675"/>
              <a:ext cx="1015050" cy="729050"/>
            </a:xfrm>
            <a:custGeom>
              <a:rect b="b" l="l" r="r" t="t"/>
              <a:pathLst>
                <a:path extrusionOk="0" h="29162" w="40602">
                  <a:moveTo>
                    <a:pt x="40602" y="1"/>
                  </a:moveTo>
                  <a:lnTo>
                    <a:pt x="1" y="23445"/>
                  </a:lnTo>
                  <a:lnTo>
                    <a:pt x="1" y="29161"/>
                  </a:lnTo>
                  <a:lnTo>
                    <a:pt x="40602" y="5721"/>
                  </a:lnTo>
                  <a:lnTo>
                    <a:pt x="406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3558425" y="2289375"/>
              <a:ext cx="53100" cy="80850"/>
            </a:xfrm>
            <a:custGeom>
              <a:rect b="b" l="l" r="r" t="t"/>
              <a:pathLst>
                <a:path extrusionOk="0" h="3234" w="2124">
                  <a:moveTo>
                    <a:pt x="1365" y="834"/>
                  </a:moveTo>
                  <a:cubicBezTo>
                    <a:pt x="1409" y="834"/>
                    <a:pt x="1445" y="845"/>
                    <a:pt x="1475" y="866"/>
                  </a:cubicBezTo>
                  <a:cubicBezTo>
                    <a:pt x="1561" y="928"/>
                    <a:pt x="1605" y="1078"/>
                    <a:pt x="1605" y="1317"/>
                  </a:cubicBezTo>
                  <a:cubicBezTo>
                    <a:pt x="1605" y="1603"/>
                    <a:pt x="1550" y="1849"/>
                    <a:pt x="1441" y="2051"/>
                  </a:cubicBezTo>
                  <a:cubicBezTo>
                    <a:pt x="1336" y="2255"/>
                    <a:pt x="1168" y="2419"/>
                    <a:pt x="939" y="2552"/>
                  </a:cubicBezTo>
                  <a:cubicBezTo>
                    <a:pt x="860" y="2596"/>
                    <a:pt x="783" y="2634"/>
                    <a:pt x="704" y="2658"/>
                  </a:cubicBezTo>
                  <a:cubicBezTo>
                    <a:pt x="641" y="2677"/>
                    <a:pt x="586" y="2687"/>
                    <a:pt x="545" y="2687"/>
                  </a:cubicBezTo>
                  <a:cubicBezTo>
                    <a:pt x="534" y="2687"/>
                    <a:pt x="525" y="2687"/>
                    <a:pt x="516" y="2685"/>
                  </a:cubicBezTo>
                  <a:lnTo>
                    <a:pt x="516" y="1723"/>
                  </a:lnTo>
                  <a:cubicBezTo>
                    <a:pt x="516" y="1569"/>
                    <a:pt x="567" y="1422"/>
                    <a:pt x="673" y="1279"/>
                  </a:cubicBezTo>
                  <a:cubicBezTo>
                    <a:pt x="783" y="1139"/>
                    <a:pt x="906" y="1027"/>
                    <a:pt x="1041" y="948"/>
                  </a:cubicBezTo>
                  <a:cubicBezTo>
                    <a:pt x="1175" y="872"/>
                    <a:pt x="1283" y="834"/>
                    <a:pt x="1365" y="834"/>
                  </a:cubicBezTo>
                  <a:close/>
                  <a:moveTo>
                    <a:pt x="454" y="0"/>
                  </a:moveTo>
                  <a:cubicBezTo>
                    <a:pt x="430" y="0"/>
                    <a:pt x="398" y="12"/>
                    <a:pt x="359" y="33"/>
                  </a:cubicBezTo>
                  <a:lnTo>
                    <a:pt x="151" y="153"/>
                  </a:lnTo>
                  <a:cubicBezTo>
                    <a:pt x="96" y="183"/>
                    <a:pt x="59" y="221"/>
                    <a:pt x="35" y="262"/>
                  </a:cubicBezTo>
                  <a:cubicBezTo>
                    <a:pt x="11" y="306"/>
                    <a:pt x="0" y="354"/>
                    <a:pt x="0" y="416"/>
                  </a:cubicBezTo>
                  <a:lnTo>
                    <a:pt x="0" y="3218"/>
                  </a:lnTo>
                  <a:cubicBezTo>
                    <a:pt x="40" y="3228"/>
                    <a:pt x="86" y="3234"/>
                    <a:pt x="138" y="3234"/>
                  </a:cubicBezTo>
                  <a:cubicBezTo>
                    <a:pt x="218" y="3234"/>
                    <a:pt x="312" y="3221"/>
                    <a:pt x="421" y="3193"/>
                  </a:cubicBezTo>
                  <a:cubicBezTo>
                    <a:pt x="598" y="3149"/>
                    <a:pt x="779" y="3075"/>
                    <a:pt x="967" y="2968"/>
                  </a:cubicBezTo>
                  <a:cubicBezTo>
                    <a:pt x="1349" y="2747"/>
                    <a:pt x="1635" y="2467"/>
                    <a:pt x="1830" y="2128"/>
                  </a:cubicBezTo>
                  <a:cubicBezTo>
                    <a:pt x="2024" y="1788"/>
                    <a:pt x="2124" y="1412"/>
                    <a:pt x="2124" y="1002"/>
                  </a:cubicBezTo>
                  <a:cubicBezTo>
                    <a:pt x="2124" y="651"/>
                    <a:pt x="2042" y="425"/>
                    <a:pt x="1875" y="326"/>
                  </a:cubicBezTo>
                  <a:cubicBezTo>
                    <a:pt x="1814" y="291"/>
                    <a:pt x="1745" y="273"/>
                    <a:pt x="1666" y="273"/>
                  </a:cubicBezTo>
                  <a:cubicBezTo>
                    <a:pt x="1527" y="273"/>
                    <a:pt x="1359" y="329"/>
                    <a:pt x="1161" y="443"/>
                  </a:cubicBezTo>
                  <a:cubicBezTo>
                    <a:pt x="1032" y="518"/>
                    <a:pt x="909" y="610"/>
                    <a:pt x="792" y="712"/>
                  </a:cubicBezTo>
                  <a:cubicBezTo>
                    <a:pt x="680" y="818"/>
                    <a:pt x="588" y="924"/>
                    <a:pt x="516" y="1040"/>
                  </a:cubicBezTo>
                  <a:lnTo>
                    <a:pt x="516" y="118"/>
                  </a:lnTo>
                  <a:cubicBezTo>
                    <a:pt x="516" y="57"/>
                    <a:pt x="503" y="19"/>
                    <a:pt x="479" y="6"/>
                  </a:cubicBezTo>
                  <a:cubicBezTo>
                    <a:pt x="472" y="2"/>
                    <a:pt x="463" y="0"/>
                    <a:pt x="45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621500" y="2252825"/>
              <a:ext cx="13150" cy="85075"/>
            </a:xfrm>
            <a:custGeom>
              <a:rect b="b" l="l" r="r" t="t"/>
              <a:pathLst>
                <a:path extrusionOk="0" h="3403" w="526">
                  <a:moveTo>
                    <a:pt x="460" y="0"/>
                  </a:moveTo>
                  <a:cubicBezTo>
                    <a:pt x="436" y="0"/>
                    <a:pt x="406" y="10"/>
                    <a:pt x="369" y="31"/>
                  </a:cubicBezTo>
                  <a:lnTo>
                    <a:pt x="153" y="158"/>
                  </a:lnTo>
                  <a:cubicBezTo>
                    <a:pt x="99" y="188"/>
                    <a:pt x="58" y="226"/>
                    <a:pt x="37" y="266"/>
                  </a:cubicBezTo>
                  <a:cubicBezTo>
                    <a:pt x="13" y="307"/>
                    <a:pt x="0" y="359"/>
                    <a:pt x="0" y="420"/>
                  </a:cubicBezTo>
                  <a:lnTo>
                    <a:pt x="0" y="3287"/>
                  </a:lnTo>
                  <a:cubicBezTo>
                    <a:pt x="0" y="3345"/>
                    <a:pt x="13" y="3379"/>
                    <a:pt x="37" y="3396"/>
                  </a:cubicBezTo>
                  <a:cubicBezTo>
                    <a:pt x="44" y="3401"/>
                    <a:pt x="52" y="3403"/>
                    <a:pt x="62" y="3403"/>
                  </a:cubicBezTo>
                  <a:cubicBezTo>
                    <a:pt x="85" y="3403"/>
                    <a:pt x="116" y="3392"/>
                    <a:pt x="153" y="3369"/>
                  </a:cubicBezTo>
                  <a:lnTo>
                    <a:pt x="369" y="3246"/>
                  </a:lnTo>
                  <a:cubicBezTo>
                    <a:pt x="426" y="3212"/>
                    <a:pt x="467" y="3174"/>
                    <a:pt x="492" y="3133"/>
                  </a:cubicBezTo>
                  <a:cubicBezTo>
                    <a:pt x="515" y="3092"/>
                    <a:pt x="525" y="3042"/>
                    <a:pt x="525" y="2987"/>
                  </a:cubicBezTo>
                  <a:lnTo>
                    <a:pt x="525" y="117"/>
                  </a:lnTo>
                  <a:cubicBezTo>
                    <a:pt x="525" y="58"/>
                    <a:pt x="512" y="21"/>
                    <a:pt x="488" y="7"/>
                  </a:cubicBezTo>
                  <a:cubicBezTo>
                    <a:pt x="480" y="3"/>
                    <a:pt x="471" y="0"/>
                    <a:pt x="46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3644625" y="2246325"/>
              <a:ext cx="55625" cy="70500"/>
            </a:xfrm>
            <a:custGeom>
              <a:rect b="b" l="l" r="r" t="t"/>
              <a:pathLst>
                <a:path extrusionOk="0" h="2820" w="2225">
                  <a:moveTo>
                    <a:pt x="1416" y="555"/>
                  </a:moveTo>
                  <a:cubicBezTo>
                    <a:pt x="1469" y="555"/>
                    <a:pt x="1514" y="569"/>
                    <a:pt x="1553" y="594"/>
                  </a:cubicBezTo>
                  <a:cubicBezTo>
                    <a:pt x="1651" y="663"/>
                    <a:pt x="1703" y="820"/>
                    <a:pt x="1703" y="1065"/>
                  </a:cubicBezTo>
                  <a:cubicBezTo>
                    <a:pt x="1703" y="1315"/>
                    <a:pt x="1651" y="1533"/>
                    <a:pt x="1553" y="1721"/>
                  </a:cubicBezTo>
                  <a:cubicBezTo>
                    <a:pt x="1451" y="1909"/>
                    <a:pt x="1303" y="2059"/>
                    <a:pt x="1109" y="2171"/>
                  </a:cubicBezTo>
                  <a:cubicBezTo>
                    <a:pt x="993" y="2238"/>
                    <a:pt x="893" y="2272"/>
                    <a:pt x="810" y="2272"/>
                  </a:cubicBezTo>
                  <a:cubicBezTo>
                    <a:pt x="756" y="2272"/>
                    <a:pt x="709" y="2258"/>
                    <a:pt x="668" y="2229"/>
                  </a:cubicBezTo>
                  <a:cubicBezTo>
                    <a:pt x="566" y="2158"/>
                    <a:pt x="515" y="1998"/>
                    <a:pt x="515" y="1752"/>
                  </a:cubicBezTo>
                  <a:cubicBezTo>
                    <a:pt x="515" y="1506"/>
                    <a:pt x="566" y="1291"/>
                    <a:pt x="668" y="1103"/>
                  </a:cubicBezTo>
                  <a:cubicBezTo>
                    <a:pt x="771" y="916"/>
                    <a:pt x="918" y="769"/>
                    <a:pt x="1109" y="660"/>
                  </a:cubicBezTo>
                  <a:cubicBezTo>
                    <a:pt x="1229" y="590"/>
                    <a:pt x="1332" y="555"/>
                    <a:pt x="1416" y="555"/>
                  </a:cubicBezTo>
                  <a:close/>
                  <a:moveTo>
                    <a:pt x="1712" y="1"/>
                  </a:moveTo>
                  <a:cubicBezTo>
                    <a:pt x="1547" y="1"/>
                    <a:pt x="1345" y="69"/>
                    <a:pt x="1109" y="205"/>
                  </a:cubicBezTo>
                  <a:cubicBezTo>
                    <a:pt x="754" y="410"/>
                    <a:pt x="481" y="676"/>
                    <a:pt x="290" y="1001"/>
                  </a:cubicBezTo>
                  <a:cubicBezTo>
                    <a:pt x="99" y="1328"/>
                    <a:pt x="0" y="1676"/>
                    <a:pt x="0" y="2048"/>
                  </a:cubicBezTo>
                  <a:cubicBezTo>
                    <a:pt x="0" y="2421"/>
                    <a:pt x="99" y="2659"/>
                    <a:pt x="290" y="2765"/>
                  </a:cubicBezTo>
                  <a:cubicBezTo>
                    <a:pt x="355" y="2801"/>
                    <a:pt x="429" y="2819"/>
                    <a:pt x="512" y="2819"/>
                  </a:cubicBezTo>
                  <a:cubicBezTo>
                    <a:pt x="675" y="2819"/>
                    <a:pt x="875" y="2751"/>
                    <a:pt x="1109" y="2615"/>
                  </a:cubicBezTo>
                  <a:cubicBezTo>
                    <a:pt x="1464" y="2410"/>
                    <a:pt x="1741" y="2144"/>
                    <a:pt x="1932" y="1817"/>
                  </a:cubicBezTo>
                  <a:cubicBezTo>
                    <a:pt x="2126" y="1489"/>
                    <a:pt x="2225" y="1138"/>
                    <a:pt x="2225" y="766"/>
                  </a:cubicBezTo>
                  <a:cubicBezTo>
                    <a:pt x="2225" y="397"/>
                    <a:pt x="2126" y="158"/>
                    <a:pt x="1932" y="52"/>
                  </a:cubicBezTo>
                  <a:cubicBezTo>
                    <a:pt x="1868" y="18"/>
                    <a:pt x="1794" y="1"/>
                    <a:pt x="1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3708175" y="2207200"/>
              <a:ext cx="53100" cy="92900"/>
            </a:xfrm>
            <a:custGeom>
              <a:rect b="b" l="l" r="r" t="t"/>
              <a:pathLst>
                <a:path extrusionOk="0" h="3716" w="2124">
                  <a:moveTo>
                    <a:pt x="1608" y="538"/>
                  </a:moveTo>
                  <a:lnTo>
                    <a:pt x="1608" y="1381"/>
                  </a:lnTo>
                  <a:cubicBezTo>
                    <a:pt x="1608" y="1542"/>
                    <a:pt x="1560" y="1699"/>
                    <a:pt x="1464" y="1849"/>
                  </a:cubicBezTo>
                  <a:cubicBezTo>
                    <a:pt x="1369" y="1996"/>
                    <a:pt x="1246" y="2115"/>
                    <a:pt x="1092" y="2200"/>
                  </a:cubicBezTo>
                  <a:cubicBezTo>
                    <a:pt x="966" y="2274"/>
                    <a:pt x="861" y="2311"/>
                    <a:pt x="777" y="2311"/>
                  </a:cubicBezTo>
                  <a:cubicBezTo>
                    <a:pt x="732" y="2311"/>
                    <a:pt x="693" y="2300"/>
                    <a:pt x="659" y="2279"/>
                  </a:cubicBezTo>
                  <a:cubicBezTo>
                    <a:pt x="563" y="2221"/>
                    <a:pt x="516" y="2074"/>
                    <a:pt x="516" y="1842"/>
                  </a:cubicBezTo>
                  <a:cubicBezTo>
                    <a:pt x="516" y="1334"/>
                    <a:pt x="731" y="955"/>
                    <a:pt x="1161" y="706"/>
                  </a:cubicBezTo>
                  <a:cubicBezTo>
                    <a:pt x="1250" y="655"/>
                    <a:pt x="1332" y="617"/>
                    <a:pt x="1414" y="587"/>
                  </a:cubicBezTo>
                  <a:cubicBezTo>
                    <a:pt x="1492" y="556"/>
                    <a:pt x="1557" y="542"/>
                    <a:pt x="1608" y="538"/>
                  </a:cubicBezTo>
                  <a:close/>
                  <a:moveTo>
                    <a:pt x="1997" y="0"/>
                  </a:moveTo>
                  <a:cubicBezTo>
                    <a:pt x="1914" y="0"/>
                    <a:pt x="1818" y="14"/>
                    <a:pt x="1710" y="40"/>
                  </a:cubicBezTo>
                  <a:cubicBezTo>
                    <a:pt x="1540" y="85"/>
                    <a:pt x="1366" y="157"/>
                    <a:pt x="1188" y="259"/>
                  </a:cubicBezTo>
                  <a:cubicBezTo>
                    <a:pt x="803" y="480"/>
                    <a:pt x="509" y="757"/>
                    <a:pt x="304" y="1085"/>
                  </a:cubicBezTo>
                  <a:cubicBezTo>
                    <a:pt x="103" y="1416"/>
                    <a:pt x="1" y="1778"/>
                    <a:pt x="1" y="2177"/>
                  </a:cubicBezTo>
                  <a:cubicBezTo>
                    <a:pt x="1" y="2525"/>
                    <a:pt x="86" y="2747"/>
                    <a:pt x="256" y="2843"/>
                  </a:cubicBezTo>
                  <a:cubicBezTo>
                    <a:pt x="315" y="2874"/>
                    <a:pt x="382" y="2890"/>
                    <a:pt x="457" y="2890"/>
                  </a:cubicBezTo>
                  <a:cubicBezTo>
                    <a:pt x="599" y="2890"/>
                    <a:pt x="770" y="2832"/>
                    <a:pt x="970" y="2716"/>
                  </a:cubicBezTo>
                  <a:cubicBezTo>
                    <a:pt x="1113" y="2635"/>
                    <a:pt x="1239" y="2539"/>
                    <a:pt x="1341" y="2436"/>
                  </a:cubicBezTo>
                  <a:cubicBezTo>
                    <a:pt x="1444" y="2331"/>
                    <a:pt x="1533" y="2208"/>
                    <a:pt x="1608" y="2071"/>
                  </a:cubicBezTo>
                  <a:lnTo>
                    <a:pt x="1608" y="2071"/>
                  </a:lnTo>
                  <a:cubicBezTo>
                    <a:pt x="1608" y="2310"/>
                    <a:pt x="1567" y="2504"/>
                    <a:pt x="1482" y="2655"/>
                  </a:cubicBezTo>
                  <a:cubicBezTo>
                    <a:pt x="1396" y="2802"/>
                    <a:pt x="1264" y="2931"/>
                    <a:pt x="1079" y="3037"/>
                  </a:cubicBezTo>
                  <a:cubicBezTo>
                    <a:pt x="840" y="3174"/>
                    <a:pt x="645" y="3241"/>
                    <a:pt x="495" y="3241"/>
                  </a:cubicBezTo>
                  <a:cubicBezTo>
                    <a:pt x="478" y="3241"/>
                    <a:pt x="465" y="3245"/>
                    <a:pt x="454" y="3252"/>
                  </a:cubicBezTo>
                  <a:cubicBezTo>
                    <a:pt x="437" y="3262"/>
                    <a:pt x="420" y="3286"/>
                    <a:pt x="407" y="3327"/>
                  </a:cubicBezTo>
                  <a:lnTo>
                    <a:pt x="287" y="3627"/>
                  </a:lnTo>
                  <a:cubicBezTo>
                    <a:pt x="264" y="3682"/>
                    <a:pt x="277" y="3709"/>
                    <a:pt x="318" y="3712"/>
                  </a:cubicBezTo>
                  <a:cubicBezTo>
                    <a:pt x="332" y="3714"/>
                    <a:pt x="347" y="3715"/>
                    <a:pt x="362" y="3715"/>
                  </a:cubicBezTo>
                  <a:cubicBezTo>
                    <a:pt x="439" y="3715"/>
                    <a:pt x="538" y="3694"/>
                    <a:pt x="662" y="3651"/>
                  </a:cubicBezTo>
                  <a:cubicBezTo>
                    <a:pt x="813" y="3600"/>
                    <a:pt x="966" y="3528"/>
                    <a:pt x="1127" y="3436"/>
                  </a:cubicBezTo>
                  <a:cubicBezTo>
                    <a:pt x="1468" y="3238"/>
                    <a:pt x="1721" y="2983"/>
                    <a:pt x="1881" y="2671"/>
                  </a:cubicBezTo>
                  <a:cubicBezTo>
                    <a:pt x="2045" y="2361"/>
                    <a:pt x="2124" y="2016"/>
                    <a:pt x="2124" y="1634"/>
                  </a:cubicBezTo>
                  <a:lnTo>
                    <a:pt x="2124" y="13"/>
                  </a:lnTo>
                  <a:cubicBezTo>
                    <a:pt x="2086" y="5"/>
                    <a:pt x="2043" y="0"/>
                    <a:pt x="199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3675750" y="2398050"/>
              <a:ext cx="7800" cy="515475"/>
            </a:xfrm>
            <a:custGeom>
              <a:rect b="b" l="l" r="r" t="t"/>
              <a:pathLst>
                <a:path extrusionOk="0" h="20619" w="312">
                  <a:moveTo>
                    <a:pt x="212" y="0"/>
                  </a:moveTo>
                  <a:cubicBezTo>
                    <a:pt x="195" y="0"/>
                    <a:pt x="177" y="6"/>
                    <a:pt x="157" y="18"/>
                  </a:cubicBezTo>
                  <a:cubicBezTo>
                    <a:pt x="72" y="68"/>
                    <a:pt x="1" y="218"/>
                    <a:pt x="1" y="355"/>
                  </a:cubicBezTo>
                  <a:lnTo>
                    <a:pt x="1" y="20451"/>
                  </a:lnTo>
                  <a:cubicBezTo>
                    <a:pt x="1" y="20554"/>
                    <a:pt x="44" y="20618"/>
                    <a:pt x="103" y="20618"/>
                  </a:cubicBezTo>
                  <a:cubicBezTo>
                    <a:pt x="120" y="20618"/>
                    <a:pt x="138" y="20613"/>
                    <a:pt x="157" y="20601"/>
                  </a:cubicBezTo>
                  <a:cubicBezTo>
                    <a:pt x="243" y="20550"/>
                    <a:pt x="311" y="20396"/>
                    <a:pt x="311" y="20263"/>
                  </a:cubicBezTo>
                  <a:lnTo>
                    <a:pt x="311" y="168"/>
                  </a:lnTo>
                  <a:cubicBezTo>
                    <a:pt x="311" y="64"/>
                    <a:pt x="270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3365525" y="2472275"/>
              <a:ext cx="247525" cy="317400"/>
            </a:xfrm>
            <a:custGeom>
              <a:rect b="b" l="l" r="r" t="t"/>
              <a:pathLst>
                <a:path extrusionOk="0" h="1269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7"/>
                    <a:pt x="118" y="12695"/>
                    <a:pt x="289" y="12695"/>
                  </a:cubicBezTo>
                  <a:cubicBezTo>
                    <a:pt x="360" y="12695"/>
                    <a:pt x="441" y="12672"/>
                    <a:pt x="525" y="12622"/>
                  </a:cubicBezTo>
                  <a:lnTo>
                    <a:pt x="9375" y="7516"/>
                  </a:lnTo>
                  <a:cubicBezTo>
                    <a:pt x="9666" y="7345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3365525" y="2472275"/>
              <a:ext cx="247525" cy="165625"/>
            </a:xfrm>
            <a:custGeom>
              <a:rect b="b" l="l" r="r" t="t"/>
              <a:pathLst>
                <a:path extrusionOk="0" h="6625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2"/>
                  </a:lnTo>
                  <a:cubicBezTo>
                    <a:pt x="235" y="5349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8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3390250" y="2594975"/>
              <a:ext cx="99000" cy="157275"/>
            </a:xfrm>
            <a:custGeom>
              <a:rect b="b" l="l" r="r" t="t"/>
              <a:pathLst>
                <a:path extrusionOk="0" h="6291" w="3960">
                  <a:moveTo>
                    <a:pt x="3960" y="0"/>
                  </a:moveTo>
                  <a:lnTo>
                    <a:pt x="1" y="2290"/>
                  </a:lnTo>
                  <a:lnTo>
                    <a:pt x="1" y="6291"/>
                  </a:lnTo>
                  <a:lnTo>
                    <a:pt x="3960" y="4004"/>
                  </a:lnTo>
                  <a:lnTo>
                    <a:pt x="396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3390250" y="2631075"/>
              <a:ext cx="99000" cy="121175"/>
            </a:xfrm>
            <a:custGeom>
              <a:rect b="b" l="l" r="r" t="t"/>
              <a:pathLst>
                <a:path extrusionOk="0" h="4847" w="3960">
                  <a:moveTo>
                    <a:pt x="3304" y="0"/>
                  </a:moveTo>
                  <a:cubicBezTo>
                    <a:pt x="3257" y="0"/>
                    <a:pt x="3213" y="34"/>
                    <a:pt x="3185" y="103"/>
                  </a:cubicBezTo>
                  <a:lnTo>
                    <a:pt x="2291" y="2168"/>
                  </a:lnTo>
                  <a:lnTo>
                    <a:pt x="1768" y="1597"/>
                  </a:lnTo>
                  <a:cubicBezTo>
                    <a:pt x="1729" y="1553"/>
                    <a:pt x="1681" y="1531"/>
                    <a:pt x="1635" y="1531"/>
                  </a:cubicBezTo>
                  <a:cubicBezTo>
                    <a:pt x="1578" y="1531"/>
                    <a:pt x="1523" y="1564"/>
                    <a:pt x="1485" y="1628"/>
                  </a:cubicBezTo>
                  <a:lnTo>
                    <a:pt x="1" y="4266"/>
                  </a:lnTo>
                  <a:lnTo>
                    <a:pt x="1" y="4847"/>
                  </a:lnTo>
                  <a:lnTo>
                    <a:pt x="3960" y="2560"/>
                  </a:lnTo>
                  <a:lnTo>
                    <a:pt x="3960" y="846"/>
                  </a:lnTo>
                  <a:lnTo>
                    <a:pt x="3421" y="76"/>
                  </a:lnTo>
                  <a:cubicBezTo>
                    <a:pt x="3386" y="25"/>
                    <a:pt x="3344" y="0"/>
                    <a:pt x="3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3514075" y="254127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1" y="0"/>
                  </a:moveTo>
                  <a:cubicBezTo>
                    <a:pt x="2757" y="0"/>
                    <a:pt x="2706" y="15"/>
                    <a:pt x="2652" y="46"/>
                  </a:cubicBezTo>
                  <a:lnTo>
                    <a:pt x="314" y="1394"/>
                  </a:lnTo>
                  <a:cubicBezTo>
                    <a:pt x="140" y="1497"/>
                    <a:pt x="0" y="1732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1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7"/>
                    <a:pt x="2969" y="398"/>
                    <a:pt x="2969" y="207"/>
                  </a:cubicBezTo>
                  <a:cubicBezTo>
                    <a:pt x="2969" y="76"/>
                    <a:pt x="2902" y="0"/>
                    <a:pt x="280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3514075" y="2582425"/>
              <a:ext cx="74250" cy="53325"/>
            </a:xfrm>
            <a:custGeom>
              <a:rect b="b" l="l" r="r" t="t"/>
              <a:pathLst>
                <a:path extrusionOk="0" h="2133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5"/>
                    <a:pt x="0" y="1922"/>
                  </a:cubicBezTo>
                  <a:cubicBezTo>
                    <a:pt x="0" y="2055"/>
                    <a:pt x="68" y="2132"/>
                    <a:pt x="168" y="2132"/>
                  </a:cubicBezTo>
                  <a:cubicBezTo>
                    <a:pt x="211" y="2132"/>
                    <a:pt x="261" y="2117"/>
                    <a:pt x="314" y="2086"/>
                  </a:cubicBezTo>
                  <a:lnTo>
                    <a:pt x="2652" y="738"/>
                  </a:lnTo>
                  <a:cubicBezTo>
                    <a:pt x="2829" y="636"/>
                    <a:pt x="2969" y="400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3514075" y="26236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1" y="1"/>
                  </a:moveTo>
                  <a:cubicBezTo>
                    <a:pt x="2757" y="1"/>
                    <a:pt x="2706" y="16"/>
                    <a:pt x="2652" y="47"/>
                  </a:cubicBezTo>
                  <a:lnTo>
                    <a:pt x="314" y="1394"/>
                  </a:lnTo>
                  <a:cubicBezTo>
                    <a:pt x="140" y="1497"/>
                    <a:pt x="0" y="1733"/>
                    <a:pt x="0" y="1923"/>
                  </a:cubicBezTo>
                  <a:cubicBezTo>
                    <a:pt x="0" y="2056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4"/>
                  </a:cubicBezTo>
                  <a:lnTo>
                    <a:pt x="2652" y="736"/>
                  </a:lnTo>
                  <a:cubicBezTo>
                    <a:pt x="2829" y="633"/>
                    <a:pt x="2969" y="398"/>
                    <a:pt x="2969" y="207"/>
                  </a:cubicBezTo>
                  <a:cubicBezTo>
                    <a:pt x="2969" y="76"/>
                    <a:pt x="2902" y="1"/>
                    <a:pt x="28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3365525" y="2713150"/>
              <a:ext cx="247525" cy="317425"/>
            </a:xfrm>
            <a:custGeom>
              <a:rect b="b" l="l" r="r" t="t"/>
              <a:pathLst>
                <a:path extrusionOk="0" h="12697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12318"/>
                  </a:lnTo>
                  <a:cubicBezTo>
                    <a:pt x="0" y="12558"/>
                    <a:pt x="119" y="12696"/>
                    <a:pt x="292" y="12696"/>
                  </a:cubicBezTo>
                  <a:cubicBezTo>
                    <a:pt x="362" y="12696"/>
                    <a:pt x="442" y="12674"/>
                    <a:pt x="525" y="12625"/>
                  </a:cubicBezTo>
                  <a:lnTo>
                    <a:pt x="9375" y="7516"/>
                  </a:lnTo>
                  <a:cubicBezTo>
                    <a:pt x="9666" y="7348"/>
                    <a:pt x="9901" y="6939"/>
                    <a:pt x="9901" y="6601"/>
                  </a:cubicBez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3365525" y="2713150"/>
              <a:ext cx="247525" cy="165650"/>
            </a:xfrm>
            <a:custGeom>
              <a:rect b="b" l="l" r="r" t="t"/>
              <a:pathLst>
                <a:path extrusionOk="0" h="6626" w="9901">
                  <a:moveTo>
                    <a:pt x="9609" y="1"/>
                  </a:moveTo>
                  <a:cubicBezTo>
                    <a:pt x="9539" y="1"/>
                    <a:pt x="9459" y="24"/>
                    <a:pt x="9375" y="72"/>
                  </a:cubicBezTo>
                  <a:lnTo>
                    <a:pt x="525" y="5181"/>
                  </a:lnTo>
                  <a:cubicBezTo>
                    <a:pt x="235" y="5348"/>
                    <a:pt x="0" y="5758"/>
                    <a:pt x="0" y="6096"/>
                  </a:cubicBezTo>
                  <a:lnTo>
                    <a:pt x="0" y="6625"/>
                  </a:lnTo>
                  <a:lnTo>
                    <a:pt x="9901" y="909"/>
                  </a:lnTo>
                  <a:lnTo>
                    <a:pt x="9901" y="379"/>
                  </a:lnTo>
                  <a:cubicBezTo>
                    <a:pt x="9901" y="139"/>
                    <a:pt x="9782" y="1"/>
                    <a:pt x="9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390250" y="2835925"/>
              <a:ext cx="99000" cy="157200"/>
            </a:xfrm>
            <a:custGeom>
              <a:rect b="b" l="l" r="r" t="t"/>
              <a:pathLst>
                <a:path extrusionOk="0" h="6288" w="3960">
                  <a:moveTo>
                    <a:pt x="3960" y="1"/>
                  </a:moveTo>
                  <a:lnTo>
                    <a:pt x="1" y="2288"/>
                  </a:lnTo>
                  <a:lnTo>
                    <a:pt x="1" y="6287"/>
                  </a:lnTo>
                  <a:lnTo>
                    <a:pt x="3960" y="4000"/>
                  </a:lnTo>
                  <a:lnTo>
                    <a:pt x="396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390250" y="2872000"/>
              <a:ext cx="99000" cy="121125"/>
            </a:xfrm>
            <a:custGeom>
              <a:rect b="b" l="l" r="r" t="t"/>
              <a:pathLst>
                <a:path extrusionOk="0" h="4845" w="3960">
                  <a:moveTo>
                    <a:pt x="3303" y="1"/>
                  </a:moveTo>
                  <a:cubicBezTo>
                    <a:pt x="3257" y="1"/>
                    <a:pt x="3212" y="34"/>
                    <a:pt x="3185" y="100"/>
                  </a:cubicBezTo>
                  <a:lnTo>
                    <a:pt x="2291" y="2165"/>
                  </a:lnTo>
                  <a:lnTo>
                    <a:pt x="1768" y="1595"/>
                  </a:lnTo>
                  <a:cubicBezTo>
                    <a:pt x="1729" y="1551"/>
                    <a:pt x="1682" y="1529"/>
                    <a:pt x="1636" y="1529"/>
                  </a:cubicBezTo>
                  <a:cubicBezTo>
                    <a:pt x="1579" y="1529"/>
                    <a:pt x="1523" y="1563"/>
                    <a:pt x="1485" y="1629"/>
                  </a:cubicBezTo>
                  <a:lnTo>
                    <a:pt x="1" y="4264"/>
                  </a:lnTo>
                  <a:lnTo>
                    <a:pt x="1" y="4844"/>
                  </a:lnTo>
                  <a:lnTo>
                    <a:pt x="3960" y="2557"/>
                  </a:lnTo>
                  <a:lnTo>
                    <a:pt x="3960" y="845"/>
                  </a:lnTo>
                  <a:lnTo>
                    <a:pt x="3421" y="76"/>
                  </a:lnTo>
                  <a:cubicBezTo>
                    <a:pt x="3386" y="26"/>
                    <a:pt x="3343" y="1"/>
                    <a:pt x="3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3514075" y="2782175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0"/>
                  </a:moveTo>
                  <a:cubicBezTo>
                    <a:pt x="2756" y="0"/>
                    <a:pt x="2706" y="15"/>
                    <a:pt x="2652" y="45"/>
                  </a:cubicBezTo>
                  <a:lnTo>
                    <a:pt x="314" y="1396"/>
                  </a:lnTo>
                  <a:cubicBezTo>
                    <a:pt x="140" y="1495"/>
                    <a:pt x="0" y="1735"/>
                    <a:pt x="0" y="1922"/>
                  </a:cubicBezTo>
                  <a:cubicBezTo>
                    <a:pt x="0" y="2055"/>
                    <a:pt x="68" y="2130"/>
                    <a:pt x="168" y="2130"/>
                  </a:cubicBezTo>
                  <a:cubicBezTo>
                    <a:pt x="212" y="2130"/>
                    <a:pt x="261" y="2116"/>
                    <a:pt x="314" y="2086"/>
                  </a:cubicBezTo>
                  <a:lnTo>
                    <a:pt x="2652" y="734"/>
                  </a:lnTo>
                  <a:cubicBezTo>
                    <a:pt x="2829" y="635"/>
                    <a:pt x="2969" y="400"/>
                    <a:pt x="2969" y="208"/>
                  </a:cubicBezTo>
                  <a:cubicBezTo>
                    <a:pt x="2969" y="76"/>
                    <a:pt x="2902" y="0"/>
                    <a:pt x="28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514075" y="2823325"/>
              <a:ext cx="74250" cy="53300"/>
            </a:xfrm>
            <a:custGeom>
              <a:rect b="b" l="l" r="r" t="t"/>
              <a:pathLst>
                <a:path extrusionOk="0" h="2132" w="2970">
                  <a:moveTo>
                    <a:pt x="2803" y="1"/>
                  </a:moveTo>
                  <a:cubicBezTo>
                    <a:pt x="2758" y="1"/>
                    <a:pt x="2707" y="16"/>
                    <a:pt x="2652" y="48"/>
                  </a:cubicBezTo>
                  <a:lnTo>
                    <a:pt x="314" y="1396"/>
                  </a:lnTo>
                  <a:cubicBezTo>
                    <a:pt x="140" y="1498"/>
                    <a:pt x="0" y="1733"/>
                    <a:pt x="0" y="1924"/>
                  </a:cubicBezTo>
                  <a:cubicBezTo>
                    <a:pt x="0" y="2057"/>
                    <a:pt x="67" y="2131"/>
                    <a:pt x="165" y="2131"/>
                  </a:cubicBezTo>
                  <a:cubicBezTo>
                    <a:pt x="210" y="2131"/>
                    <a:pt x="260" y="2116"/>
                    <a:pt x="314" y="2085"/>
                  </a:cubicBezTo>
                  <a:lnTo>
                    <a:pt x="2652" y="736"/>
                  </a:lnTo>
                  <a:cubicBezTo>
                    <a:pt x="2829" y="634"/>
                    <a:pt x="2969" y="399"/>
                    <a:pt x="2969" y="208"/>
                  </a:cubicBezTo>
                  <a:cubicBezTo>
                    <a:pt x="2969" y="76"/>
                    <a:pt x="2903" y="1"/>
                    <a:pt x="280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514075" y="2864500"/>
              <a:ext cx="74250" cy="53275"/>
            </a:xfrm>
            <a:custGeom>
              <a:rect b="b" l="l" r="r" t="t"/>
              <a:pathLst>
                <a:path extrusionOk="0" h="2131" w="2970">
                  <a:moveTo>
                    <a:pt x="2800" y="1"/>
                  </a:moveTo>
                  <a:cubicBezTo>
                    <a:pt x="2756" y="1"/>
                    <a:pt x="2706" y="15"/>
                    <a:pt x="2652" y="45"/>
                  </a:cubicBezTo>
                  <a:lnTo>
                    <a:pt x="314" y="1397"/>
                  </a:lnTo>
                  <a:cubicBezTo>
                    <a:pt x="140" y="1496"/>
                    <a:pt x="0" y="1731"/>
                    <a:pt x="0" y="1923"/>
                  </a:cubicBezTo>
                  <a:cubicBezTo>
                    <a:pt x="0" y="2056"/>
                    <a:pt x="68" y="2131"/>
                    <a:pt x="168" y="2131"/>
                  </a:cubicBezTo>
                  <a:cubicBezTo>
                    <a:pt x="212" y="2131"/>
                    <a:pt x="261" y="2117"/>
                    <a:pt x="314" y="2087"/>
                  </a:cubicBezTo>
                  <a:lnTo>
                    <a:pt x="2652" y="735"/>
                  </a:lnTo>
                  <a:cubicBezTo>
                    <a:pt x="2829" y="636"/>
                    <a:pt x="2969" y="397"/>
                    <a:pt x="2969" y="209"/>
                  </a:cubicBezTo>
                  <a:cubicBezTo>
                    <a:pt x="2969" y="76"/>
                    <a:pt x="2902" y="1"/>
                    <a:pt x="28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750075" y="2213225"/>
              <a:ext cx="706325" cy="624950"/>
            </a:xfrm>
            <a:custGeom>
              <a:rect b="b" l="l" r="r" t="t"/>
              <a:pathLst>
                <a:path extrusionOk="0" h="24998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24622"/>
                  </a:lnTo>
                  <a:cubicBezTo>
                    <a:pt x="0" y="24859"/>
                    <a:pt x="119" y="24997"/>
                    <a:pt x="292" y="24997"/>
                  </a:cubicBezTo>
                  <a:cubicBezTo>
                    <a:pt x="362" y="24997"/>
                    <a:pt x="442" y="24974"/>
                    <a:pt x="526" y="24926"/>
                  </a:cubicBezTo>
                  <a:lnTo>
                    <a:pt x="27728" y="9223"/>
                  </a:lnTo>
                  <a:cubicBezTo>
                    <a:pt x="28018" y="9055"/>
                    <a:pt x="28253" y="8646"/>
                    <a:pt x="28253" y="8308"/>
                  </a:cubicBez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3750075" y="2213225"/>
              <a:ext cx="706325" cy="430500"/>
            </a:xfrm>
            <a:custGeom>
              <a:rect b="b" l="l" r="r" t="t"/>
              <a:pathLst>
                <a:path extrusionOk="0" h="17220" w="28253">
                  <a:moveTo>
                    <a:pt x="27963" y="0"/>
                  </a:moveTo>
                  <a:cubicBezTo>
                    <a:pt x="27892" y="0"/>
                    <a:pt x="27812" y="23"/>
                    <a:pt x="27728" y="72"/>
                  </a:cubicBezTo>
                  <a:lnTo>
                    <a:pt x="526" y="15775"/>
                  </a:lnTo>
                  <a:cubicBezTo>
                    <a:pt x="236" y="15943"/>
                    <a:pt x="0" y="16352"/>
                    <a:pt x="0" y="16687"/>
                  </a:cubicBezTo>
                  <a:lnTo>
                    <a:pt x="0" y="17220"/>
                  </a:lnTo>
                  <a:lnTo>
                    <a:pt x="28253" y="905"/>
                  </a:lnTo>
                  <a:lnTo>
                    <a:pt x="28253" y="376"/>
                  </a:lnTo>
                  <a:cubicBezTo>
                    <a:pt x="28253" y="137"/>
                    <a:pt x="28135" y="0"/>
                    <a:pt x="27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769850" y="2564975"/>
              <a:ext cx="158500" cy="242325"/>
            </a:xfrm>
            <a:custGeom>
              <a:rect b="b" l="l" r="r" t="t"/>
              <a:pathLst>
                <a:path extrusionOk="0" h="9693" w="6340">
                  <a:moveTo>
                    <a:pt x="6103" y="0"/>
                  </a:moveTo>
                  <a:cubicBezTo>
                    <a:pt x="6047" y="0"/>
                    <a:pt x="5983" y="19"/>
                    <a:pt x="5916" y="57"/>
                  </a:cubicBezTo>
                  <a:lnTo>
                    <a:pt x="421" y="3231"/>
                  </a:lnTo>
                  <a:cubicBezTo>
                    <a:pt x="189" y="3364"/>
                    <a:pt x="1" y="3692"/>
                    <a:pt x="1" y="3961"/>
                  </a:cubicBezTo>
                  <a:lnTo>
                    <a:pt x="1" y="9391"/>
                  </a:lnTo>
                  <a:cubicBezTo>
                    <a:pt x="1" y="9582"/>
                    <a:pt x="95" y="9693"/>
                    <a:pt x="232" y="9693"/>
                  </a:cubicBezTo>
                  <a:cubicBezTo>
                    <a:pt x="289" y="9693"/>
                    <a:pt x="353" y="9674"/>
                    <a:pt x="421" y="9634"/>
                  </a:cubicBezTo>
                  <a:lnTo>
                    <a:pt x="5916" y="6463"/>
                  </a:lnTo>
                  <a:cubicBezTo>
                    <a:pt x="6148" y="6330"/>
                    <a:pt x="6339" y="6003"/>
                    <a:pt x="6339" y="5733"/>
                  </a:cubicBezTo>
                  <a:lnTo>
                    <a:pt x="6339" y="303"/>
                  </a:lnTo>
                  <a:cubicBezTo>
                    <a:pt x="6339" y="111"/>
                    <a:pt x="6243" y="0"/>
                    <a:pt x="61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769850" y="26080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87" y="0"/>
                  </a:moveTo>
                  <a:cubicBezTo>
                    <a:pt x="5009" y="0"/>
                    <a:pt x="4933" y="64"/>
                    <a:pt x="4879" y="191"/>
                  </a:cubicBezTo>
                  <a:lnTo>
                    <a:pt x="3244" y="4037"/>
                  </a:lnTo>
                  <a:lnTo>
                    <a:pt x="2448" y="3048"/>
                  </a:lnTo>
                  <a:cubicBezTo>
                    <a:pt x="2373" y="2952"/>
                    <a:pt x="2284" y="2905"/>
                    <a:pt x="2200" y="2905"/>
                  </a:cubicBezTo>
                  <a:cubicBezTo>
                    <a:pt x="2097" y="2905"/>
                    <a:pt x="2000" y="2973"/>
                    <a:pt x="1936" y="3106"/>
                  </a:cubicBezTo>
                  <a:lnTo>
                    <a:pt x="1" y="7238"/>
                  </a:lnTo>
                  <a:lnTo>
                    <a:pt x="1" y="7668"/>
                  </a:lnTo>
                  <a:cubicBezTo>
                    <a:pt x="1" y="7859"/>
                    <a:pt x="95" y="7970"/>
                    <a:pt x="232" y="7970"/>
                  </a:cubicBezTo>
                  <a:cubicBezTo>
                    <a:pt x="289" y="7970"/>
                    <a:pt x="353" y="7951"/>
                    <a:pt x="421" y="7911"/>
                  </a:cubicBezTo>
                  <a:lnTo>
                    <a:pt x="5916" y="4740"/>
                  </a:lnTo>
                  <a:cubicBezTo>
                    <a:pt x="6148" y="4607"/>
                    <a:pt x="6339" y="4280"/>
                    <a:pt x="6339" y="4010"/>
                  </a:cubicBezTo>
                  <a:lnTo>
                    <a:pt x="6339" y="2133"/>
                  </a:lnTo>
                  <a:lnTo>
                    <a:pt x="5298" y="173"/>
                  </a:lnTo>
                  <a:cubicBezTo>
                    <a:pt x="5237" y="57"/>
                    <a:pt x="5161" y="0"/>
                    <a:pt x="50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3769850" y="2630975"/>
              <a:ext cx="39625" cy="56700"/>
            </a:xfrm>
            <a:custGeom>
              <a:rect b="b" l="l" r="r" t="t"/>
              <a:pathLst>
                <a:path extrusionOk="0" h="2268" w="1585">
                  <a:moveTo>
                    <a:pt x="1442" y="1"/>
                  </a:moveTo>
                  <a:lnTo>
                    <a:pt x="421" y="591"/>
                  </a:lnTo>
                  <a:cubicBezTo>
                    <a:pt x="189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5" y="2252"/>
                    <a:pt x="137" y="2268"/>
                    <a:pt x="215" y="2268"/>
                  </a:cubicBezTo>
                  <a:cubicBezTo>
                    <a:pt x="341" y="2268"/>
                    <a:pt x="484" y="2227"/>
                    <a:pt x="636" y="2140"/>
                  </a:cubicBezTo>
                  <a:cubicBezTo>
                    <a:pt x="1158" y="1837"/>
                    <a:pt x="1585" y="1099"/>
                    <a:pt x="1585" y="496"/>
                  </a:cubicBezTo>
                  <a:cubicBezTo>
                    <a:pt x="1585" y="284"/>
                    <a:pt x="1530" y="116"/>
                    <a:pt x="1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3979850" y="2289900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5" y="0"/>
                  </a:moveTo>
                  <a:cubicBezTo>
                    <a:pt x="17545" y="0"/>
                    <a:pt x="17476" y="21"/>
                    <a:pt x="17403" y="64"/>
                  </a:cubicBezTo>
                  <a:lnTo>
                    <a:pt x="420" y="9865"/>
                  </a:lnTo>
                  <a:cubicBezTo>
                    <a:pt x="188" y="9999"/>
                    <a:pt x="1" y="10309"/>
                    <a:pt x="1" y="10558"/>
                  </a:cubicBezTo>
                  <a:cubicBezTo>
                    <a:pt x="1" y="10730"/>
                    <a:pt x="90" y="10827"/>
                    <a:pt x="222" y="10827"/>
                  </a:cubicBezTo>
                  <a:cubicBezTo>
                    <a:pt x="281" y="10827"/>
                    <a:pt x="348" y="10808"/>
                    <a:pt x="420" y="10766"/>
                  </a:cubicBezTo>
                  <a:lnTo>
                    <a:pt x="17403" y="961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7"/>
                    <a:pt x="17735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3979850" y="2347050"/>
              <a:ext cx="445600" cy="270725"/>
            </a:xfrm>
            <a:custGeom>
              <a:rect b="b" l="l" r="r" t="t"/>
              <a:pathLst>
                <a:path extrusionOk="0" h="10829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9999"/>
                    <a:pt x="1" y="10310"/>
                    <a:pt x="1" y="10559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9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3979850" y="2404225"/>
              <a:ext cx="445600" cy="270700"/>
            </a:xfrm>
            <a:custGeom>
              <a:rect b="b" l="l" r="r" t="t"/>
              <a:pathLst>
                <a:path extrusionOk="0" h="10828" w="17824">
                  <a:moveTo>
                    <a:pt x="17604" y="1"/>
                  </a:moveTo>
                  <a:cubicBezTo>
                    <a:pt x="17545" y="1"/>
                    <a:pt x="17476" y="21"/>
                    <a:pt x="17403" y="64"/>
                  </a:cubicBezTo>
                  <a:lnTo>
                    <a:pt x="420" y="9866"/>
                  </a:lnTo>
                  <a:cubicBezTo>
                    <a:pt x="188" y="10002"/>
                    <a:pt x="1" y="10313"/>
                    <a:pt x="1" y="10558"/>
                  </a:cubicBezTo>
                  <a:cubicBezTo>
                    <a:pt x="1" y="10731"/>
                    <a:pt x="90" y="10828"/>
                    <a:pt x="222" y="10828"/>
                  </a:cubicBezTo>
                  <a:cubicBezTo>
                    <a:pt x="281" y="10828"/>
                    <a:pt x="348" y="10808"/>
                    <a:pt x="420" y="10767"/>
                  </a:cubicBezTo>
                  <a:lnTo>
                    <a:pt x="17403" y="962"/>
                  </a:lnTo>
                  <a:cubicBezTo>
                    <a:pt x="17636" y="828"/>
                    <a:pt x="17823" y="518"/>
                    <a:pt x="17823" y="269"/>
                  </a:cubicBezTo>
                  <a:cubicBezTo>
                    <a:pt x="17823" y="98"/>
                    <a:pt x="17735" y="1"/>
                    <a:pt x="1760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4528675" y="1901375"/>
              <a:ext cx="166300" cy="130825"/>
            </a:xfrm>
            <a:custGeom>
              <a:rect b="b" l="l" r="r" t="t"/>
              <a:pathLst>
                <a:path extrusionOk="0" h="5233" w="6652">
                  <a:moveTo>
                    <a:pt x="972" y="1"/>
                  </a:moveTo>
                  <a:cubicBezTo>
                    <a:pt x="972" y="1"/>
                    <a:pt x="30" y="1488"/>
                    <a:pt x="17" y="1581"/>
                  </a:cubicBezTo>
                  <a:cubicBezTo>
                    <a:pt x="0" y="1676"/>
                    <a:pt x="2584" y="4437"/>
                    <a:pt x="2839" y="4717"/>
                  </a:cubicBezTo>
                  <a:cubicBezTo>
                    <a:pt x="2979" y="4870"/>
                    <a:pt x="3109" y="4993"/>
                    <a:pt x="3447" y="5014"/>
                  </a:cubicBezTo>
                  <a:cubicBezTo>
                    <a:pt x="4123" y="5054"/>
                    <a:pt x="6651" y="5232"/>
                    <a:pt x="6651" y="5232"/>
                  </a:cubicBezTo>
                  <a:lnTo>
                    <a:pt x="6252" y="3167"/>
                  </a:lnTo>
                  <a:lnTo>
                    <a:pt x="3761" y="3099"/>
                  </a:lnTo>
                  <a:cubicBezTo>
                    <a:pt x="3590" y="2956"/>
                    <a:pt x="972" y="1"/>
                    <a:pt x="97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4677550" y="1980550"/>
              <a:ext cx="106600" cy="71600"/>
            </a:xfrm>
            <a:custGeom>
              <a:rect b="b" l="l" r="r" t="t"/>
              <a:pathLst>
                <a:path extrusionOk="0" h="2864" w="4264">
                  <a:moveTo>
                    <a:pt x="297" y="0"/>
                  </a:moveTo>
                  <a:lnTo>
                    <a:pt x="0" y="2580"/>
                  </a:lnTo>
                  <a:lnTo>
                    <a:pt x="3840" y="2864"/>
                  </a:lnTo>
                  <a:lnTo>
                    <a:pt x="4264" y="90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4677550" y="1980550"/>
              <a:ext cx="106600" cy="68100"/>
            </a:xfrm>
            <a:custGeom>
              <a:rect b="b" l="l" r="r" t="t"/>
              <a:pathLst>
                <a:path extrusionOk="0" h="2724" w="4264">
                  <a:moveTo>
                    <a:pt x="297" y="0"/>
                  </a:moveTo>
                  <a:lnTo>
                    <a:pt x="66" y="2021"/>
                  </a:lnTo>
                  <a:lnTo>
                    <a:pt x="0" y="2580"/>
                  </a:lnTo>
                  <a:lnTo>
                    <a:pt x="1922" y="2724"/>
                  </a:lnTo>
                  <a:lnTo>
                    <a:pt x="1922" y="2656"/>
                  </a:lnTo>
                  <a:cubicBezTo>
                    <a:pt x="1922" y="1533"/>
                    <a:pt x="2543" y="188"/>
                    <a:pt x="4264" y="90"/>
                  </a:cubicBezTo>
                  <a:lnTo>
                    <a:pt x="2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3873775" y="1869900"/>
              <a:ext cx="706450" cy="624975"/>
            </a:xfrm>
            <a:custGeom>
              <a:rect b="b" l="l" r="r" t="t"/>
              <a:pathLst>
                <a:path extrusionOk="0" h="2499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24621"/>
                  </a:lnTo>
                  <a:cubicBezTo>
                    <a:pt x="1" y="24860"/>
                    <a:pt x="120" y="24999"/>
                    <a:pt x="293" y="24999"/>
                  </a:cubicBezTo>
                  <a:cubicBezTo>
                    <a:pt x="365" y="24999"/>
                    <a:pt x="445" y="24975"/>
                    <a:pt x="530" y="24925"/>
                  </a:cubicBezTo>
                  <a:lnTo>
                    <a:pt x="27732" y="9225"/>
                  </a:lnTo>
                  <a:cubicBezTo>
                    <a:pt x="28022" y="9054"/>
                    <a:pt x="28257" y="8645"/>
                    <a:pt x="28257" y="8311"/>
                  </a:cubicBez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3873775" y="1869900"/>
              <a:ext cx="706450" cy="430475"/>
            </a:xfrm>
            <a:custGeom>
              <a:rect b="b" l="l" r="r" t="t"/>
              <a:pathLst>
                <a:path extrusionOk="0" h="17219" w="28258">
                  <a:moveTo>
                    <a:pt x="27966" y="0"/>
                  </a:moveTo>
                  <a:cubicBezTo>
                    <a:pt x="27895" y="0"/>
                    <a:pt x="27816" y="23"/>
                    <a:pt x="27732" y="72"/>
                  </a:cubicBezTo>
                  <a:lnTo>
                    <a:pt x="530" y="15774"/>
                  </a:lnTo>
                  <a:cubicBezTo>
                    <a:pt x="240" y="15946"/>
                    <a:pt x="1" y="16352"/>
                    <a:pt x="1" y="16689"/>
                  </a:cubicBezTo>
                  <a:lnTo>
                    <a:pt x="1" y="17218"/>
                  </a:lnTo>
                  <a:lnTo>
                    <a:pt x="28257" y="907"/>
                  </a:lnTo>
                  <a:lnTo>
                    <a:pt x="28257" y="379"/>
                  </a:lnTo>
                  <a:cubicBezTo>
                    <a:pt x="28257" y="139"/>
                    <a:pt x="28138" y="0"/>
                    <a:pt x="279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3893575" y="2221700"/>
              <a:ext cx="158500" cy="242300"/>
            </a:xfrm>
            <a:custGeom>
              <a:rect b="b" l="l" r="r" t="t"/>
              <a:pathLst>
                <a:path extrusionOk="0" h="9692" w="6340">
                  <a:moveTo>
                    <a:pt x="6106" y="1"/>
                  </a:moveTo>
                  <a:cubicBezTo>
                    <a:pt x="6049" y="1"/>
                    <a:pt x="5986" y="19"/>
                    <a:pt x="5919" y="58"/>
                  </a:cubicBezTo>
                  <a:lnTo>
                    <a:pt x="424" y="3228"/>
                  </a:lnTo>
                  <a:cubicBezTo>
                    <a:pt x="192" y="3365"/>
                    <a:pt x="1" y="3693"/>
                    <a:pt x="1" y="3962"/>
                  </a:cubicBezTo>
                  <a:lnTo>
                    <a:pt x="1" y="9389"/>
                  </a:lnTo>
                  <a:cubicBezTo>
                    <a:pt x="1" y="9581"/>
                    <a:pt x="97" y="9691"/>
                    <a:pt x="237" y="9691"/>
                  </a:cubicBezTo>
                  <a:cubicBezTo>
                    <a:pt x="294" y="9691"/>
                    <a:pt x="357" y="9673"/>
                    <a:pt x="424" y="9635"/>
                  </a:cubicBezTo>
                  <a:lnTo>
                    <a:pt x="5919" y="6464"/>
                  </a:lnTo>
                  <a:cubicBezTo>
                    <a:pt x="6151" y="6327"/>
                    <a:pt x="6339" y="5999"/>
                    <a:pt x="6339" y="5730"/>
                  </a:cubicBezTo>
                  <a:lnTo>
                    <a:pt x="6339" y="300"/>
                  </a:lnTo>
                  <a:cubicBezTo>
                    <a:pt x="6339" y="111"/>
                    <a:pt x="6244" y="1"/>
                    <a:pt x="61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3893575" y="2264750"/>
              <a:ext cx="158500" cy="199250"/>
            </a:xfrm>
            <a:custGeom>
              <a:rect b="b" l="l" r="r" t="t"/>
              <a:pathLst>
                <a:path extrusionOk="0" h="7970" w="6340">
                  <a:moveTo>
                    <a:pt x="5090" y="1"/>
                  </a:moveTo>
                  <a:cubicBezTo>
                    <a:pt x="5012" y="1"/>
                    <a:pt x="4936" y="65"/>
                    <a:pt x="4881" y="192"/>
                  </a:cubicBezTo>
                  <a:lnTo>
                    <a:pt x="3247" y="4039"/>
                  </a:lnTo>
                  <a:lnTo>
                    <a:pt x="2452" y="3045"/>
                  </a:lnTo>
                  <a:cubicBezTo>
                    <a:pt x="2376" y="2952"/>
                    <a:pt x="2288" y="2906"/>
                    <a:pt x="2204" y="2906"/>
                  </a:cubicBezTo>
                  <a:cubicBezTo>
                    <a:pt x="2101" y="2906"/>
                    <a:pt x="2003" y="2974"/>
                    <a:pt x="1940" y="3107"/>
                  </a:cubicBezTo>
                  <a:lnTo>
                    <a:pt x="1" y="7240"/>
                  </a:lnTo>
                  <a:lnTo>
                    <a:pt x="1" y="7667"/>
                  </a:lnTo>
                  <a:cubicBezTo>
                    <a:pt x="1" y="7859"/>
                    <a:pt x="97" y="7969"/>
                    <a:pt x="237" y="7969"/>
                  </a:cubicBezTo>
                  <a:cubicBezTo>
                    <a:pt x="294" y="7969"/>
                    <a:pt x="357" y="7951"/>
                    <a:pt x="424" y="7913"/>
                  </a:cubicBezTo>
                  <a:lnTo>
                    <a:pt x="5919" y="4742"/>
                  </a:lnTo>
                  <a:cubicBezTo>
                    <a:pt x="6151" y="4605"/>
                    <a:pt x="6339" y="4277"/>
                    <a:pt x="6339" y="4008"/>
                  </a:cubicBezTo>
                  <a:lnTo>
                    <a:pt x="6339" y="2135"/>
                  </a:lnTo>
                  <a:lnTo>
                    <a:pt x="5301" y="175"/>
                  </a:lnTo>
                  <a:cubicBezTo>
                    <a:pt x="5240" y="59"/>
                    <a:pt x="5164" y="1"/>
                    <a:pt x="5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3893575" y="2287725"/>
              <a:ext cx="39725" cy="56700"/>
            </a:xfrm>
            <a:custGeom>
              <a:rect b="b" l="l" r="r" t="t"/>
              <a:pathLst>
                <a:path extrusionOk="0" h="2268" w="1589">
                  <a:moveTo>
                    <a:pt x="1445" y="0"/>
                  </a:moveTo>
                  <a:lnTo>
                    <a:pt x="424" y="587"/>
                  </a:lnTo>
                  <a:cubicBezTo>
                    <a:pt x="192" y="724"/>
                    <a:pt x="1" y="1052"/>
                    <a:pt x="1" y="1321"/>
                  </a:cubicBezTo>
                  <a:lnTo>
                    <a:pt x="1" y="2222"/>
                  </a:lnTo>
                  <a:cubicBezTo>
                    <a:pt x="66" y="2252"/>
                    <a:pt x="138" y="2268"/>
                    <a:pt x="216" y="2268"/>
                  </a:cubicBezTo>
                  <a:cubicBezTo>
                    <a:pt x="343" y="2268"/>
                    <a:pt x="486" y="2226"/>
                    <a:pt x="639" y="2137"/>
                  </a:cubicBezTo>
                  <a:cubicBezTo>
                    <a:pt x="1162" y="1836"/>
                    <a:pt x="1588" y="1099"/>
                    <a:pt x="1588" y="495"/>
                  </a:cubicBezTo>
                  <a:cubicBezTo>
                    <a:pt x="1588" y="283"/>
                    <a:pt x="1533" y="116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4103575" y="194660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7"/>
                  </a:lnTo>
                  <a:cubicBezTo>
                    <a:pt x="192" y="10000"/>
                    <a:pt x="0" y="10310"/>
                    <a:pt x="0" y="10560"/>
                  </a:cubicBezTo>
                  <a:cubicBezTo>
                    <a:pt x="0" y="10731"/>
                    <a:pt x="90" y="10828"/>
                    <a:pt x="222" y="10828"/>
                  </a:cubicBezTo>
                  <a:cubicBezTo>
                    <a:pt x="282" y="10828"/>
                    <a:pt x="351" y="10808"/>
                    <a:pt x="424" y="10765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4103575" y="2003775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5" y="0"/>
                  </a:moveTo>
                  <a:cubicBezTo>
                    <a:pt x="17545" y="0"/>
                    <a:pt x="17476" y="20"/>
                    <a:pt x="17403" y="62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3"/>
                  </a:lnTo>
                  <a:cubicBezTo>
                    <a:pt x="17639" y="826"/>
                    <a:pt x="17827" y="515"/>
                    <a:pt x="17827" y="266"/>
                  </a:cubicBezTo>
                  <a:cubicBezTo>
                    <a:pt x="17827" y="97"/>
                    <a:pt x="17737" y="0"/>
                    <a:pt x="176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4103575" y="2060950"/>
              <a:ext cx="445675" cy="270700"/>
            </a:xfrm>
            <a:custGeom>
              <a:rect b="b" l="l" r="r" t="t"/>
              <a:pathLst>
                <a:path extrusionOk="0" h="10828" w="17827">
                  <a:moveTo>
                    <a:pt x="17604" y="0"/>
                  </a:moveTo>
                  <a:cubicBezTo>
                    <a:pt x="17545" y="0"/>
                    <a:pt x="17476" y="20"/>
                    <a:pt x="17403" y="61"/>
                  </a:cubicBezTo>
                  <a:lnTo>
                    <a:pt x="424" y="9866"/>
                  </a:lnTo>
                  <a:cubicBezTo>
                    <a:pt x="192" y="10000"/>
                    <a:pt x="0" y="10310"/>
                    <a:pt x="0" y="10559"/>
                  </a:cubicBezTo>
                  <a:cubicBezTo>
                    <a:pt x="0" y="10730"/>
                    <a:pt x="90" y="10827"/>
                    <a:pt x="222" y="10827"/>
                  </a:cubicBezTo>
                  <a:cubicBezTo>
                    <a:pt x="282" y="10827"/>
                    <a:pt x="351" y="10807"/>
                    <a:pt x="424" y="10764"/>
                  </a:cubicBezTo>
                  <a:lnTo>
                    <a:pt x="17403" y="962"/>
                  </a:lnTo>
                  <a:cubicBezTo>
                    <a:pt x="17639" y="826"/>
                    <a:pt x="17827" y="515"/>
                    <a:pt x="17827" y="269"/>
                  </a:cubicBezTo>
                  <a:cubicBezTo>
                    <a:pt x="17827" y="97"/>
                    <a:pt x="17737" y="0"/>
                    <a:pt x="176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860225" y="2733875"/>
              <a:ext cx="36050" cy="52500"/>
            </a:xfrm>
            <a:custGeom>
              <a:rect b="b" l="l" r="r" t="t"/>
              <a:pathLst>
                <a:path extrusionOk="0" h="2100" w="1442">
                  <a:moveTo>
                    <a:pt x="0" y="1"/>
                  </a:moveTo>
                  <a:lnTo>
                    <a:pt x="0" y="2100"/>
                  </a:lnTo>
                  <a:lnTo>
                    <a:pt x="1441" y="2100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733700" y="2669025"/>
              <a:ext cx="37825" cy="53700"/>
            </a:xfrm>
            <a:custGeom>
              <a:rect b="b" l="l" r="r" t="t"/>
              <a:pathLst>
                <a:path extrusionOk="0" h="2148" w="1513">
                  <a:moveTo>
                    <a:pt x="1437" y="1"/>
                  </a:moveTo>
                  <a:lnTo>
                    <a:pt x="0" y="52"/>
                  </a:lnTo>
                  <a:lnTo>
                    <a:pt x="72" y="2148"/>
                  </a:lnTo>
                  <a:lnTo>
                    <a:pt x="1512" y="209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4696475" y="2222375"/>
              <a:ext cx="211975" cy="525100"/>
            </a:xfrm>
            <a:custGeom>
              <a:rect b="b" l="l" r="r" t="t"/>
              <a:pathLst>
                <a:path extrusionOk="0" h="21004" w="8479">
                  <a:moveTo>
                    <a:pt x="1165" y="0"/>
                  </a:moveTo>
                  <a:cubicBezTo>
                    <a:pt x="1165" y="0"/>
                    <a:pt x="1" y="9006"/>
                    <a:pt x="152" y="9863"/>
                  </a:cubicBezTo>
                  <a:cubicBezTo>
                    <a:pt x="298" y="10720"/>
                    <a:pt x="1455" y="18710"/>
                    <a:pt x="1455" y="18710"/>
                  </a:cubicBezTo>
                  <a:cubicBezTo>
                    <a:pt x="1710" y="18846"/>
                    <a:pt x="1956" y="18894"/>
                    <a:pt x="2174" y="18894"/>
                  </a:cubicBezTo>
                  <a:cubicBezTo>
                    <a:pt x="2669" y="18894"/>
                    <a:pt x="3022" y="18648"/>
                    <a:pt x="3022" y="18648"/>
                  </a:cubicBezTo>
                  <a:cubicBezTo>
                    <a:pt x="3022" y="18648"/>
                    <a:pt x="3318" y="13181"/>
                    <a:pt x="3267" y="12235"/>
                  </a:cubicBezTo>
                  <a:cubicBezTo>
                    <a:pt x="3216" y="11287"/>
                    <a:pt x="2981" y="9945"/>
                    <a:pt x="2981" y="9945"/>
                  </a:cubicBezTo>
                  <a:lnTo>
                    <a:pt x="4315" y="4239"/>
                  </a:lnTo>
                  <a:cubicBezTo>
                    <a:pt x="4315" y="4239"/>
                    <a:pt x="4698" y="9085"/>
                    <a:pt x="4920" y="10870"/>
                  </a:cubicBezTo>
                  <a:cubicBezTo>
                    <a:pt x="5178" y="12918"/>
                    <a:pt x="6482" y="20707"/>
                    <a:pt x="6482" y="20707"/>
                  </a:cubicBezTo>
                  <a:cubicBezTo>
                    <a:pt x="6800" y="20929"/>
                    <a:pt x="7086" y="21004"/>
                    <a:pt x="7327" y="21004"/>
                  </a:cubicBezTo>
                  <a:cubicBezTo>
                    <a:pt x="7810" y="21004"/>
                    <a:pt x="8110" y="20707"/>
                    <a:pt x="8110" y="20707"/>
                  </a:cubicBezTo>
                  <a:cubicBezTo>
                    <a:pt x="8110" y="20707"/>
                    <a:pt x="8288" y="14973"/>
                    <a:pt x="8397" y="12908"/>
                  </a:cubicBezTo>
                  <a:cubicBezTo>
                    <a:pt x="8479" y="11389"/>
                    <a:pt x="8107" y="10662"/>
                    <a:pt x="8073" y="10266"/>
                  </a:cubicBezTo>
                  <a:cubicBezTo>
                    <a:pt x="8073" y="10266"/>
                    <a:pt x="7895" y="1376"/>
                    <a:pt x="78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4725575" y="1982775"/>
              <a:ext cx="168300" cy="265200"/>
            </a:xfrm>
            <a:custGeom>
              <a:rect b="b" l="l" r="r" t="t"/>
              <a:pathLst>
                <a:path extrusionOk="0" h="10608" w="6732">
                  <a:moveTo>
                    <a:pt x="2343" y="1"/>
                  </a:moveTo>
                  <a:cubicBezTo>
                    <a:pt x="622" y="99"/>
                    <a:pt x="1" y="1444"/>
                    <a:pt x="1" y="2567"/>
                  </a:cubicBezTo>
                  <a:lnTo>
                    <a:pt x="1" y="9584"/>
                  </a:lnTo>
                  <a:cubicBezTo>
                    <a:pt x="1001" y="10314"/>
                    <a:pt x="2272" y="10608"/>
                    <a:pt x="3457" y="10608"/>
                  </a:cubicBezTo>
                  <a:cubicBezTo>
                    <a:pt x="4881" y="10608"/>
                    <a:pt x="6180" y="10184"/>
                    <a:pt x="6731" y="9584"/>
                  </a:cubicBezTo>
                  <a:lnTo>
                    <a:pt x="6731" y="5325"/>
                  </a:lnTo>
                  <a:lnTo>
                    <a:pt x="6731" y="2843"/>
                  </a:lnTo>
                  <a:cubicBezTo>
                    <a:pt x="6731" y="1540"/>
                    <a:pt x="5851" y="382"/>
                    <a:pt x="4585" y="69"/>
                  </a:cubicBezTo>
                  <a:cubicBezTo>
                    <a:pt x="4578" y="69"/>
                    <a:pt x="4571" y="65"/>
                    <a:pt x="4564" y="65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4846575" y="1840725"/>
              <a:ext cx="27925" cy="57675"/>
            </a:xfrm>
            <a:custGeom>
              <a:rect b="b" l="l" r="r" t="t"/>
              <a:pathLst>
                <a:path extrusionOk="0" h="2307" w="1117">
                  <a:moveTo>
                    <a:pt x="294" y="1"/>
                  </a:moveTo>
                  <a:cubicBezTo>
                    <a:pt x="241" y="1"/>
                    <a:pt x="209" y="6"/>
                    <a:pt x="209" y="6"/>
                  </a:cubicBezTo>
                  <a:lnTo>
                    <a:pt x="1" y="2307"/>
                  </a:lnTo>
                  <a:lnTo>
                    <a:pt x="844" y="2211"/>
                  </a:lnTo>
                  <a:cubicBezTo>
                    <a:pt x="1058" y="1027"/>
                    <a:pt x="1117" y="508"/>
                    <a:pt x="844" y="231"/>
                  </a:cubicBezTo>
                  <a:cubicBezTo>
                    <a:pt x="650" y="31"/>
                    <a:pt x="416" y="1"/>
                    <a:pt x="2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4708325" y="1828625"/>
              <a:ext cx="33425" cy="27375"/>
            </a:xfrm>
            <a:custGeom>
              <a:rect b="b" l="l" r="r" t="t"/>
              <a:pathLst>
                <a:path extrusionOk="0" h="1095" w="1337">
                  <a:moveTo>
                    <a:pt x="178" y="0"/>
                  </a:moveTo>
                  <a:cubicBezTo>
                    <a:pt x="25" y="0"/>
                    <a:pt x="1" y="234"/>
                    <a:pt x="117" y="443"/>
                  </a:cubicBezTo>
                  <a:cubicBezTo>
                    <a:pt x="257" y="699"/>
                    <a:pt x="524" y="1030"/>
                    <a:pt x="1094" y="1095"/>
                  </a:cubicBezTo>
                  <a:cubicBezTo>
                    <a:pt x="1100" y="1057"/>
                    <a:pt x="1336" y="436"/>
                    <a:pt x="1336" y="436"/>
                  </a:cubicBezTo>
                  <a:lnTo>
                    <a:pt x="828" y="149"/>
                  </a:lnTo>
                  <a:cubicBezTo>
                    <a:pt x="828" y="149"/>
                    <a:pt x="486" y="149"/>
                    <a:pt x="302" y="40"/>
                  </a:cubicBezTo>
                  <a:cubicBezTo>
                    <a:pt x="254" y="12"/>
                    <a:pt x="212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4723525" y="1817150"/>
              <a:ext cx="159000" cy="199125"/>
            </a:xfrm>
            <a:custGeom>
              <a:rect b="b" l="l" r="r" t="t"/>
              <a:pathLst>
                <a:path extrusionOk="0" h="7965" w="6360">
                  <a:moveTo>
                    <a:pt x="2451" y="1"/>
                  </a:moveTo>
                  <a:cubicBezTo>
                    <a:pt x="1546" y="1"/>
                    <a:pt x="674" y="456"/>
                    <a:pt x="404" y="1604"/>
                  </a:cubicBezTo>
                  <a:cubicBezTo>
                    <a:pt x="1" y="3324"/>
                    <a:pt x="455" y="4342"/>
                    <a:pt x="728" y="4912"/>
                  </a:cubicBezTo>
                  <a:cubicBezTo>
                    <a:pt x="971" y="5424"/>
                    <a:pt x="1346" y="5878"/>
                    <a:pt x="1506" y="5922"/>
                  </a:cubicBezTo>
                  <a:cubicBezTo>
                    <a:pt x="1576" y="5941"/>
                    <a:pt x="1665" y="5948"/>
                    <a:pt x="1759" y="5948"/>
                  </a:cubicBezTo>
                  <a:cubicBezTo>
                    <a:pt x="2063" y="5948"/>
                    <a:pt x="2428" y="5874"/>
                    <a:pt x="2428" y="5874"/>
                  </a:cubicBezTo>
                  <a:lnTo>
                    <a:pt x="2428" y="5874"/>
                  </a:lnTo>
                  <a:lnTo>
                    <a:pt x="2425" y="6626"/>
                  </a:lnTo>
                  <a:cubicBezTo>
                    <a:pt x="2055" y="7076"/>
                    <a:pt x="1814" y="7965"/>
                    <a:pt x="2737" y="7965"/>
                  </a:cubicBezTo>
                  <a:cubicBezTo>
                    <a:pt x="2812" y="7965"/>
                    <a:pt x="2896" y="7959"/>
                    <a:pt x="2987" y="7946"/>
                  </a:cubicBezTo>
                  <a:cubicBezTo>
                    <a:pt x="4199" y="7782"/>
                    <a:pt x="4646" y="6690"/>
                    <a:pt x="4646" y="6690"/>
                  </a:cubicBezTo>
                  <a:lnTo>
                    <a:pt x="4735" y="4625"/>
                  </a:lnTo>
                  <a:cubicBezTo>
                    <a:pt x="4735" y="4625"/>
                    <a:pt x="4846" y="4709"/>
                    <a:pt x="5026" y="4709"/>
                  </a:cubicBezTo>
                  <a:cubicBezTo>
                    <a:pt x="5140" y="4709"/>
                    <a:pt x="5281" y="4675"/>
                    <a:pt x="5438" y="4567"/>
                  </a:cubicBezTo>
                  <a:cubicBezTo>
                    <a:pt x="5779" y="4328"/>
                    <a:pt x="6360" y="3611"/>
                    <a:pt x="6103" y="3072"/>
                  </a:cubicBezTo>
                  <a:cubicBezTo>
                    <a:pt x="5984" y="2821"/>
                    <a:pt x="5807" y="2738"/>
                    <a:pt x="5639" y="2738"/>
                  </a:cubicBezTo>
                  <a:cubicBezTo>
                    <a:pt x="5453" y="2738"/>
                    <a:pt x="5276" y="2840"/>
                    <a:pt x="5196" y="2926"/>
                  </a:cubicBezTo>
                  <a:cubicBezTo>
                    <a:pt x="5059" y="3065"/>
                    <a:pt x="4907" y="3264"/>
                    <a:pt x="4786" y="3264"/>
                  </a:cubicBezTo>
                  <a:cubicBezTo>
                    <a:pt x="4768" y="3264"/>
                    <a:pt x="4751" y="3260"/>
                    <a:pt x="4735" y="3250"/>
                  </a:cubicBezTo>
                  <a:cubicBezTo>
                    <a:pt x="4735" y="3250"/>
                    <a:pt x="5189" y="1192"/>
                    <a:pt x="4005" y="448"/>
                  </a:cubicBezTo>
                  <a:cubicBezTo>
                    <a:pt x="3558" y="167"/>
                    <a:pt x="2998" y="1"/>
                    <a:pt x="245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4716800" y="1784625"/>
              <a:ext cx="142000" cy="119075"/>
            </a:xfrm>
            <a:custGeom>
              <a:rect b="b" l="l" r="r" t="t"/>
              <a:pathLst>
                <a:path extrusionOk="0" h="4763" w="5680">
                  <a:moveTo>
                    <a:pt x="357" y="1"/>
                  </a:moveTo>
                  <a:cubicBezTo>
                    <a:pt x="238" y="1"/>
                    <a:pt x="197" y="85"/>
                    <a:pt x="147" y="264"/>
                  </a:cubicBezTo>
                  <a:cubicBezTo>
                    <a:pt x="41" y="640"/>
                    <a:pt x="0" y="1503"/>
                    <a:pt x="512" y="2083"/>
                  </a:cubicBezTo>
                  <a:lnTo>
                    <a:pt x="939" y="2237"/>
                  </a:lnTo>
                  <a:cubicBezTo>
                    <a:pt x="939" y="2237"/>
                    <a:pt x="1168" y="2442"/>
                    <a:pt x="1970" y="2541"/>
                  </a:cubicBezTo>
                  <a:cubicBezTo>
                    <a:pt x="2196" y="2568"/>
                    <a:pt x="2457" y="2578"/>
                    <a:pt x="2721" y="2578"/>
                  </a:cubicBezTo>
                  <a:cubicBezTo>
                    <a:pt x="3387" y="2578"/>
                    <a:pt x="4062" y="2513"/>
                    <a:pt x="4184" y="2496"/>
                  </a:cubicBezTo>
                  <a:cubicBezTo>
                    <a:pt x="4198" y="2494"/>
                    <a:pt x="4211" y="2493"/>
                    <a:pt x="4223" y="2493"/>
                  </a:cubicBezTo>
                  <a:cubicBezTo>
                    <a:pt x="4423" y="2493"/>
                    <a:pt x="4475" y="2727"/>
                    <a:pt x="4594" y="3305"/>
                  </a:cubicBezTo>
                  <a:cubicBezTo>
                    <a:pt x="4704" y="3844"/>
                    <a:pt x="4792" y="4759"/>
                    <a:pt x="5004" y="4762"/>
                  </a:cubicBezTo>
                  <a:cubicBezTo>
                    <a:pt x="5069" y="4762"/>
                    <a:pt x="5307" y="4367"/>
                    <a:pt x="5465" y="4227"/>
                  </a:cubicBezTo>
                  <a:cubicBezTo>
                    <a:pt x="5679" y="4028"/>
                    <a:pt x="5400" y="2250"/>
                    <a:pt x="5400" y="2250"/>
                  </a:cubicBezTo>
                  <a:cubicBezTo>
                    <a:pt x="5400" y="2250"/>
                    <a:pt x="5618" y="1578"/>
                    <a:pt x="5192" y="1131"/>
                  </a:cubicBezTo>
                  <a:cubicBezTo>
                    <a:pt x="4765" y="684"/>
                    <a:pt x="3939" y="759"/>
                    <a:pt x="3335" y="739"/>
                  </a:cubicBezTo>
                  <a:cubicBezTo>
                    <a:pt x="2707" y="714"/>
                    <a:pt x="2034" y="677"/>
                    <a:pt x="1174" y="305"/>
                  </a:cubicBezTo>
                  <a:cubicBezTo>
                    <a:pt x="722" y="106"/>
                    <a:pt x="490" y="1"/>
                    <a:pt x="3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4849050" y="1828225"/>
              <a:ext cx="21625" cy="16175"/>
            </a:xfrm>
            <a:custGeom>
              <a:rect b="b" l="l" r="r" t="t"/>
              <a:pathLst>
                <a:path extrusionOk="0" h="647" w="865">
                  <a:moveTo>
                    <a:pt x="488" y="1"/>
                  </a:moveTo>
                  <a:cubicBezTo>
                    <a:pt x="423" y="1"/>
                    <a:pt x="356" y="16"/>
                    <a:pt x="294" y="49"/>
                  </a:cubicBezTo>
                  <a:cubicBezTo>
                    <a:pt x="86" y="162"/>
                    <a:pt x="0" y="428"/>
                    <a:pt x="110" y="646"/>
                  </a:cubicBezTo>
                  <a:lnTo>
                    <a:pt x="864" y="240"/>
                  </a:lnTo>
                  <a:cubicBezTo>
                    <a:pt x="790" y="87"/>
                    <a:pt x="642" y="1"/>
                    <a:pt x="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4784200" y="1939675"/>
              <a:ext cx="51400" cy="31750"/>
            </a:xfrm>
            <a:custGeom>
              <a:rect b="b" l="l" r="r" t="t"/>
              <a:pathLst>
                <a:path extrusionOk="0" h="1270" w="2056">
                  <a:moveTo>
                    <a:pt x="2055" y="0"/>
                  </a:moveTo>
                  <a:cubicBezTo>
                    <a:pt x="1991" y="158"/>
                    <a:pt x="1775" y="400"/>
                    <a:pt x="1513" y="540"/>
                  </a:cubicBezTo>
                  <a:cubicBezTo>
                    <a:pt x="1120" y="748"/>
                    <a:pt x="1" y="973"/>
                    <a:pt x="1" y="973"/>
                  </a:cubicBezTo>
                  <a:lnTo>
                    <a:pt x="1" y="1270"/>
                  </a:lnTo>
                  <a:cubicBezTo>
                    <a:pt x="1" y="1270"/>
                    <a:pt x="1461" y="1000"/>
                    <a:pt x="1748" y="635"/>
                  </a:cubicBezTo>
                  <a:cubicBezTo>
                    <a:pt x="1980" y="335"/>
                    <a:pt x="2055" y="1"/>
                    <a:pt x="2055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4790950" y="1885600"/>
              <a:ext cx="11200" cy="11700"/>
            </a:xfrm>
            <a:custGeom>
              <a:rect b="b" l="l" r="r" t="t"/>
              <a:pathLst>
                <a:path extrusionOk="0" h="468" w="448">
                  <a:moveTo>
                    <a:pt x="222" y="0"/>
                  </a:moveTo>
                  <a:cubicBezTo>
                    <a:pt x="100" y="0"/>
                    <a:pt x="0" y="106"/>
                    <a:pt x="0" y="232"/>
                  </a:cubicBezTo>
                  <a:cubicBezTo>
                    <a:pt x="0" y="361"/>
                    <a:pt x="100" y="468"/>
                    <a:pt x="222" y="468"/>
                  </a:cubicBezTo>
                  <a:cubicBezTo>
                    <a:pt x="349" y="464"/>
                    <a:pt x="448" y="361"/>
                    <a:pt x="448" y="232"/>
                  </a:cubicBezTo>
                  <a:cubicBezTo>
                    <a:pt x="448" y="102"/>
                    <a:pt x="349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4796825" y="1866425"/>
              <a:ext cx="13850" cy="10400"/>
            </a:xfrm>
            <a:custGeom>
              <a:rect b="b" l="l" r="r" t="t"/>
              <a:pathLst>
                <a:path extrusionOk="0" h="416" w="554">
                  <a:moveTo>
                    <a:pt x="243" y="1"/>
                  </a:moveTo>
                  <a:cubicBezTo>
                    <a:pt x="145" y="1"/>
                    <a:pt x="51" y="55"/>
                    <a:pt x="0" y="153"/>
                  </a:cubicBezTo>
                  <a:lnTo>
                    <a:pt x="482" y="416"/>
                  </a:lnTo>
                  <a:cubicBezTo>
                    <a:pt x="553" y="279"/>
                    <a:pt x="503" y="108"/>
                    <a:pt x="369" y="33"/>
                  </a:cubicBezTo>
                  <a:cubicBezTo>
                    <a:pt x="329" y="11"/>
                    <a:pt x="285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4778500" y="1929525"/>
              <a:ext cx="14100" cy="9500"/>
            </a:xfrm>
            <a:custGeom>
              <a:rect b="b" l="l" r="r" t="t"/>
              <a:pathLst>
                <a:path extrusionOk="0" h="380" w="564">
                  <a:moveTo>
                    <a:pt x="512" y="1"/>
                  </a:moveTo>
                  <a:lnTo>
                    <a:pt x="0" y="192"/>
                  </a:lnTo>
                  <a:cubicBezTo>
                    <a:pt x="40" y="306"/>
                    <a:pt x="145" y="380"/>
                    <a:pt x="256" y="380"/>
                  </a:cubicBezTo>
                  <a:cubicBezTo>
                    <a:pt x="287" y="380"/>
                    <a:pt x="318" y="374"/>
                    <a:pt x="348" y="362"/>
                  </a:cubicBezTo>
                  <a:cubicBezTo>
                    <a:pt x="492" y="308"/>
                    <a:pt x="563" y="147"/>
                    <a:pt x="51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4738575" y="1863575"/>
              <a:ext cx="13225" cy="11375"/>
            </a:xfrm>
            <a:custGeom>
              <a:rect b="b" l="l" r="r" t="t"/>
              <a:pathLst>
                <a:path extrusionOk="0" h="455" w="529">
                  <a:moveTo>
                    <a:pt x="308" y="0"/>
                  </a:moveTo>
                  <a:cubicBezTo>
                    <a:pt x="252" y="0"/>
                    <a:pt x="196" y="18"/>
                    <a:pt x="147" y="55"/>
                  </a:cubicBezTo>
                  <a:cubicBezTo>
                    <a:pt x="27" y="150"/>
                    <a:pt x="0" y="328"/>
                    <a:pt x="89" y="454"/>
                  </a:cubicBezTo>
                  <a:lnTo>
                    <a:pt x="528" y="116"/>
                  </a:lnTo>
                  <a:cubicBezTo>
                    <a:pt x="475" y="40"/>
                    <a:pt x="393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4744200" y="1883975"/>
              <a:ext cx="11275" cy="11700"/>
            </a:xfrm>
            <a:custGeom>
              <a:rect b="b" l="l" r="r" t="t"/>
              <a:pathLst>
                <a:path extrusionOk="0" h="468" w="451">
                  <a:moveTo>
                    <a:pt x="226" y="0"/>
                  </a:moveTo>
                  <a:cubicBezTo>
                    <a:pt x="99" y="0"/>
                    <a:pt x="0" y="106"/>
                    <a:pt x="0" y="235"/>
                  </a:cubicBezTo>
                  <a:cubicBezTo>
                    <a:pt x="0" y="362"/>
                    <a:pt x="99" y="467"/>
                    <a:pt x="226" y="467"/>
                  </a:cubicBezTo>
                  <a:cubicBezTo>
                    <a:pt x="348" y="467"/>
                    <a:pt x="451" y="362"/>
                    <a:pt x="451" y="232"/>
                  </a:cubicBezTo>
                  <a:cubicBezTo>
                    <a:pt x="451" y="103"/>
                    <a:pt x="34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4753300" y="1884475"/>
              <a:ext cx="19500" cy="33825"/>
            </a:xfrm>
            <a:custGeom>
              <a:rect b="b" l="l" r="r" t="t"/>
              <a:pathLst>
                <a:path extrusionOk="0" h="1353" w="780">
                  <a:moveTo>
                    <a:pt x="779" y="1"/>
                  </a:moveTo>
                  <a:lnTo>
                    <a:pt x="1" y="1113"/>
                  </a:lnTo>
                  <a:lnTo>
                    <a:pt x="708" y="1352"/>
                  </a:lnTo>
                  <a:lnTo>
                    <a:pt x="779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800125" y="2763350"/>
              <a:ext cx="105100" cy="96050"/>
            </a:xfrm>
            <a:custGeom>
              <a:rect b="b" l="l" r="r" t="t"/>
              <a:pathLst>
                <a:path extrusionOk="0" h="3842" w="4204">
                  <a:moveTo>
                    <a:pt x="3855" y="1"/>
                  </a:moveTo>
                  <a:cubicBezTo>
                    <a:pt x="3852" y="1"/>
                    <a:pt x="3849" y="1"/>
                    <a:pt x="3845" y="2"/>
                  </a:cubicBezTo>
                  <a:lnTo>
                    <a:pt x="3845" y="160"/>
                  </a:lnTo>
                  <a:cubicBezTo>
                    <a:pt x="3739" y="276"/>
                    <a:pt x="3449" y="391"/>
                    <a:pt x="3124" y="402"/>
                  </a:cubicBezTo>
                  <a:cubicBezTo>
                    <a:pt x="3105" y="403"/>
                    <a:pt x="3084" y="403"/>
                    <a:pt x="3060" y="403"/>
                  </a:cubicBezTo>
                  <a:cubicBezTo>
                    <a:pt x="2825" y="403"/>
                    <a:pt x="2404" y="356"/>
                    <a:pt x="2404" y="207"/>
                  </a:cubicBezTo>
                  <a:lnTo>
                    <a:pt x="2404" y="2"/>
                  </a:lnTo>
                  <a:cubicBezTo>
                    <a:pt x="2268" y="64"/>
                    <a:pt x="1947" y="1283"/>
                    <a:pt x="1377" y="1804"/>
                  </a:cubicBezTo>
                  <a:cubicBezTo>
                    <a:pt x="924" y="2218"/>
                    <a:pt x="303" y="2699"/>
                    <a:pt x="145" y="3160"/>
                  </a:cubicBezTo>
                  <a:cubicBezTo>
                    <a:pt x="0" y="3586"/>
                    <a:pt x="791" y="3841"/>
                    <a:pt x="1267" y="3841"/>
                  </a:cubicBezTo>
                  <a:cubicBezTo>
                    <a:pt x="1328" y="3841"/>
                    <a:pt x="1384" y="3837"/>
                    <a:pt x="1432" y="3828"/>
                  </a:cubicBezTo>
                  <a:cubicBezTo>
                    <a:pt x="1924" y="3743"/>
                    <a:pt x="2780" y="3395"/>
                    <a:pt x="2992" y="3074"/>
                  </a:cubicBezTo>
                  <a:cubicBezTo>
                    <a:pt x="3206" y="2750"/>
                    <a:pt x="3309" y="2275"/>
                    <a:pt x="3483" y="2040"/>
                  </a:cubicBezTo>
                  <a:cubicBezTo>
                    <a:pt x="3657" y="1804"/>
                    <a:pt x="4060" y="1542"/>
                    <a:pt x="4152" y="1269"/>
                  </a:cubicBezTo>
                  <a:cubicBezTo>
                    <a:pt x="4203" y="1119"/>
                    <a:pt x="4142" y="791"/>
                    <a:pt x="4071" y="514"/>
                  </a:cubicBezTo>
                  <a:cubicBezTo>
                    <a:pt x="4004" y="269"/>
                    <a:pt x="3936" y="1"/>
                    <a:pt x="38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647525" y="2709525"/>
              <a:ext cx="137475" cy="70475"/>
            </a:xfrm>
            <a:custGeom>
              <a:rect b="b" l="l" r="r" t="t"/>
              <a:pathLst>
                <a:path extrusionOk="0" h="2819" w="5499">
                  <a:moveTo>
                    <a:pt x="4951" y="1"/>
                  </a:moveTo>
                  <a:cubicBezTo>
                    <a:pt x="4948" y="1"/>
                    <a:pt x="4945" y="1"/>
                    <a:pt x="4942" y="2"/>
                  </a:cubicBezTo>
                  <a:lnTo>
                    <a:pt x="4945" y="128"/>
                  </a:lnTo>
                  <a:cubicBezTo>
                    <a:pt x="4833" y="299"/>
                    <a:pt x="4422" y="403"/>
                    <a:pt x="4044" y="403"/>
                  </a:cubicBezTo>
                  <a:cubicBezTo>
                    <a:pt x="3840" y="403"/>
                    <a:pt x="3645" y="373"/>
                    <a:pt x="3512" y="306"/>
                  </a:cubicBezTo>
                  <a:lnTo>
                    <a:pt x="3505" y="84"/>
                  </a:lnTo>
                  <a:cubicBezTo>
                    <a:pt x="3430" y="84"/>
                    <a:pt x="3369" y="189"/>
                    <a:pt x="3205" y="370"/>
                  </a:cubicBezTo>
                  <a:cubicBezTo>
                    <a:pt x="3003" y="586"/>
                    <a:pt x="2680" y="818"/>
                    <a:pt x="2355" y="978"/>
                  </a:cubicBezTo>
                  <a:cubicBezTo>
                    <a:pt x="1815" y="1248"/>
                    <a:pt x="768" y="1664"/>
                    <a:pt x="297" y="1876"/>
                  </a:cubicBezTo>
                  <a:cubicBezTo>
                    <a:pt x="0" y="2009"/>
                    <a:pt x="13" y="2367"/>
                    <a:pt x="321" y="2572"/>
                  </a:cubicBezTo>
                  <a:cubicBezTo>
                    <a:pt x="522" y="2708"/>
                    <a:pt x="916" y="2818"/>
                    <a:pt x="1417" y="2818"/>
                  </a:cubicBezTo>
                  <a:cubicBezTo>
                    <a:pt x="1672" y="2818"/>
                    <a:pt x="1954" y="2790"/>
                    <a:pt x="2253" y="2722"/>
                  </a:cubicBezTo>
                  <a:cubicBezTo>
                    <a:pt x="2724" y="2619"/>
                    <a:pt x="3333" y="2192"/>
                    <a:pt x="3734" y="2192"/>
                  </a:cubicBezTo>
                  <a:cubicBezTo>
                    <a:pt x="3744" y="2192"/>
                    <a:pt x="3755" y="2192"/>
                    <a:pt x="3765" y="2193"/>
                  </a:cubicBezTo>
                  <a:cubicBezTo>
                    <a:pt x="3860" y="2199"/>
                    <a:pt x="3974" y="2203"/>
                    <a:pt x="4098" y="2203"/>
                  </a:cubicBezTo>
                  <a:cubicBezTo>
                    <a:pt x="4492" y="2203"/>
                    <a:pt x="4978" y="2162"/>
                    <a:pt x="5202" y="2009"/>
                  </a:cubicBezTo>
                  <a:cubicBezTo>
                    <a:pt x="5498" y="1804"/>
                    <a:pt x="5379" y="1374"/>
                    <a:pt x="5297" y="1002"/>
                  </a:cubicBezTo>
                  <a:cubicBezTo>
                    <a:pt x="5207" y="604"/>
                    <a:pt x="5081" y="1"/>
                    <a:pt x="4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495725" y="2007750"/>
              <a:ext cx="372125" cy="164025"/>
            </a:xfrm>
            <a:custGeom>
              <a:rect b="b" l="l" r="r" t="t"/>
              <a:pathLst>
                <a:path extrusionOk="0" h="6561" w="14885">
                  <a:moveTo>
                    <a:pt x="14195" y="1"/>
                  </a:moveTo>
                  <a:lnTo>
                    <a:pt x="9751" y="4599"/>
                  </a:lnTo>
                  <a:cubicBezTo>
                    <a:pt x="9751" y="4599"/>
                    <a:pt x="5854" y="3899"/>
                    <a:pt x="4519" y="3520"/>
                  </a:cubicBezTo>
                  <a:cubicBezTo>
                    <a:pt x="4099" y="3397"/>
                    <a:pt x="3806" y="2773"/>
                    <a:pt x="3714" y="2288"/>
                  </a:cubicBezTo>
                  <a:cubicBezTo>
                    <a:pt x="3622" y="1803"/>
                    <a:pt x="3379" y="1656"/>
                    <a:pt x="3379" y="1656"/>
                  </a:cubicBezTo>
                  <a:cubicBezTo>
                    <a:pt x="3379" y="1656"/>
                    <a:pt x="3369" y="1998"/>
                    <a:pt x="3291" y="2565"/>
                  </a:cubicBezTo>
                  <a:cubicBezTo>
                    <a:pt x="3256" y="2810"/>
                    <a:pt x="2870" y="2841"/>
                    <a:pt x="2530" y="2913"/>
                  </a:cubicBezTo>
                  <a:cubicBezTo>
                    <a:pt x="1304" y="3175"/>
                    <a:pt x="895" y="2905"/>
                    <a:pt x="393" y="3264"/>
                  </a:cubicBezTo>
                  <a:cubicBezTo>
                    <a:pt x="0" y="3544"/>
                    <a:pt x="488" y="4264"/>
                    <a:pt x="1380" y="4510"/>
                  </a:cubicBezTo>
                  <a:cubicBezTo>
                    <a:pt x="2632" y="4851"/>
                    <a:pt x="3321" y="4680"/>
                    <a:pt x="4083" y="4868"/>
                  </a:cubicBezTo>
                  <a:cubicBezTo>
                    <a:pt x="4669" y="5015"/>
                    <a:pt x="8895" y="6342"/>
                    <a:pt x="9700" y="6517"/>
                  </a:cubicBezTo>
                  <a:cubicBezTo>
                    <a:pt x="9821" y="6544"/>
                    <a:pt x="9933" y="6561"/>
                    <a:pt x="10043" y="6561"/>
                  </a:cubicBezTo>
                  <a:cubicBezTo>
                    <a:pt x="10321" y="6561"/>
                    <a:pt x="10581" y="6452"/>
                    <a:pt x="10912" y="6124"/>
                  </a:cubicBezTo>
                  <a:cubicBezTo>
                    <a:pt x="11373" y="5667"/>
                    <a:pt x="14884" y="2609"/>
                    <a:pt x="14884" y="2609"/>
                  </a:cubicBezTo>
                  <a:lnTo>
                    <a:pt x="14195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768925" y="2003700"/>
              <a:ext cx="123425" cy="120050"/>
            </a:xfrm>
            <a:custGeom>
              <a:rect b="b" l="l" r="r" t="t"/>
              <a:pathLst>
                <a:path extrusionOk="0" h="4802" w="4937">
                  <a:moveTo>
                    <a:pt x="3434" y="0"/>
                  </a:moveTo>
                  <a:cubicBezTo>
                    <a:pt x="2870" y="0"/>
                    <a:pt x="1" y="3426"/>
                    <a:pt x="1" y="3426"/>
                  </a:cubicBezTo>
                  <a:lnTo>
                    <a:pt x="1639" y="4802"/>
                  </a:lnTo>
                  <a:cubicBezTo>
                    <a:pt x="1639" y="4802"/>
                    <a:pt x="3758" y="3412"/>
                    <a:pt x="4134" y="2856"/>
                  </a:cubicBezTo>
                  <a:cubicBezTo>
                    <a:pt x="4509" y="2300"/>
                    <a:pt x="4936" y="372"/>
                    <a:pt x="3462" y="3"/>
                  </a:cubicBezTo>
                  <a:cubicBezTo>
                    <a:pt x="3453" y="1"/>
                    <a:pt x="3444" y="0"/>
                    <a:pt x="3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4805875" y="2040200"/>
              <a:ext cx="75025" cy="93200"/>
            </a:xfrm>
            <a:custGeom>
              <a:rect b="b" l="l" r="r" t="t"/>
              <a:pathLst>
                <a:path extrusionOk="0" h="3728" w="3001">
                  <a:moveTo>
                    <a:pt x="2755" y="0"/>
                  </a:moveTo>
                  <a:cubicBezTo>
                    <a:pt x="2755" y="1"/>
                    <a:pt x="2809" y="779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3001" y="679"/>
                    <a:pt x="2755" y="1"/>
                    <a:pt x="27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4805875" y="2040200"/>
              <a:ext cx="71700" cy="93200"/>
            </a:xfrm>
            <a:custGeom>
              <a:rect b="b" l="l" r="r" t="t"/>
              <a:pathLst>
                <a:path extrusionOk="0" h="3728" w="2868">
                  <a:moveTo>
                    <a:pt x="2755" y="0"/>
                  </a:moveTo>
                  <a:cubicBezTo>
                    <a:pt x="2755" y="0"/>
                    <a:pt x="2762" y="95"/>
                    <a:pt x="2762" y="243"/>
                  </a:cubicBezTo>
                  <a:cubicBezTo>
                    <a:pt x="2762" y="505"/>
                    <a:pt x="2738" y="928"/>
                    <a:pt x="2608" y="1201"/>
                  </a:cubicBezTo>
                  <a:cubicBezTo>
                    <a:pt x="2505" y="1420"/>
                    <a:pt x="267" y="3427"/>
                    <a:pt x="267" y="3427"/>
                  </a:cubicBezTo>
                  <a:lnTo>
                    <a:pt x="161" y="3342"/>
                  </a:lnTo>
                  <a:lnTo>
                    <a:pt x="38" y="3447"/>
                  </a:lnTo>
                  <a:lnTo>
                    <a:pt x="1" y="3482"/>
                  </a:lnTo>
                  <a:lnTo>
                    <a:pt x="267" y="3727"/>
                  </a:lnTo>
                  <a:lnTo>
                    <a:pt x="544" y="3471"/>
                  </a:lnTo>
                  <a:cubicBezTo>
                    <a:pt x="816" y="3215"/>
                    <a:pt x="2526" y="1727"/>
                    <a:pt x="2762" y="1201"/>
                  </a:cubicBezTo>
                  <a:cubicBezTo>
                    <a:pt x="2840" y="1031"/>
                    <a:pt x="2864" y="843"/>
                    <a:pt x="2867" y="669"/>
                  </a:cubicBezTo>
                  <a:cubicBezTo>
                    <a:pt x="2867" y="308"/>
                    <a:pt x="2755" y="1"/>
                    <a:pt x="2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4494925" y="1869425"/>
              <a:ext cx="62325" cy="79075"/>
            </a:xfrm>
            <a:custGeom>
              <a:rect b="b" l="l" r="r" t="t"/>
              <a:pathLst>
                <a:path extrusionOk="0" h="3163" w="2493">
                  <a:moveTo>
                    <a:pt x="2334" y="1"/>
                  </a:moveTo>
                  <a:cubicBezTo>
                    <a:pt x="2193" y="1"/>
                    <a:pt x="1891" y="285"/>
                    <a:pt x="1462" y="332"/>
                  </a:cubicBezTo>
                  <a:cubicBezTo>
                    <a:pt x="950" y="387"/>
                    <a:pt x="81" y="647"/>
                    <a:pt x="32" y="1657"/>
                  </a:cubicBezTo>
                  <a:cubicBezTo>
                    <a:pt x="0" y="2288"/>
                    <a:pt x="142" y="3162"/>
                    <a:pt x="653" y="3162"/>
                  </a:cubicBezTo>
                  <a:cubicBezTo>
                    <a:pt x="800" y="3162"/>
                    <a:pt x="977" y="3090"/>
                    <a:pt x="1190" y="2920"/>
                  </a:cubicBezTo>
                  <a:cubicBezTo>
                    <a:pt x="1510" y="2664"/>
                    <a:pt x="1497" y="1920"/>
                    <a:pt x="1538" y="1548"/>
                  </a:cubicBezTo>
                  <a:cubicBezTo>
                    <a:pt x="1585" y="1104"/>
                    <a:pt x="1667" y="794"/>
                    <a:pt x="1667" y="794"/>
                  </a:cubicBezTo>
                  <a:cubicBezTo>
                    <a:pt x="1667" y="794"/>
                    <a:pt x="2261" y="531"/>
                    <a:pt x="2398" y="373"/>
                  </a:cubicBezTo>
                  <a:cubicBezTo>
                    <a:pt x="2463" y="296"/>
                    <a:pt x="2493" y="121"/>
                    <a:pt x="2384" y="19"/>
                  </a:cubicBezTo>
                  <a:cubicBezTo>
                    <a:pt x="2370" y="6"/>
                    <a:pt x="2354" y="1"/>
                    <a:pt x="233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23"/>
          <p:cNvGrpSpPr/>
          <p:nvPr/>
        </p:nvGrpSpPr>
        <p:grpSpPr>
          <a:xfrm>
            <a:off x="6393329" y="1723966"/>
            <a:ext cx="1353225" cy="1324314"/>
            <a:chOff x="4620850" y="1546275"/>
            <a:chExt cx="1693224" cy="1614623"/>
          </a:xfrm>
        </p:grpSpPr>
        <p:sp>
          <p:nvSpPr>
            <p:cNvPr id="716" name="Google Shape;716;p23"/>
            <p:cNvSpPr/>
            <p:nvPr/>
          </p:nvSpPr>
          <p:spPr>
            <a:xfrm>
              <a:off x="5912545" y="2949329"/>
              <a:ext cx="374440" cy="185370"/>
            </a:xfrm>
            <a:custGeom>
              <a:rect b="b" l="l" r="r" t="t"/>
              <a:pathLst>
                <a:path extrusionOk="0" h="5010" w="10120">
                  <a:moveTo>
                    <a:pt x="5060" y="1"/>
                  </a:moveTo>
                  <a:cubicBezTo>
                    <a:pt x="3880" y="1"/>
                    <a:pt x="2700" y="245"/>
                    <a:pt x="1801" y="734"/>
                  </a:cubicBezTo>
                  <a:cubicBezTo>
                    <a:pt x="0" y="1712"/>
                    <a:pt x="0" y="3298"/>
                    <a:pt x="1801" y="4276"/>
                  </a:cubicBezTo>
                  <a:cubicBezTo>
                    <a:pt x="2700" y="4765"/>
                    <a:pt x="3880" y="5010"/>
                    <a:pt x="5060" y="5010"/>
                  </a:cubicBezTo>
                  <a:cubicBezTo>
                    <a:pt x="6240" y="5010"/>
                    <a:pt x="7420" y="4765"/>
                    <a:pt x="8320" y="4276"/>
                  </a:cubicBezTo>
                  <a:cubicBezTo>
                    <a:pt x="10119" y="3298"/>
                    <a:pt x="10119" y="1712"/>
                    <a:pt x="8320" y="734"/>
                  </a:cubicBezTo>
                  <a:cubicBezTo>
                    <a:pt x="7420" y="245"/>
                    <a:pt x="6240" y="1"/>
                    <a:pt x="506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4644974" y="2937414"/>
              <a:ext cx="374551" cy="185481"/>
            </a:xfrm>
            <a:custGeom>
              <a:rect b="b" l="l" r="r" t="t"/>
              <a:pathLst>
                <a:path extrusionOk="0" h="5013" w="10123">
                  <a:moveTo>
                    <a:pt x="5061" y="0"/>
                  </a:moveTo>
                  <a:cubicBezTo>
                    <a:pt x="3881" y="0"/>
                    <a:pt x="2701" y="245"/>
                    <a:pt x="1800" y="734"/>
                  </a:cubicBezTo>
                  <a:cubicBezTo>
                    <a:pt x="1" y="1715"/>
                    <a:pt x="1" y="3301"/>
                    <a:pt x="1800" y="4279"/>
                  </a:cubicBezTo>
                  <a:cubicBezTo>
                    <a:pt x="2701" y="4768"/>
                    <a:pt x="3881" y="5012"/>
                    <a:pt x="5061" y="5012"/>
                  </a:cubicBezTo>
                  <a:cubicBezTo>
                    <a:pt x="6241" y="5012"/>
                    <a:pt x="7420" y="4768"/>
                    <a:pt x="8320" y="4279"/>
                  </a:cubicBezTo>
                  <a:cubicBezTo>
                    <a:pt x="10123" y="3301"/>
                    <a:pt x="10123" y="1715"/>
                    <a:pt x="8320" y="734"/>
                  </a:cubicBezTo>
                  <a:cubicBezTo>
                    <a:pt x="7420" y="245"/>
                    <a:pt x="6241" y="0"/>
                    <a:pt x="506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4631580" y="2799436"/>
              <a:ext cx="125060" cy="127354"/>
            </a:xfrm>
            <a:custGeom>
              <a:rect b="b" l="l" r="r" t="t"/>
              <a:pathLst>
                <a:path extrusionOk="0" h="3442" w="3380">
                  <a:moveTo>
                    <a:pt x="1003" y="1"/>
                  </a:moveTo>
                  <a:cubicBezTo>
                    <a:pt x="429" y="1"/>
                    <a:pt x="1" y="506"/>
                    <a:pt x="608" y="927"/>
                  </a:cubicBezTo>
                  <a:cubicBezTo>
                    <a:pt x="1267" y="1382"/>
                    <a:pt x="2461" y="1881"/>
                    <a:pt x="2917" y="3442"/>
                  </a:cubicBezTo>
                  <a:lnTo>
                    <a:pt x="3379" y="3298"/>
                  </a:lnTo>
                  <a:cubicBezTo>
                    <a:pt x="3379" y="3298"/>
                    <a:pt x="3336" y="2280"/>
                    <a:pt x="2891" y="1462"/>
                  </a:cubicBezTo>
                  <a:cubicBezTo>
                    <a:pt x="2445" y="647"/>
                    <a:pt x="1789" y="108"/>
                    <a:pt x="1151" y="12"/>
                  </a:cubicBezTo>
                  <a:cubicBezTo>
                    <a:pt x="1101" y="4"/>
                    <a:pt x="1052" y="1"/>
                    <a:pt x="1003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4643124" y="2799473"/>
              <a:ext cx="102823" cy="127317"/>
            </a:xfrm>
            <a:custGeom>
              <a:rect b="b" l="l" r="r" t="t"/>
              <a:pathLst>
                <a:path extrusionOk="0" h="3441" w="2779">
                  <a:moveTo>
                    <a:pt x="692" y="1"/>
                  </a:moveTo>
                  <a:cubicBezTo>
                    <a:pt x="316" y="1"/>
                    <a:pt x="0" y="217"/>
                    <a:pt x="0" y="487"/>
                  </a:cubicBezTo>
                  <a:cubicBezTo>
                    <a:pt x="0" y="626"/>
                    <a:pt x="87" y="782"/>
                    <a:pt x="296" y="926"/>
                  </a:cubicBezTo>
                  <a:cubicBezTo>
                    <a:pt x="955" y="1381"/>
                    <a:pt x="2149" y="1880"/>
                    <a:pt x="2605" y="3441"/>
                  </a:cubicBezTo>
                  <a:lnTo>
                    <a:pt x="2778" y="3387"/>
                  </a:lnTo>
                  <a:cubicBezTo>
                    <a:pt x="2759" y="2865"/>
                    <a:pt x="2739" y="2279"/>
                    <a:pt x="2725" y="1770"/>
                  </a:cubicBezTo>
                  <a:cubicBezTo>
                    <a:pt x="2682" y="1664"/>
                    <a:pt x="2632" y="1564"/>
                    <a:pt x="2579" y="1461"/>
                  </a:cubicBezTo>
                  <a:cubicBezTo>
                    <a:pt x="2133" y="646"/>
                    <a:pt x="1477" y="107"/>
                    <a:pt x="839" y="11"/>
                  </a:cubicBezTo>
                  <a:cubicBezTo>
                    <a:pt x="789" y="4"/>
                    <a:pt x="739" y="1"/>
                    <a:pt x="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4661477" y="2810241"/>
              <a:ext cx="90095" cy="101047"/>
            </a:xfrm>
            <a:custGeom>
              <a:rect b="b" l="l" r="r" t="t"/>
              <a:pathLst>
                <a:path extrusionOk="0" h="2731" w="2435">
                  <a:moveTo>
                    <a:pt x="36" y="1"/>
                  </a:moveTo>
                  <a:cubicBezTo>
                    <a:pt x="23" y="1"/>
                    <a:pt x="10" y="9"/>
                    <a:pt x="7" y="22"/>
                  </a:cubicBezTo>
                  <a:cubicBezTo>
                    <a:pt x="0" y="42"/>
                    <a:pt x="10" y="62"/>
                    <a:pt x="27" y="66"/>
                  </a:cubicBezTo>
                  <a:cubicBezTo>
                    <a:pt x="596" y="239"/>
                    <a:pt x="1813" y="1014"/>
                    <a:pt x="2365" y="2706"/>
                  </a:cubicBezTo>
                  <a:cubicBezTo>
                    <a:pt x="2371" y="2721"/>
                    <a:pt x="2382" y="2731"/>
                    <a:pt x="2396" y="2731"/>
                  </a:cubicBezTo>
                  <a:cubicBezTo>
                    <a:pt x="2398" y="2731"/>
                    <a:pt x="2400" y="2731"/>
                    <a:pt x="2402" y="2730"/>
                  </a:cubicBezTo>
                  <a:lnTo>
                    <a:pt x="2409" y="2730"/>
                  </a:lnTo>
                  <a:cubicBezTo>
                    <a:pt x="2425" y="2723"/>
                    <a:pt x="2435" y="2703"/>
                    <a:pt x="2432" y="2686"/>
                  </a:cubicBezTo>
                  <a:cubicBezTo>
                    <a:pt x="1870" y="967"/>
                    <a:pt x="626" y="179"/>
                    <a:pt x="47" y="2"/>
                  </a:cubicBezTo>
                  <a:cubicBezTo>
                    <a:pt x="44" y="1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4620850" y="2875104"/>
              <a:ext cx="134199" cy="137529"/>
            </a:xfrm>
            <a:custGeom>
              <a:rect b="b" l="l" r="r" t="t"/>
              <a:pathLst>
                <a:path extrusionOk="0" h="3717" w="3627">
                  <a:moveTo>
                    <a:pt x="2437" y="0"/>
                  </a:moveTo>
                  <a:cubicBezTo>
                    <a:pt x="2106" y="0"/>
                    <a:pt x="1783" y="207"/>
                    <a:pt x="1453" y="207"/>
                  </a:cubicBezTo>
                  <a:cubicBezTo>
                    <a:pt x="1417" y="207"/>
                    <a:pt x="1381" y="204"/>
                    <a:pt x="1345" y="199"/>
                  </a:cubicBezTo>
                  <a:cubicBezTo>
                    <a:pt x="1241" y="182"/>
                    <a:pt x="1141" y="146"/>
                    <a:pt x="1041" y="119"/>
                  </a:cubicBezTo>
                  <a:cubicBezTo>
                    <a:pt x="955" y="97"/>
                    <a:pt x="865" y="85"/>
                    <a:pt x="774" y="85"/>
                  </a:cubicBezTo>
                  <a:cubicBezTo>
                    <a:pt x="526" y="85"/>
                    <a:pt x="280" y="173"/>
                    <a:pt x="134" y="365"/>
                  </a:cubicBezTo>
                  <a:cubicBezTo>
                    <a:pt x="47" y="474"/>
                    <a:pt x="0" y="625"/>
                    <a:pt x="47" y="754"/>
                  </a:cubicBezTo>
                  <a:cubicBezTo>
                    <a:pt x="97" y="898"/>
                    <a:pt x="247" y="981"/>
                    <a:pt x="383" y="1047"/>
                  </a:cubicBezTo>
                  <a:cubicBezTo>
                    <a:pt x="519" y="1113"/>
                    <a:pt x="669" y="1187"/>
                    <a:pt x="739" y="1326"/>
                  </a:cubicBezTo>
                  <a:cubicBezTo>
                    <a:pt x="872" y="1602"/>
                    <a:pt x="593" y="1959"/>
                    <a:pt x="742" y="2231"/>
                  </a:cubicBezTo>
                  <a:cubicBezTo>
                    <a:pt x="802" y="2344"/>
                    <a:pt x="929" y="2410"/>
                    <a:pt x="1055" y="2441"/>
                  </a:cubicBezTo>
                  <a:cubicBezTo>
                    <a:pt x="1158" y="2470"/>
                    <a:pt x="1265" y="2477"/>
                    <a:pt x="1371" y="2494"/>
                  </a:cubicBezTo>
                  <a:cubicBezTo>
                    <a:pt x="1392" y="2495"/>
                    <a:pt x="1413" y="2496"/>
                    <a:pt x="1434" y="2496"/>
                  </a:cubicBezTo>
                  <a:cubicBezTo>
                    <a:pt x="1464" y="2496"/>
                    <a:pt x="1494" y="2495"/>
                    <a:pt x="1524" y="2490"/>
                  </a:cubicBezTo>
                  <a:cubicBezTo>
                    <a:pt x="1559" y="2488"/>
                    <a:pt x="1594" y="2487"/>
                    <a:pt x="1628" y="2487"/>
                  </a:cubicBezTo>
                  <a:cubicBezTo>
                    <a:pt x="1745" y="2487"/>
                    <a:pt x="1863" y="2504"/>
                    <a:pt x="1963" y="2570"/>
                  </a:cubicBezTo>
                  <a:cubicBezTo>
                    <a:pt x="2166" y="2703"/>
                    <a:pt x="2213" y="2976"/>
                    <a:pt x="2326" y="3193"/>
                  </a:cubicBezTo>
                  <a:cubicBezTo>
                    <a:pt x="2462" y="3448"/>
                    <a:pt x="2725" y="3632"/>
                    <a:pt x="3008" y="3688"/>
                  </a:cubicBezTo>
                  <a:cubicBezTo>
                    <a:pt x="3067" y="3700"/>
                    <a:pt x="3155" y="3716"/>
                    <a:pt x="3237" y="3716"/>
                  </a:cubicBezTo>
                  <a:cubicBezTo>
                    <a:pt x="3290" y="3716"/>
                    <a:pt x="3340" y="3710"/>
                    <a:pt x="3380" y="3692"/>
                  </a:cubicBezTo>
                  <a:cubicBezTo>
                    <a:pt x="3387" y="3688"/>
                    <a:pt x="3393" y="3685"/>
                    <a:pt x="3400" y="3678"/>
                  </a:cubicBezTo>
                  <a:lnTo>
                    <a:pt x="3404" y="3678"/>
                  </a:lnTo>
                  <a:cubicBezTo>
                    <a:pt x="3416" y="3665"/>
                    <a:pt x="3433" y="3645"/>
                    <a:pt x="3444" y="3635"/>
                  </a:cubicBezTo>
                  <a:lnTo>
                    <a:pt x="3447" y="3632"/>
                  </a:lnTo>
                  <a:cubicBezTo>
                    <a:pt x="3493" y="3495"/>
                    <a:pt x="3444" y="3345"/>
                    <a:pt x="3450" y="3202"/>
                  </a:cubicBezTo>
                  <a:cubicBezTo>
                    <a:pt x="3450" y="3196"/>
                    <a:pt x="3450" y="3186"/>
                    <a:pt x="3453" y="3179"/>
                  </a:cubicBezTo>
                  <a:cubicBezTo>
                    <a:pt x="3470" y="3013"/>
                    <a:pt x="3487" y="2846"/>
                    <a:pt x="3503" y="2683"/>
                  </a:cubicBezTo>
                  <a:cubicBezTo>
                    <a:pt x="3530" y="2378"/>
                    <a:pt x="3556" y="2075"/>
                    <a:pt x="3576" y="1769"/>
                  </a:cubicBezTo>
                  <a:cubicBezTo>
                    <a:pt x="3586" y="1569"/>
                    <a:pt x="3626" y="1357"/>
                    <a:pt x="3556" y="1163"/>
                  </a:cubicBezTo>
                  <a:cubicBezTo>
                    <a:pt x="3476" y="950"/>
                    <a:pt x="3247" y="930"/>
                    <a:pt x="3174" y="724"/>
                  </a:cubicBezTo>
                  <a:cubicBezTo>
                    <a:pt x="3144" y="641"/>
                    <a:pt x="3131" y="554"/>
                    <a:pt x="3104" y="468"/>
                  </a:cubicBezTo>
                  <a:cubicBezTo>
                    <a:pt x="3021" y="225"/>
                    <a:pt x="2788" y="35"/>
                    <a:pt x="2529" y="6"/>
                  </a:cubicBezTo>
                  <a:cubicBezTo>
                    <a:pt x="2498" y="2"/>
                    <a:pt x="2467" y="0"/>
                    <a:pt x="2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>
              <a:off x="4636242" y="2888943"/>
              <a:ext cx="116217" cy="97162"/>
            </a:xfrm>
            <a:custGeom>
              <a:rect b="b" l="l" r="r" t="t"/>
              <a:pathLst>
                <a:path extrusionOk="0" h="2626" w="3141">
                  <a:moveTo>
                    <a:pt x="34" y="1"/>
                  </a:moveTo>
                  <a:cubicBezTo>
                    <a:pt x="14" y="1"/>
                    <a:pt x="0" y="17"/>
                    <a:pt x="0" y="34"/>
                  </a:cubicBezTo>
                  <a:cubicBezTo>
                    <a:pt x="0" y="54"/>
                    <a:pt x="14" y="71"/>
                    <a:pt x="34" y="71"/>
                  </a:cubicBezTo>
                  <a:cubicBezTo>
                    <a:pt x="36" y="71"/>
                    <a:pt x="37" y="71"/>
                    <a:pt x="39" y="71"/>
                  </a:cubicBezTo>
                  <a:cubicBezTo>
                    <a:pt x="554" y="71"/>
                    <a:pt x="2673" y="524"/>
                    <a:pt x="3071" y="2595"/>
                  </a:cubicBezTo>
                  <a:cubicBezTo>
                    <a:pt x="3074" y="2615"/>
                    <a:pt x="3091" y="2626"/>
                    <a:pt x="3107" y="2626"/>
                  </a:cubicBezTo>
                  <a:lnTo>
                    <a:pt x="3111" y="2622"/>
                  </a:lnTo>
                  <a:cubicBezTo>
                    <a:pt x="3131" y="2619"/>
                    <a:pt x="3140" y="2602"/>
                    <a:pt x="3137" y="2582"/>
                  </a:cubicBezTo>
                  <a:cubicBezTo>
                    <a:pt x="2728" y="457"/>
                    <a:pt x="553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4661958" y="2924205"/>
              <a:ext cx="60458" cy="16354"/>
            </a:xfrm>
            <a:custGeom>
              <a:rect b="b" l="l" r="r" t="t"/>
              <a:pathLst>
                <a:path extrusionOk="0" h="442" w="1634">
                  <a:moveTo>
                    <a:pt x="1163" y="1"/>
                  </a:moveTo>
                  <a:cubicBezTo>
                    <a:pt x="461" y="1"/>
                    <a:pt x="23" y="376"/>
                    <a:pt x="17" y="382"/>
                  </a:cubicBezTo>
                  <a:cubicBezTo>
                    <a:pt x="4" y="395"/>
                    <a:pt x="1" y="415"/>
                    <a:pt x="14" y="429"/>
                  </a:cubicBezTo>
                  <a:cubicBezTo>
                    <a:pt x="21" y="438"/>
                    <a:pt x="34" y="442"/>
                    <a:pt x="44" y="442"/>
                  </a:cubicBezTo>
                  <a:cubicBezTo>
                    <a:pt x="50" y="442"/>
                    <a:pt x="57" y="438"/>
                    <a:pt x="64" y="432"/>
                  </a:cubicBezTo>
                  <a:cubicBezTo>
                    <a:pt x="69" y="429"/>
                    <a:pt x="488" y="69"/>
                    <a:pt x="1164" y="69"/>
                  </a:cubicBezTo>
                  <a:cubicBezTo>
                    <a:pt x="1297" y="69"/>
                    <a:pt x="1439" y="83"/>
                    <a:pt x="1591" y="116"/>
                  </a:cubicBezTo>
                  <a:cubicBezTo>
                    <a:pt x="1593" y="116"/>
                    <a:pt x="1595" y="116"/>
                    <a:pt x="1597" y="116"/>
                  </a:cubicBezTo>
                  <a:cubicBezTo>
                    <a:pt x="1612" y="116"/>
                    <a:pt x="1627" y="107"/>
                    <a:pt x="1631" y="89"/>
                  </a:cubicBezTo>
                  <a:cubicBezTo>
                    <a:pt x="1634" y="73"/>
                    <a:pt x="1624" y="53"/>
                    <a:pt x="1604" y="50"/>
                  </a:cubicBezTo>
                  <a:cubicBezTo>
                    <a:pt x="1447" y="15"/>
                    <a:pt x="1300" y="1"/>
                    <a:pt x="1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>
              <a:off x="6166740" y="2809316"/>
              <a:ext cx="147334" cy="191808"/>
            </a:xfrm>
            <a:custGeom>
              <a:rect b="b" l="l" r="r" t="t"/>
              <a:pathLst>
                <a:path extrusionOk="0" h="5184" w="3982">
                  <a:moveTo>
                    <a:pt x="2998" y="0"/>
                  </a:moveTo>
                  <a:cubicBezTo>
                    <a:pt x="2343" y="0"/>
                    <a:pt x="1557" y="522"/>
                    <a:pt x="1034" y="1195"/>
                  </a:cubicBezTo>
                  <a:cubicBezTo>
                    <a:pt x="419" y="1983"/>
                    <a:pt x="0" y="3238"/>
                    <a:pt x="6" y="3840"/>
                  </a:cubicBezTo>
                  <a:lnTo>
                    <a:pt x="129" y="5183"/>
                  </a:lnTo>
                  <a:lnTo>
                    <a:pt x="845" y="3976"/>
                  </a:lnTo>
                  <a:cubicBezTo>
                    <a:pt x="1181" y="2995"/>
                    <a:pt x="2358" y="2269"/>
                    <a:pt x="3140" y="1694"/>
                  </a:cubicBezTo>
                  <a:cubicBezTo>
                    <a:pt x="3921" y="1122"/>
                    <a:pt x="3981" y="267"/>
                    <a:pt x="3329" y="51"/>
                  </a:cubicBezTo>
                  <a:cubicBezTo>
                    <a:pt x="3224" y="16"/>
                    <a:pt x="3113" y="0"/>
                    <a:pt x="2998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>
              <a:off x="6166962" y="2809353"/>
              <a:ext cx="139490" cy="191771"/>
            </a:xfrm>
            <a:custGeom>
              <a:rect b="b" l="l" r="r" t="t"/>
              <a:pathLst>
                <a:path extrusionOk="0" h="5183" w="3770">
                  <a:moveTo>
                    <a:pt x="2991" y="0"/>
                  </a:moveTo>
                  <a:cubicBezTo>
                    <a:pt x="2336" y="0"/>
                    <a:pt x="1554" y="522"/>
                    <a:pt x="1028" y="1194"/>
                  </a:cubicBezTo>
                  <a:cubicBezTo>
                    <a:pt x="420" y="1979"/>
                    <a:pt x="0" y="3217"/>
                    <a:pt x="0" y="3825"/>
                  </a:cubicBezTo>
                  <a:lnTo>
                    <a:pt x="0" y="3839"/>
                  </a:lnTo>
                  <a:lnTo>
                    <a:pt x="123" y="5182"/>
                  </a:lnTo>
                  <a:lnTo>
                    <a:pt x="839" y="3975"/>
                  </a:lnTo>
                  <a:cubicBezTo>
                    <a:pt x="1175" y="2994"/>
                    <a:pt x="2352" y="2268"/>
                    <a:pt x="3134" y="1693"/>
                  </a:cubicBezTo>
                  <a:cubicBezTo>
                    <a:pt x="3556" y="1384"/>
                    <a:pt x="3769" y="988"/>
                    <a:pt x="3769" y="659"/>
                  </a:cubicBezTo>
                  <a:cubicBezTo>
                    <a:pt x="3769" y="379"/>
                    <a:pt x="3619" y="149"/>
                    <a:pt x="3323" y="50"/>
                  </a:cubicBezTo>
                  <a:cubicBezTo>
                    <a:pt x="3217" y="16"/>
                    <a:pt x="3108" y="0"/>
                    <a:pt x="29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6163780" y="2824449"/>
              <a:ext cx="116217" cy="157509"/>
            </a:xfrm>
            <a:custGeom>
              <a:rect b="b" l="l" r="r" t="t"/>
              <a:pathLst>
                <a:path extrusionOk="0" h="4257" w="3141">
                  <a:moveTo>
                    <a:pt x="3090" y="1"/>
                  </a:moveTo>
                  <a:cubicBezTo>
                    <a:pt x="3085" y="1"/>
                    <a:pt x="3079" y="2"/>
                    <a:pt x="3074" y="4"/>
                  </a:cubicBezTo>
                  <a:cubicBezTo>
                    <a:pt x="2062" y="394"/>
                    <a:pt x="389" y="2113"/>
                    <a:pt x="3" y="4206"/>
                  </a:cubicBezTo>
                  <a:cubicBezTo>
                    <a:pt x="0" y="4229"/>
                    <a:pt x="16" y="4252"/>
                    <a:pt x="40" y="4255"/>
                  </a:cubicBezTo>
                  <a:cubicBezTo>
                    <a:pt x="42" y="4255"/>
                    <a:pt x="44" y="4257"/>
                    <a:pt x="47" y="4257"/>
                  </a:cubicBezTo>
                  <a:cubicBezTo>
                    <a:pt x="48" y="4257"/>
                    <a:pt x="49" y="4256"/>
                    <a:pt x="50" y="4255"/>
                  </a:cubicBezTo>
                  <a:cubicBezTo>
                    <a:pt x="70" y="4255"/>
                    <a:pt x="86" y="4242"/>
                    <a:pt x="90" y="4222"/>
                  </a:cubicBezTo>
                  <a:cubicBezTo>
                    <a:pt x="469" y="2160"/>
                    <a:pt x="2112" y="466"/>
                    <a:pt x="3103" y="84"/>
                  </a:cubicBezTo>
                  <a:cubicBezTo>
                    <a:pt x="3127" y="78"/>
                    <a:pt x="3140" y="51"/>
                    <a:pt x="3130" y="27"/>
                  </a:cubicBezTo>
                  <a:cubicBezTo>
                    <a:pt x="3122" y="12"/>
                    <a:pt x="3107" y="1"/>
                    <a:pt x="3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6172031" y="2905519"/>
              <a:ext cx="126577" cy="125023"/>
            </a:xfrm>
            <a:custGeom>
              <a:rect b="b" l="l" r="r" t="t"/>
              <a:pathLst>
                <a:path extrusionOk="0" h="3379" w="3421">
                  <a:moveTo>
                    <a:pt x="2494" y="1"/>
                  </a:moveTo>
                  <a:cubicBezTo>
                    <a:pt x="2426" y="1"/>
                    <a:pt x="2354" y="5"/>
                    <a:pt x="2278" y="16"/>
                  </a:cubicBezTo>
                  <a:cubicBezTo>
                    <a:pt x="1520" y="119"/>
                    <a:pt x="196" y="1173"/>
                    <a:pt x="0" y="2736"/>
                  </a:cubicBezTo>
                  <a:lnTo>
                    <a:pt x="149" y="3378"/>
                  </a:lnTo>
                  <a:cubicBezTo>
                    <a:pt x="243" y="3039"/>
                    <a:pt x="651" y="2474"/>
                    <a:pt x="1314" y="2004"/>
                  </a:cubicBezTo>
                  <a:cubicBezTo>
                    <a:pt x="2049" y="1485"/>
                    <a:pt x="2983" y="1240"/>
                    <a:pt x="3193" y="840"/>
                  </a:cubicBezTo>
                  <a:cubicBezTo>
                    <a:pt x="3421" y="406"/>
                    <a:pt x="3114" y="1"/>
                    <a:pt x="24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6170033" y="2920838"/>
              <a:ext cx="99974" cy="96644"/>
            </a:xfrm>
            <a:custGeom>
              <a:rect b="b" l="l" r="r" t="t"/>
              <a:pathLst>
                <a:path extrusionOk="0" h="2612" w="2702">
                  <a:moveTo>
                    <a:pt x="2655" y="0"/>
                  </a:moveTo>
                  <a:cubicBezTo>
                    <a:pt x="2653" y="0"/>
                    <a:pt x="2651" y="0"/>
                    <a:pt x="2649" y="1"/>
                  </a:cubicBezTo>
                  <a:cubicBezTo>
                    <a:pt x="1960" y="101"/>
                    <a:pt x="630" y="746"/>
                    <a:pt x="7" y="2552"/>
                  </a:cubicBezTo>
                  <a:cubicBezTo>
                    <a:pt x="1" y="2575"/>
                    <a:pt x="11" y="2602"/>
                    <a:pt x="34" y="2608"/>
                  </a:cubicBezTo>
                  <a:cubicBezTo>
                    <a:pt x="40" y="2611"/>
                    <a:pt x="47" y="2611"/>
                    <a:pt x="54" y="2611"/>
                  </a:cubicBezTo>
                  <a:cubicBezTo>
                    <a:pt x="71" y="2608"/>
                    <a:pt x="84" y="2599"/>
                    <a:pt x="91" y="2582"/>
                  </a:cubicBezTo>
                  <a:cubicBezTo>
                    <a:pt x="699" y="812"/>
                    <a:pt x="2036" y="176"/>
                    <a:pt x="2658" y="90"/>
                  </a:cubicBezTo>
                  <a:cubicBezTo>
                    <a:pt x="2685" y="87"/>
                    <a:pt x="2701" y="64"/>
                    <a:pt x="2698" y="41"/>
                  </a:cubicBezTo>
                  <a:cubicBezTo>
                    <a:pt x="2695" y="16"/>
                    <a:pt x="2676" y="0"/>
                    <a:pt x="26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>
              <a:off x="5841541" y="2353052"/>
              <a:ext cx="258260" cy="124098"/>
            </a:xfrm>
            <a:custGeom>
              <a:rect b="b" l="l" r="r" t="t"/>
              <a:pathLst>
                <a:path extrusionOk="0" h="3354" w="6980">
                  <a:moveTo>
                    <a:pt x="6720" y="0"/>
                  </a:moveTo>
                  <a:cubicBezTo>
                    <a:pt x="6518" y="0"/>
                    <a:pt x="6232" y="48"/>
                    <a:pt x="5998" y="267"/>
                  </a:cubicBezTo>
                  <a:cubicBezTo>
                    <a:pt x="5605" y="633"/>
                    <a:pt x="4797" y="1564"/>
                    <a:pt x="4434" y="1870"/>
                  </a:cubicBezTo>
                  <a:cubicBezTo>
                    <a:pt x="4125" y="2137"/>
                    <a:pt x="3816" y="2256"/>
                    <a:pt x="3101" y="2369"/>
                  </a:cubicBezTo>
                  <a:cubicBezTo>
                    <a:pt x="2758" y="2425"/>
                    <a:pt x="2547" y="2457"/>
                    <a:pt x="2389" y="2457"/>
                  </a:cubicBezTo>
                  <a:cubicBezTo>
                    <a:pt x="2276" y="2457"/>
                    <a:pt x="2191" y="2440"/>
                    <a:pt x="2103" y="2406"/>
                  </a:cubicBezTo>
                  <a:cubicBezTo>
                    <a:pt x="1907" y="2329"/>
                    <a:pt x="1840" y="2266"/>
                    <a:pt x="1677" y="2110"/>
                  </a:cubicBezTo>
                  <a:cubicBezTo>
                    <a:pt x="1494" y="1930"/>
                    <a:pt x="1334" y="1874"/>
                    <a:pt x="1195" y="1757"/>
                  </a:cubicBezTo>
                  <a:cubicBezTo>
                    <a:pt x="1108" y="1685"/>
                    <a:pt x="1080" y="1654"/>
                    <a:pt x="1054" y="1654"/>
                  </a:cubicBezTo>
                  <a:cubicBezTo>
                    <a:pt x="1037" y="1654"/>
                    <a:pt x="1021" y="1666"/>
                    <a:pt x="992" y="1687"/>
                  </a:cubicBezTo>
                  <a:cubicBezTo>
                    <a:pt x="912" y="1747"/>
                    <a:pt x="949" y="1943"/>
                    <a:pt x="1065" y="2074"/>
                  </a:cubicBezTo>
                  <a:cubicBezTo>
                    <a:pt x="1185" y="2209"/>
                    <a:pt x="1301" y="2246"/>
                    <a:pt x="1318" y="2286"/>
                  </a:cubicBezTo>
                  <a:cubicBezTo>
                    <a:pt x="1322" y="2298"/>
                    <a:pt x="1310" y="2304"/>
                    <a:pt x="1287" y="2304"/>
                  </a:cubicBezTo>
                  <a:cubicBezTo>
                    <a:pt x="1235" y="2304"/>
                    <a:pt x="1124" y="2276"/>
                    <a:pt x="989" y="2223"/>
                  </a:cubicBezTo>
                  <a:cubicBezTo>
                    <a:pt x="759" y="2133"/>
                    <a:pt x="536" y="1980"/>
                    <a:pt x="316" y="1867"/>
                  </a:cubicBezTo>
                  <a:cubicBezTo>
                    <a:pt x="286" y="1851"/>
                    <a:pt x="253" y="1836"/>
                    <a:pt x="220" y="1836"/>
                  </a:cubicBezTo>
                  <a:cubicBezTo>
                    <a:pt x="210" y="1836"/>
                    <a:pt x="200" y="1837"/>
                    <a:pt x="190" y="1840"/>
                  </a:cubicBezTo>
                  <a:cubicBezTo>
                    <a:pt x="167" y="1847"/>
                    <a:pt x="147" y="1864"/>
                    <a:pt x="130" y="1884"/>
                  </a:cubicBezTo>
                  <a:cubicBezTo>
                    <a:pt x="51" y="1974"/>
                    <a:pt x="7" y="2094"/>
                    <a:pt x="3" y="2216"/>
                  </a:cubicBezTo>
                  <a:cubicBezTo>
                    <a:pt x="0" y="2336"/>
                    <a:pt x="34" y="2456"/>
                    <a:pt x="87" y="2565"/>
                  </a:cubicBezTo>
                  <a:cubicBezTo>
                    <a:pt x="180" y="2765"/>
                    <a:pt x="336" y="2932"/>
                    <a:pt x="519" y="3055"/>
                  </a:cubicBezTo>
                  <a:cubicBezTo>
                    <a:pt x="666" y="3151"/>
                    <a:pt x="809" y="3181"/>
                    <a:pt x="975" y="3234"/>
                  </a:cubicBezTo>
                  <a:cubicBezTo>
                    <a:pt x="1108" y="3274"/>
                    <a:pt x="1245" y="3297"/>
                    <a:pt x="1411" y="3311"/>
                  </a:cubicBezTo>
                  <a:cubicBezTo>
                    <a:pt x="1753" y="3341"/>
                    <a:pt x="1884" y="3341"/>
                    <a:pt x="2090" y="3347"/>
                  </a:cubicBezTo>
                  <a:cubicBezTo>
                    <a:pt x="2232" y="3351"/>
                    <a:pt x="2345" y="3353"/>
                    <a:pt x="2445" y="3353"/>
                  </a:cubicBezTo>
                  <a:cubicBezTo>
                    <a:pt x="2748" y="3353"/>
                    <a:pt x="2932" y="3334"/>
                    <a:pt x="3460" y="3294"/>
                  </a:cubicBezTo>
                  <a:cubicBezTo>
                    <a:pt x="4391" y="3224"/>
                    <a:pt x="4618" y="3084"/>
                    <a:pt x="5040" y="2732"/>
                  </a:cubicBezTo>
                  <a:cubicBezTo>
                    <a:pt x="5303" y="2513"/>
                    <a:pt x="5888" y="2086"/>
                    <a:pt x="6204" y="1638"/>
                  </a:cubicBezTo>
                  <a:cubicBezTo>
                    <a:pt x="6746" y="869"/>
                    <a:pt x="6979" y="27"/>
                    <a:pt x="6979" y="27"/>
                  </a:cubicBezTo>
                  <a:cubicBezTo>
                    <a:pt x="6979" y="27"/>
                    <a:pt x="6874" y="0"/>
                    <a:pt x="672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>
              <a:off x="6008303" y="2349944"/>
              <a:ext cx="97643" cy="99900"/>
            </a:xfrm>
            <a:custGeom>
              <a:rect b="b" l="l" r="r" t="t"/>
              <a:pathLst>
                <a:path extrusionOk="0" h="2700" w="2639">
                  <a:moveTo>
                    <a:pt x="2160" y="0"/>
                  </a:moveTo>
                  <a:cubicBezTo>
                    <a:pt x="2086" y="0"/>
                    <a:pt x="2007" y="9"/>
                    <a:pt x="1927" y="32"/>
                  </a:cubicBezTo>
                  <a:cubicBezTo>
                    <a:pt x="1564" y="138"/>
                    <a:pt x="1275" y="374"/>
                    <a:pt x="929" y="744"/>
                  </a:cubicBezTo>
                  <a:cubicBezTo>
                    <a:pt x="586" y="1116"/>
                    <a:pt x="1" y="1715"/>
                    <a:pt x="1" y="1715"/>
                  </a:cubicBezTo>
                  <a:cubicBezTo>
                    <a:pt x="1" y="1715"/>
                    <a:pt x="290" y="2440"/>
                    <a:pt x="932" y="2700"/>
                  </a:cubicBezTo>
                  <a:lnTo>
                    <a:pt x="2286" y="1449"/>
                  </a:lnTo>
                  <a:lnTo>
                    <a:pt x="2638" y="111"/>
                  </a:lnTo>
                  <a:cubicBezTo>
                    <a:pt x="2638" y="111"/>
                    <a:pt x="2426" y="0"/>
                    <a:pt x="2160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6008303" y="2350018"/>
              <a:ext cx="85951" cy="99826"/>
            </a:xfrm>
            <a:custGeom>
              <a:rect b="b" l="l" r="r" t="t"/>
              <a:pathLst>
                <a:path extrusionOk="0" h="2698" w="2323">
                  <a:moveTo>
                    <a:pt x="2163" y="0"/>
                  </a:moveTo>
                  <a:cubicBezTo>
                    <a:pt x="2090" y="0"/>
                    <a:pt x="2007" y="6"/>
                    <a:pt x="1927" y="30"/>
                  </a:cubicBezTo>
                  <a:cubicBezTo>
                    <a:pt x="1564" y="136"/>
                    <a:pt x="1275" y="372"/>
                    <a:pt x="929" y="742"/>
                  </a:cubicBezTo>
                  <a:cubicBezTo>
                    <a:pt x="586" y="1114"/>
                    <a:pt x="1" y="1713"/>
                    <a:pt x="1" y="1713"/>
                  </a:cubicBezTo>
                  <a:cubicBezTo>
                    <a:pt x="1" y="1713"/>
                    <a:pt x="290" y="2438"/>
                    <a:pt x="932" y="2698"/>
                  </a:cubicBezTo>
                  <a:lnTo>
                    <a:pt x="1105" y="2538"/>
                  </a:lnTo>
                  <a:cubicBezTo>
                    <a:pt x="1112" y="2022"/>
                    <a:pt x="1118" y="1606"/>
                    <a:pt x="1118" y="1433"/>
                  </a:cubicBezTo>
                  <a:cubicBezTo>
                    <a:pt x="1118" y="1404"/>
                    <a:pt x="1118" y="1373"/>
                    <a:pt x="1122" y="1344"/>
                  </a:cubicBezTo>
                  <a:cubicBezTo>
                    <a:pt x="1155" y="652"/>
                    <a:pt x="1680" y="123"/>
                    <a:pt x="2322" y="10"/>
                  </a:cubicBezTo>
                  <a:cubicBezTo>
                    <a:pt x="2273" y="3"/>
                    <a:pt x="2219" y="0"/>
                    <a:pt x="2163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5863223" y="2391312"/>
              <a:ext cx="122359" cy="134865"/>
            </a:xfrm>
            <a:custGeom>
              <a:rect b="b" l="l" r="r" t="t"/>
              <a:pathLst>
                <a:path extrusionOk="0" h="3645" w="3307">
                  <a:moveTo>
                    <a:pt x="1676" y="1"/>
                  </a:moveTo>
                  <a:cubicBezTo>
                    <a:pt x="1604" y="1"/>
                    <a:pt x="1532" y="17"/>
                    <a:pt x="1477" y="48"/>
                  </a:cubicBezTo>
                  <a:lnTo>
                    <a:pt x="196" y="793"/>
                  </a:lnTo>
                  <a:cubicBezTo>
                    <a:pt x="86" y="860"/>
                    <a:pt x="0" y="1012"/>
                    <a:pt x="0" y="1139"/>
                  </a:cubicBezTo>
                  <a:lnTo>
                    <a:pt x="3" y="2623"/>
                  </a:lnTo>
                  <a:cubicBezTo>
                    <a:pt x="7" y="2749"/>
                    <a:pt x="96" y="2902"/>
                    <a:pt x="206" y="2965"/>
                  </a:cubicBezTo>
                  <a:lnTo>
                    <a:pt x="1427" y="3597"/>
                  </a:lnTo>
                  <a:cubicBezTo>
                    <a:pt x="1482" y="3629"/>
                    <a:pt x="1554" y="3645"/>
                    <a:pt x="1627" y="3645"/>
                  </a:cubicBezTo>
                  <a:cubicBezTo>
                    <a:pt x="1699" y="3645"/>
                    <a:pt x="1771" y="3629"/>
                    <a:pt x="1826" y="3597"/>
                  </a:cubicBezTo>
                  <a:lnTo>
                    <a:pt x="3107" y="2852"/>
                  </a:lnTo>
                  <a:cubicBezTo>
                    <a:pt x="3217" y="2786"/>
                    <a:pt x="3306" y="2632"/>
                    <a:pt x="3303" y="2506"/>
                  </a:cubicBezTo>
                  <a:lnTo>
                    <a:pt x="3300" y="1023"/>
                  </a:lnTo>
                  <a:cubicBezTo>
                    <a:pt x="3300" y="896"/>
                    <a:pt x="3210" y="743"/>
                    <a:pt x="3100" y="680"/>
                  </a:cubicBezTo>
                  <a:lnTo>
                    <a:pt x="1876" y="48"/>
                  </a:lnTo>
                  <a:cubicBezTo>
                    <a:pt x="1821" y="17"/>
                    <a:pt x="1749" y="1"/>
                    <a:pt x="167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925347" y="2391349"/>
              <a:ext cx="59977" cy="36593"/>
            </a:xfrm>
            <a:custGeom>
              <a:rect b="b" l="l" r="r" t="t"/>
              <a:pathLst>
                <a:path extrusionOk="0" h="989" w="1621">
                  <a:moveTo>
                    <a:pt x="1" y="1"/>
                  </a:moveTo>
                  <a:cubicBezTo>
                    <a:pt x="70" y="1"/>
                    <a:pt x="144" y="14"/>
                    <a:pt x="197" y="47"/>
                  </a:cubicBezTo>
                  <a:lnTo>
                    <a:pt x="1421" y="679"/>
                  </a:lnTo>
                  <a:lnTo>
                    <a:pt x="201" y="47"/>
                  </a:lnTo>
                  <a:cubicBezTo>
                    <a:pt x="144" y="14"/>
                    <a:pt x="74" y="1"/>
                    <a:pt x="4" y="1"/>
                  </a:cubicBezTo>
                  <a:close/>
                  <a:moveTo>
                    <a:pt x="1421" y="679"/>
                  </a:moveTo>
                  <a:cubicBezTo>
                    <a:pt x="1511" y="732"/>
                    <a:pt x="1590" y="849"/>
                    <a:pt x="1614" y="959"/>
                  </a:cubicBezTo>
                  <a:cubicBezTo>
                    <a:pt x="1618" y="968"/>
                    <a:pt x="1618" y="979"/>
                    <a:pt x="1621" y="988"/>
                  </a:cubicBezTo>
                  <a:cubicBezTo>
                    <a:pt x="1607" y="869"/>
                    <a:pt x="1524" y="735"/>
                    <a:pt x="1421" y="679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5865443" y="2391349"/>
              <a:ext cx="119658" cy="68228"/>
            </a:xfrm>
            <a:custGeom>
              <a:rect b="b" l="l" r="r" t="t"/>
              <a:pathLst>
                <a:path extrusionOk="0" h="1844" w="3234">
                  <a:moveTo>
                    <a:pt x="1620" y="1"/>
                  </a:moveTo>
                  <a:cubicBezTo>
                    <a:pt x="1547" y="1"/>
                    <a:pt x="1477" y="17"/>
                    <a:pt x="1420" y="47"/>
                  </a:cubicBezTo>
                  <a:lnTo>
                    <a:pt x="140" y="792"/>
                  </a:lnTo>
                  <a:cubicBezTo>
                    <a:pt x="86" y="825"/>
                    <a:pt x="36" y="879"/>
                    <a:pt x="0" y="942"/>
                  </a:cubicBezTo>
                  <a:lnTo>
                    <a:pt x="1620" y="1803"/>
                  </a:lnTo>
                  <a:cubicBezTo>
                    <a:pt x="1615" y="1812"/>
                    <a:pt x="1611" y="1821"/>
                    <a:pt x="1607" y="1829"/>
                  </a:cubicBezTo>
                  <a:lnTo>
                    <a:pt x="1607" y="1829"/>
                  </a:lnTo>
                  <a:cubicBezTo>
                    <a:pt x="1644" y="1755"/>
                    <a:pt x="1701" y="1691"/>
                    <a:pt x="1763" y="1653"/>
                  </a:cubicBezTo>
                  <a:lnTo>
                    <a:pt x="3043" y="908"/>
                  </a:lnTo>
                  <a:cubicBezTo>
                    <a:pt x="3074" y="889"/>
                    <a:pt x="3103" y="882"/>
                    <a:pt x="3130" y="882"/>
                  </a:cubicBezTo>
                  <a:cubicBezTo>
                    <a:pt x="3180" y="882"/>
                    <a:pt x="3217" y="908"/>
                    <a:pt x="3233" y="959"/>
                  </a:cubicBezTo>
                  <a:cubicBezTo>
                    <a:pt x="3209" y="849"/>
                    <a:pt x="3130" y="732"/>
                    <a:pt x="3040" y="679"/>
                  </a:cubicBezTo>
                  <a:lnTo>
                    <a:pt x="1816" y="47"/>
                  </a:lnTo>
                  <a:cubicBezTo>
                    <a:pt x="1763" y="14"/>
                    <a:pt x="1689" y="1"/>
                    <a:pt x="1620" y="1"/>
                  </a:cubicBezTo>
                  <a:close/>
                  <a:moveTo>
                    <a:pt x="1607" y="1829"/>
                  </a:moveTo>
                  <a:cubicBezTo>
                    <a:pt x="1604" y="1834"/>
                    <a:pt x="1602" y="1839"/>
                    <a:pt x="1600" y="1843"/>
                  </a:cubicBezTo>
                  <a:cubicBezTo>
                    <a:pt x="1602" y="1838"/>
                    <a:pt x="1605" y="1834"/>
                    <a:pt x="1607" y="1829"/>
                  </a:cubicBez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5863223" y="2426167"/>
              <a:ext cx="66341" cy="100011"/>
            </a:xfrm>
            <a:custGeom>
              <a:rect b="b" l="l" r="r" t="t"/>
              <a:pathLst>
                <a:path extrusionOk="0" h="2703" w="1793">
                  <a:moveTo>
                    <a:pt x="56" y="1"/>
                  </a:moveTo>
                  <a:cubicBezTo>
                    <a:pt x="20" y="64"/>
                    <a:pt x="0" y="134"/>
                    <a:pt x="0" y="197"/>
                  </a:cubicBezTo>
                  <a:lnTo>
                    <a:pt x="3" y="1681"/>
                  </a:lnTo>
                  <a:cubicBezTo>
                    <a:pt x="7" y="1807"/>
                    <a:pt x="96" y="1960"/>
                    <a:pt x="206" y="2023"/>
                  </a:cubicBezTo>
                  <a:lnTo>
                    <a:pt x="1427" y="2655"/>
                  </a:lnTo>
                  <a:cubicBezTo>
                    <a:pt x="1482" y="2687"/>
                    <a:pt x="1555" y="2703"/>
                    <a:pt x="1628" y="2703"/>
                  </a:cubicBezTo>
                  <a:cubicBezTo>
                    <a:pt x="1686" y="2703"/>
                    <a:pt x="1744" y="2693"/>
                    <a:pt x="1793" y="2672"/>
                  </a:cubicBezTo>
                  <a:lnTo>
                    <a:pt x="1793" y="2672"/>
                  </a:lnTo>
                  <a:cubicBezTo>
                    <a:pt x="1774" y="2679"/>
                    <a:pt x="1756" y="2682"/>
                    <a:pt x="1739" y="2682"/>
                  </a:cubicBezTo>
                  <a:cubicBezTo>
                    <a:pt x="1673" y="2682"/>
                    <a:pt x="1626" y="2632"/>
                    <a:pt x="1626" y="2539"/>
                  </a:cubicBezTo>
                  <a:lnTo>
                    <a:pt x="1620" y="1059"/>
                  </a:lnTo>
                  <a:cubicBezTo>
                    <a:pt x="1620" y="996"/>
                    <a:pt x="1643" y="925"/>
                    <a:pt x="1680" y="862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6149128" y="2967977"/>
              <a:ext cx="30303" cy="51874"/>
            </a:xfrm>
            <a:custGeom>
              <a:rect b="b" l="l" r="r" t="t"/>
              <a:pathLst>
                <a:path extrusionOk="0" h="1402" w="819">
                  <a:moveTo>
                    <a:pt x="0" y="0"/>
                  </a:moveTo>
                  <a:lnTo>
                    <a:pt x="0" y="1401"/>
                  </a:lnTo>
                  <a:lnTo>
                    <a:pt x="819" y="1401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6063693" y="2926129"/>
              <a:ext cx="31783" cy="55907"/>
            </a:xfrm>
            <a:custGeom>
              <a:rect b="b" l="l" r="r" t="t"/>
              <a:pathLst>
                <a:path extrusionOk="0" h="1511" w="859">
                  <a:moveTo>
                    <a:pt x="859" y="1"/>
                  </a:moveTo>
                  <a:lnTo>
                    <a:pt x="1" y="27"/>
                  </a:lnTo>
                  <a:lnTo>
                    <a:pt x="40" y="1510"/>
                  </a:lnTo>
                  <a:lnTo>
                    <a:pt x="859" y="1484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6040308" y="2538910"/>
              <a:ext cx="157213" cy="459022"/>
            </a:xfrm>
            <a:custGeom>
              <a:rect b="b" l="l" r="r" t="t"/>
              <a:pathLst>
                <a:path extrusionOk="0" h="12406" w="4249">
                  <a:moveTo>
                    <a:pt x="224" y="0"/>
                  </a:moveTo>
                  <a:cubicBezTo>
                    <a:pt x="224" y="0"/>
                    <a:pt x="0" y="5752"/>
                    <a:pt x="11" y="6314"/>
                  </a:cubicBezTo>
                  <a:cubicBezTo>
                    <a:pt x="20" y="6810"/>
                    <a:pt x="599" y="11560"/>
                    <a:pt x="599" y="11560"/>
                  </a:cubicBezTo>
                  <a:cubicBezTo>
                    <a:pt x="748" y="11611"/>
                    <a:pt x="885" y="11629"/>
                    <a:pt x="1006" y="11629"/>
                  </a:cubicBezTo>
                  <a:cubicBezTo>
                    <a:pt x="1337" y="11629"/>
                    <a:pt x="1544" y="11490"/>
                    <a:pt x="1544" y="11490"/>
                  </a:cubicBezTo>
                  <a:cubicBezTo>
                    <a:pt x="1544" y="11490"/>
                    <a:pt x="1697" y="8154"/>
                    <a:pt x="1733" y="7618"/>
                  </a:cubicBezTo>
                  <a:cubicBezTo>
                    <a:pt x="1784" y="6920"/>
                    <a:pt x="1634" y="6314"/>
                    <a:pt x="1634" y="6314"/>
                  </a:cubicBezTo>
                  <a:lnTo>
                    <a:pt x="2020" y="2998"/>
                  </a:lnTo>
                  <a:cubicBezTo>
                    <a:pt x="2020" y="2998"/>
                    <a:pt x="2236" y="5759"/>
                    <a:pt x="2363" y="6773"/>
                  </a:cubicBezTo>
                  <a:cubicBezTo>
                    <a:pt x="2512" y="7937"/>
                    <a:pt x="2881" y="12315"/>
                    <a:pt x="2881" y="12315"/>
                  </a:cubicBezTo>
                  <a:cubicBezTo>
                    <a:pt x="3045" y="12382"/>
                    <a:pt x="3197" y="12405"/>
                    <a:pt x="3328" y="12405"/>
                  </a:cubicBezTo>
                  <a:cubicBezTo>
                    <a:pt x="3610" y="12405"/>
                    <a:pt x="3796" y="12299"/>
                    <a:pt x="3796" y="12299"/>
                  </a:cubicBezTo>
                  <a:cubicBezTo>
                    <a:pt x="3796" y="12299"/>
                    <a:pt x="4248" y="9069"/>
                    <a:pt x="4222" y="7891"/>
                  </a:cubicBezTo>
                  <a:cubicBezTo>
                    <a:pt x="4205" y="7082"/>
                    <a:pt x="3989" y="6680"/>
                    <a:pt x="3969" y="6457"/>
                  </a:cubicBezTo>
                  <a:cubicBezTo>
                    <a:pt x="3969" y="6457"/>
                    <a:pt x="4108" y="1904"/>
                    <a:pt x="4108" y="1122"/>
                  </a:cubicBezTo>
                  <a:lnTo>
                    <a:pt x="22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6047080" y="2349574"/>
              <a:ext cx="145262" cy="247604"/>
            </a:xfrm>
            <a:custGeom>
              <a:rect b="b" l="l" r="r" t="t"/>
              <a:pathLst>
                <a:path extrusionOk="0" h="6692" w="3926">
                  <a:moveTo>
                    <a:pt x="1528" y="0"/>
                  </a:moveTo>
                  <a:cubicBezTo>
                    <a:pt x="779" y="0"/>
                    <a:pt x="111" y="572"/>
                    <a:pt x="74" y="1356"/>
                  </a:cubicBezTo>
                  <a:cubicBezTo>
                    <a:pt x="70" y="1385"/>
                    <a:pt x="70" y="1416"/>
                    <a:pt x="70" y="1445"/>
                  </a:cubicBezTo>
                  <a:cubicBezTo>
                    <a:pt x="70" y="2084"/>
                    <a:pt x="1" y="5986"/>
                    <a:pt x="1" y="5986"/>
                  </a:cubicBezTo>
                  <a:cubicBezTo>
                    <a:pt x="671" y="6475"/>
                    <a:pt x="1411" y="6692"/>
                    <a:pt x="2134" y="6692"/>
                  </a:cubicBezTo>
                  <a:cubicBezTo>
                    <a:pt x="2762" y="6692"/>
                    <a:pt x="3378" y="6528"/>
                    <a:pt x="3925" y="6239"/>
                  </a:cubicBezTo>
                  <a:lnTo>
                    <a:pt x="3902" y="3209"/>
                  </a:lnTo>
                  <a:lnTo>
                    <a:pt x="3902" y="1602"/>
                  </a:lnTo>
                  <a:cubicBezTo>
                    <a:pt x="3902" y="1289"/>
                    <a:pt x="3846" y="1060"/>
                    <a:pt x="3783" y="893"/>
                  </a:cubicBezTo>
                  <a:cubicBezTo>
                    <a:pt x="3709" y="711"/>
                    <a:pt x="3566" y="564"/>
                    <a:pt x="3387" y="484"/>
                  </a:cubicBezTo>
                  <a:lnTo>
                    <a:pt x="2642" y="238"/>
                  </a:lnTo>
                  <a:lnTo>
                    <a:pt x="1900" y="48"/>
                  </a:lnTo>
                  <a:cubicBezTo>
                    <a:pt x="1776" y="16"/>
                    <a:pt x="1651" y="0"/>
                    <a:pt x="1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>
              <a:off x="5919686" y="2374365"/>
              <a:ext cx="271284" cy="161468"/>
            </a:xfrm>
            <a:custGeom>
              <a:rect b="b" l="l" r="r" t="t"/>
              <a:pathLst>
                <a:path extrusionOk="0" h="4364" w="7332">
                  <a:moveTo>
                    <a:pt x="6806" y="1"/>
                  </a:moveTo>
                  <a:cubicBezTo>
                    <a:pt x="6487" y="1"/>
                    <a:pt x="6191" y="449"/>
                    <a:pt x="5931" y="746"/>
                  </a:cubicBezTo>
                  <a:cubicBezTo>
                    <a:pt x="5619" y="1105"/>
                    <a:pt x="5050" y="2056"/>
                    <a:pt x="4398" y="2559"/>
                  </a:cubicBezTo>
                  <a:cubicBezTo>
                    <a:pt x="4089" y="2797"/>
                    <a:pt x="2487" y="3344"/>
                    <a:pt x="2156" y="3344"/>
                  </a:cubicBezTo>
                  <a:cubicBezTo>
                    <a:pt x="2141" y="3344"/>
                    <a:pt x="2129" y="3342"/>
                    <a:pt x="2119" y="3340"/>
                  </a:cubicBezTo>
                  <a:cubicBezTo>
                    <a:pt x="1913" y="3290"/>
                    <a:pt x="1837" y="3240"/>
                    <a:pt x="1654" y="3107"/>
                  </a:cubicBezTo>
                  <a:cubicBezTo>
                    <a:pt x="1448" y="2958"/>
                    <a:pt x="1281" y="2921"/>
                    <a:pt x="1129" y="2824"/>
                  </a:cubicBezTo>
                  <a:cubicBezTo>
                    <a:pt x="1039" y="2770"/>
                    <a:pt x="1005" y="2742"/>
                    <a:pt x="979" y="2742"/>
                  </a:cubicBezTo>
                  <a:cubicBezTo>
                    <a:pt x="961" y="2742"/>
                    <a:pt x="946" y="2756"/>
                    <a:pt x="919" y="2785"/>
                  </a:cubicBezTo>
                  <a:cubicBezTo>
                    <a:pt x="849" y="2855"/>
                    <a:pt x="912" y="3044"/>
                    <a:pt x="1042" y="3157"/>
                  </a:cubicBezTo>
                  <a:cubicBezTo>
                    <a:pt x="1181" y="3274"/>
                    <a:pt x="1304" y="3294"/>
                    <a:pt x="1321" y="3330"/>
                  </a:cubicBezTo>
                  <a:cubicBezTo>
                    <a:pt x="1330" y="3346"/>
                    <a:pt x="1305" y="3355"/>
                    <a:pt x="1255" y="3355"/>
                  </a:cubicBezTo>
                  <a:cubicBezTo>
                    <a:pt x="1195" y="3355"/>
                    <a:pt x="1100" y="3342"/>
                    <a:pt x="989" y="3317"/>
                  </a:cubicBezTo>
                  <a:cubicBezTo>
                    <a:pt x="750" y="3260"/>
                    <a:pt x="510" y="3137"/>
                    <a:pt x="274" y="3054"/>
                  </a:cubicBezTo>
                  <a:cubicBezTo>
                    <a:pt x="248" y="3046"/>
                    <a:pt x="219" y="3037"/>
                    <a:pt x="190" y="3037"/>
                  </a:cubicBezTo>
                  <a:cubicBezTo>
                    <a:pt x="174" y="3037"/>
                    <a:pt x="158" y="3040"/>
                    <a:pt x="144" y="3047"/>
                  </a:cubicBezTo>
                  <a:cubicBezTo>
                    <a:pt x="124" y="3058"/>
                    <a:pt x="107" y="3077"/>
                    <a:pt x="94" y="3097"/>
                  </a:cubicBezTo>
                  <a:cubicBezTo>
                    <a:pt x="24" y="3197"/>
                    <a:pt x="1" y="3323"/>
                    <a:pt x="14" y="3443"/>
                  </a:cubicBezTo>
                  <a:cubicBezTo>
                    <a:pt x="27" y="3563"/>
                    <a:pt x="77" y="3679"/>
                    <a:pt x="144" y="3779"/>
                  </a:cubicBezTo>
                  <a:cubicBezTo>
                    <a:pt x="263" y="3965"/>
                    <a:pt x="443" y="4108"/>
                    <a:pt x="639" y="4202"/>
                  </a:cubicBezTo>
                  <a:cubicBezTo>
                    <a:pt x="799" y="4278"/>
                    <a:pt x="969" y="4328"/>
                    <a:pt x="1138" y="4355"/>
                  </a:cubicBezTo>
                  <a:cubicBezTo>
                    <a:pt x="1176" y="4361"/>
                    <a:pt x="1215" y="4364"/>
                    <a:pt x="1254" y="4364"/>
                  </a:cubicBezTo>
                  <a:cubicBezTo>
                    <a:pt x="1357" y="4364"/>
                    <a:pt x="1462" y="4346"/>
                    <a:pt x="1561" y="4332"/>
                  </a:cubicBezTo>
                  <a:cubicBezTo>
                    <a:pt x="1897" y="4285"/>
                    <a:pt x="2030" y="4245"/>
                    <a:pt x="2206" y="4235"/>
                  </a:cubicBezTo>
                  <a:cubicBezTo>
                    <a:pt x="2788" y="4195"/>
                    <a:pt x="4545" y="3742"/>
                    <a:pt x="4927" y="3493"/>
                  </a:cubicBezTo>
                  <a:cubicBezTo>
                    <a:pt x="5712" y="2978"/>
                    <a:pt x="6407" y="2239"/>
                    <a:pt x="6773" y="1653"/>
                  </a:cubicBezTo>
                  <a:cubicBezTo>
                    <a:pt x="7212" y="945"/>
                    <a:pt x="7332" y="160"/>
                    <a:pt x="680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6052852" y="2215333"/>
              <a:ext cx="83361" cy="83361"/>
            </a:xfrm>
            <a:custGeom>
              <a:rect b="b" l="l" r="r" t="t"/>
              <a:pathLst>
                <a:path extrusionOk="0" h="2253" w="2253">
                  <a:moveTo>
                    <a:pt x="1129" y="1"/>
                  </a:moveTo>
                  <a:cubicBezTo>
                    <a:pt x="507" y="1"/>
                    <a:pt x="1" y="503"/>
                    <a:pt x="1" y="1125"/>
                  </a:cubicBezTo>
                  <a:cubicBezTo>
                    <a:pt x="1" y="1747"/>
                    <a:pt x="507" y="2253"/>
                    <a:pt x="1129" y="2253"/>
                  </a:cubicBezTo>
                  <a:cubicBezTo>
                    <a:pt x="1750" y="2253"/>
                    <a:pt x="2253" y="1747"/>
                    <a:pt x="2253" y="1125"/>
                  </a:cubicBezTo>
                  <a:cubicBezTo>
                    <a:pt x="2253" y="503"/>
                    <a:pt x="1750" y="1"/>
                    <a:pt x="1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6148869" y="2286598"/>
              <a:ext cx="17760" cy="43623"/>
            </a:xfrm>
            <a:custGeom>
              <a:rect b="b" l="l" r="r" t="t"/>
              <a:pathLst>
                <a:path extrusionOk="0" h="1179" w="480">
                  <a:moveTo>
                    <a:pt x="479" y="1"/>
                  </a:moveTo>
                  <a:lnTo>
                    <a:pt x="10" y="576"/>
                  </a:lnTo>
                  <a:lnTo>
                    <a:pt x="0" y="1178"/>
                  </a:lnTo>
                  <a:cubicBezTo>
                    <a:pt x="0" y="1178"/>
                    <a:pt x="150" y="1138"/>
                    <a:pt x="224" y="999"/>
                  </a:cubicBezTo>
                  <a:cubicBezTo>
                    <a:pt x="296" y="859"/>
                    <a:pt x="479" y="1"/>
                    <a:pt x="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6153901" y="2241086"/>
              <a:ext cx="22681" cy="47027"/>
            </a:xfrm>
            <a:custGeom>
              <a:rect b="b" l="l" r="r" t="t"/>
              <a:pathLst>
                <a:path extrusionOk="0" h="1271" w="613">
                  <a:moveTo>
                    <a:pt x="159" y="0"/>
                  </a:moveTo>
                  <a:cubicBezTo>
                    <a:pt x="131" y="0"/>
                    <a:pt x="114" y="3"/>
                    <a:pt x="114" y="3"/>
                  </a:cubicBezTo>
                  <a:lnTo>
                    <a:pt x="1" y="1271"/>
                  </a:lnTo>
                  <a:lnTo>
                    <a:pt x="343" y="1231"/>
                  </a:lnTo>
                  <a:cubicBezTo>
                    <a:pt x="530" y="758"/>
                    <a:pt x="613" y="279"/>
                    <a:pt x="463" y="126"/>
                  </a:cubicBezTo>
                  <a:cubicBezTo>
                    <a:pt x="356" y="16"/>
                    <a:pt x="226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6057551" y="2221586"/>
              <a:ext cx="125578" cy="153772"/>
            </a:xfrm>
            <a:custGeom>
              <a:rect b="b" l="l" r="r" t="t"/>
              <a:pathLst>
                <a:path extrusionOk="0" h="4156" w="3394">
                  <a:moveTo>
                    <a:pt x="1195" y="0"/>
                  </a:moveTo>
                  <a:cubicBezTo>
                    <a:pt x="680" y="0"/>
                    <a:pt x="191" y="249"/>
                    <a:pt x="113" y="889"/>
                  </a:cubicBezTo>
                  <a:cubicBezTo>
                    <a:pt x="0" y="1838"/>
                    <a:pt x="50" y="2226"/>
                    <a:pt x="183" y="2705"/>
                  </a:cubicBezTo>
                  <a:cubicBezTo>
                    <a:pt x="270" y="3008"/>
                    <a:pt x="443" y="3224"/>
                    <a:pt x="719" y="3268"/>
                  </a:cubicBezTo>
                  <a:cubicBezTo>
                    <a:pt x="753" y="3273"/>
                    <a:pt x="793" y="3275"/>
                    <a:pt x="837" y="3275"/>
                  </a:cubicBezTo>
                  <a:cubicBezTo>
                    <a:pt x="1010" y="3275"/>
                    <a:pt x="1228" y="3241"/>
                    <a:pt x="1228" y="3241"/>
                  </a:cubicBezTo>
                  <a:lnTo>
                    <a:pt x="1228" y="3657"/>
                  </a:lnTo>
                  <a:cubicBezTo>
                    <a:pt x="942" y="3986"/>
                    <a:pt x="1166" y="4156"/>
                    <a:pt x="1510" y="4156"/>
                  </a:cubicBezTo>
                  <a:cubicBezTo>
                    <a:pt x="1821" y="4156"/>
                    <a:pt x="2230" y="4018"/>
                    <a:pt x="2452" y="3734"/>
                  </a:cubicBezTo>
                  <a:lnTo>
                    <a:pt x="2478" y="2333"/>
                  </a:lnTo>
                  <a:cubicBezTo>
                    <a:pt x="2478" y="2333"/>
                    <a:pt x="2515" y="2490"/>
                    <a:pt x="2725" y="2490"/>
                  </a:cubicBezTo>
                  <a:cubicBezTo>
                    <a:pt x="2777" y="2490"/>
                    <a:pt x="2839" y="2480"/>
                    <a:pt x="2914" y="2456"/>
                  </a:cubicBezTo>
                  <a:cubicBezTo>
                    <a:pt x="3131" y="2389"/>
                    <a:pt x="3393" y="1997"/>
                    <a:pt x="3254" y="1698"/>
                  </a:cubicBezTo>
                  <a:cubicBezTo>
                    <a:pt x="3188" y="1559"/>
                    <a:pt x="3091" y="1514"/>
                    <a:pt x="2999" y="1514"/>
                  </a:cubicBezTo>
                  <a:cubicBezTo>
                    <a:pt x="2895" y="1514"/>
                    <a:pt x="2797" y="1571"/>
                    <a:pt x="2752" y="1618"/>
                  </a:cubicBezTo>
                  <a:cubicBezTo>
                    <a:pt x="2678" y="1694"/>
                    <a:pt x="2593" y="1805"/>
                    <a:pt x="2528" y="1805"/>
                  </a:cubicBezTo>
                  <a:cubicBezTo>
                    <a:pt x="2519" y="1805"/>
                    <a:pt x="2510" y="1803"/>
                    <a:pt x="2502" y="1798"/>
                  </a:cubicBezTo>
                  <a:cubicBezTo>
                    <a:pt x="2502" y="1798"/>
                    <a:pt x="2748" y="663"/>
                    <a:pt x="2096" y="254"/>
                  </a:cubicBezTo>
                  <a:cubicBezTo>
                    <a:pt x="1846" y="96"/>
                    <a:pt x="1515" y="0"/>
                    <a:pt x="119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6053111" y="2205158"/>
              <a:ext cx="110704" cy="87283"/>
            </a:xfrm>
            <a:custGeom>
              <a:rect b="b" l="l" r="r" t="t"/>
              <a:pathLst>
                <a:path extrusionOk="0" h="2359" w="2992">
                  <a:moveTo>
                    <a:pt x="578" y="0"/>
                  </a:moveTo>
                  <a:cubicBezTo>
                    <a:pt x="452" y="0"/>
                    <a:pt x="336" y="30"/>
                    <a:pt x="230" y="123"/>
                  </a:cubicBezTo>
                  <a:cubicBezTo>
                    <a:pt x="70" y="259"/>
                    <a:pt x="1" y="505"/>
                    <a:pt x="87" y="698"/>
                  </a:cubicBezTo>
                  <a:cubicBezTo>
                    <a:pt x="107" y="745"/>
                    <a:pt x="137" y="785"/>
                    <a:pt x="170" y="822"/>
                  </a:cubicBezTo>
                  <a:cubicBezTo>
                    <a:pt x="230" y="888"/>
                    <a:pt x="297" y="937"/>
                    <a:pt x="380" y="968"/>
                  </a:cubicBezTo>
                  <a:cubicBezTo>
                    <a:pt x="380" y="968"/>
                    <a:pt x="506" y="1077"/>
                    <a:pt x="948" y="1131"/>
                  </a:cubicBezTo>
                  <a:cubicBezTo>
                    <a:pt x="1077" y="1147"/>
                    <a:pt x="1227" y="1153"/>
                    <a:pt x="1377" y="1153"/>
                  </a:cubicBezTo>
                  <a:cubicBezTo>
                    <a:pt x="1740" y="1153"/>
                    <a:pt x="2104" y="1118"/>
                    <a:pt x="2169" y="1111"/>
                  </a:cubicBezTo>
                  <a:cubicBezTo>
                    <a:pt x="2178" y="1109"/>
                    <a:pt x="2186" y="1109"/>
                    <a:pt x="2193" y="1109"/>
                  </a:cubicBezTo>
                  <a:cubicBezTo>
                    <a:pt x="2300" y="1109"/>
                    <a:pt x="2327" y="1239"/>
                    <a:pt x="2393" y="1553"/>
                  </a:cubicBezTo>
                  <a:cubicBezTo>
                    <a:pt x="2452" y="1852"/>
                    <a:pt x="2502" y="2354"/>
                    <a:pt x="2622" y="2358"/>
                  </a:cubicBezTo>
                  <a:cubicBezTo>
                    <a:pt x="2655" y="2358"/>
                    <a:pt x="2788" y="2139"/>
                    <a:pt x="2872" y="2062"/>
                  </a:cubicBezTo>
                  <a:cubicBezTo>
                    <a:pt x="2991" y="1952"/>
                    <a:pt x="2838" y="974"/>
                    <a:pt x="2838" y="974"/>
                  </a:cubicBezTo>
                  <a:cubicBezTo>
                    <a:pt x="2838" y="974"/>
                    <a:pt x="2951" y="731"/>
                    <a:pt x="2725" y="478"/>
                  </a:cubicBezTo>
                  <a:cubicBezTo>
                    <a:pt x="2562" y="299"/>
                    <a:pt x="2289" y="279"/>
                    <a:pt x="1823" y="206"/>
                  </a:cubicBezTo>
                  <a:cubicBezTo>
                    <a:pt x="1581" y="169"/>
                    <a:pt x="1211" y="99"/>
                    <a:pt x="965" y="53"/>
                  </a:cubicBezTo>
                  <a:cubicBezTo>
                    <a:pt x="825" y="27"/>
                    <a:pt x="697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6155899" y="2230800"/>
              <a:ext cx="17612" cy="13246"/>
            </a:xfrm>
            <a:custGeom>
              <a:rect b="b" l="l" r="r" t="t"/>
              <a:pathLst>
                <a:path extrusionOk="0" h="358" w="476">
                  <a:moveTo>
                    <a:pt x="268" y="1"/>
                  </a:moveTo>
                  <a:cubicBezTo>
                    <a:pt x="231" y="1"/>
                    <a:pt x="195" y="10"/>
                    <a:pt x="160" y="29"/>
                  </a:cubicBezTo>
                  <a:cubicBezTo>
                    <a:pt x="46" y="92"/>
                    <a:pt x="0" y="238"/>
                    <a:pt x="60" y="358"/>
                  </a:cubicBezTo>
                  <a:lnTo>
                    <a:pt x="476" y="132"/>
                  </a:lnTo>
                  <a:cubicBezTo>
                    <a:pt x="434" y="50"/>
                    <a:pt x="353" y="1"/>
                    <a:pt x="2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6102951" y="2321675"/>
              <a:ext cx="41884" cy="26011"/>
            </a:xfrm>
            <a:custGeom>
              <a:rect b="b" l="l" r="r" t="t"/>
              <a:pathLst>
                <a:path extrusionOk="0" h="703" w="1132">
                  <a:moveTo>
                    <a:pt x="1132" y="0"/>
                  </a:moveTo>
                  <a:lnTo>
                    <a:pt x="1132" y="0"/>
                  </a:lnTo>
                  <a:cubicBezTo>
                    <a:pt x="1098" y="88"/>
                    <a:pt x="978" y="220"/>
                    <a:pt x="836" y="297"/>
                  </a:cubicBezTo>
                  <a:cubicBezTo>
                    <a:pt x="619" y="413"/>
                    <a:pt x="1" y="536"/>
                    <a:pt x="1" y="536"/>
                  </a:cubicBezTo>
                  <a:lnTo>
                    <a:pt x="1" y="702"/>
                  </a:lnTo>
                  <a:cubicBezTo>
                    <a:pt x="1" y="702"/>
                    <a:pt x="806" y="553"/>
                    <a:pt x="962" y="350"/>
                  </a:cubicBezTo>
                  <a:cubicBezTo>
                    <a:pt x="1092" y="187"/>
                    <a:pt x="1132" y="1"/>
                    <a:pt x="1132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6104061" y="2277643"/>
              <a:ext cx="9139" cy="9472"/>
            </a:xfrm>
            <a:custGeom>
              <a:rect b="b" l="l" r="r" t="t"/>
              <a:pathLst>
                <a:path extrusionOk="0" h="256" w="247">
                  <a:moveTo>
                    <a:pt x="124" y="0"/>
                  </a:moveTo>
                  <a:cubicBezTo>
                    <a:pt x="58" y="0"/>
                    <a:pt x="1" y="56"/>
                    <a:pt x="1" y="126"/>
                  </a:cubicBezTo>
                  <a:cubicBezTo>
                    <a:pt x="1" y="200"/>
                    <a:pt x="58" y="256"/>
                    <a:pt x="124" y="256"/>
                  </a:cubicBezTo>
                  <a:cubicBezTo>
                    <a:pt x="193" y="256"/>
                    <a:pt x="247" y="200"/>
                    <a:pt x="247" y="126"/>
                  </a:cubicBezTo>
                  <a:cubicBezTo>
                    <a:pt x="247" y="56"/>
                    <a:pt x="193" y="0"/>
                    <a:pt x="1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6108871" y="2261955"/>
              <a:ext cx="11359" cy="8547"/>
            </a:xfrm>
            <a:custGeom>
              <a:rect b="b" l="l" r="r" t="t"/>
              <a:pathLst>
                <a:path extrusionOk="0" h="231" w="307">
                  <a:moveTo>
                    <a:pt x="136" y="0"/>
                  </a:moveTo>
                  <a:cubicBezTo>
                    <a:pt x="82" y="0"/>
                    <a:pt x="28" y="31"/>
                    <a:pt x="0" y="85"/>
                  </a:cubicBezTo>
                  <a:lnTo>
                    <a:pt x="267" y="231"/>
                  </a:lnTo>
                  <a:cubicBezTo>
                    <a:pt x="307" y="154"/>
                    <a:pt x="276" y="61"/>
                    <a:pt x="203" y="18"/>
                  </a:cubicBezTo>
                  <a:cubicBezTo>
                    <a:pt x="182" y="6"/>
                    <a:pt x="159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6094589" y="2314053"/>
              <a:ext cx="11470" cy="7733"/>
            </a:xfrm>
            <a:custGeom>
              <a:rect b="b" l="l" r="r" t="t"/>
              <a:pathLst>
                <a:path extrusionOk="0" h="209" w="310">
                  <a:moveTo>
                    <a:pt x="283" y="1"/>
                  </a:moveTo>
                  <a:lnTo>
                    <a:pt x="1" y="107"/>
                  </a:lnTo>
                  <a:cubicBezTo>
                    <a:pt x="21" y="170"/>
                    <a:pt x="80" y="208"/>
                    <a:pt x="142" y="208"/>
                  </a:cubicBezTo>
                  <a:cubicBezTo>
                    <a:pt x="158" y="208"/>
                    <a:pt x="174" y="206"/>
                    <a:pt x="190" y="200"/>
                  </a:cubicBezTo>
                  <a:cubicBezTo>
                    <a:pt x="270" y="170"/>
                    <a:pt x="310" y="80"/>
                    <a:pt x="283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6062731" y="2259661"/>
              <a:ext cx="10730" cy="9250"/>
            </a:xfrm>
            <a:custGeom>
              <a:rect b="b" l="l" r="r" t="t"/>
              <a:pathLst>
                <a:path extrusionOk="0" h="250" w="290">
                  <a:moveTo>
                    <a:pt x="170" y="0"/>
                  </a:moveTo>
                  <a:cubicBezTo>
                    <a:pt x="139" y="0"/>
                    <a:pt x="107" y="10"/>
                    <a:pt x="80" y="30"/>
                  </a:cubicBezTo>
                  <a:cubicBezTo>
                    <a:pt x="13" y="83"/>
                    <a:pt x="0" y="180"/>
                    <a:pt x="50" y="250"/>
                  </a:cubicBezTo>
                  <a:lnTo>
                    <a:pt x="289" y="63"/>
                  </a:lnTo>
                  <a:cubicBezTo>
                    <a:pt x="262" y="22"/>
                    <a:pt x="216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6067282" y="2276274"/>
              <a:ext cx="9250" cy="9509"/>
            </a:xfrm>
            <a:custGeom>
              <a:rect b="b" l="l" r="r" t="t"/>
              <a:pathLst>
                <a:path extrusionOk="0" h="257" w="250">
                  <a:moveTo>
                    <a:pt x="123" y="0"/>
                  </a:moveTo>
                  <a:cubicBezTo>
                    <a:pt x="57" y="0"/>
                    <a:pt x="0" y="57"/>
                    <a:pt x="0" y="130"/>
                  </a:cubicBezTo>
                  <a:cubicBezTo>
                    <a:pt x="0" y="200"/>
                    <a:pt x="57" y="257"/>
                    <a:pt x="123" y="257"/>
                  </a:cubicBezTo>
                  <a:cubicBezTo>
                    <a:pt x="193" y="257"/>
                    <a:pt x="249" y="200"/>
                    <a:pt x="249" y="130"/>
                  </a:cubicBezTo>
                  <a:cubicBezTo>
                    <a:pt x="249" y="57"/>
                    <a:pt x="193" y="0"/>
                    <a:pt x="1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6074756" y="2276755"/>
              <a:ext cx="15947" cy="27491"/>
            </a:xfrm>
            <a:custGeom>
              <a:rect b="b" l="l" r="r" t="t"/>
              <a:pathLst>
                <a:path extrusionOk="0" h="743" w="431">
                  <a:moveTo>
                    <a:pt x="430" y="0"/>
                  </a:moveTo>
                  <a:lnTo>
                    <a:pt x="1" y="613"/>
                  </a:lnTo>
                  <a:lnTo>
                    <a:pt x="390" y="743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6098437" y="3000576"/>
              <a:ext cx="88615" cy="80845"/>
            </a:xfrm>
            <a:custGeom>
              <a:rect b="b" l="l" r="r" t="t"/>
              <a:pathLst>
                <a:path extrusionOk="0" h="2185" w="2395">
                  <a:moveTo>
                    <a:pt x="2195" y="1"/>
                  </a:moveTo>
                  <a:cubicBezTo>
                    <a:pt x="2193" y="1"/>
                    <a:pt x="2191" y="1"/>
                    <a:pt x="2189" y="1"/>
                  </a:cubicBezTo>
                  <a:lnTo>
                    <a:pt x="2189" y="88"/>
                  </a:lnTo>
                  <a:cubicBezTo>
                    <a:pt x="2129" y="154"/>
                    <a:pt x="1966" y="221"/>
                    <a:pt x="1779" y="227"/>
                  </a:cubicBezTo>
                  <a:cubicBezTo>
                    <a:pt x="1772" y="227"/>
                    <a:pt x="1765" y="228"/>
                    <a:pt x="1757" y="228"/>
                  </a:cubicBezTo>
                  <a:cubicBezTo>
                    <a:pt x="1626" y="228"/>
                    <a:pt x="1367" y="202"/>
                    <a:pt x="1370" y="117"/>
                  </a:cubicBezTo>
                  <a:lnTo>
                    <a:pt x="1370" y="1"/>
                  </a:lnTo>
                  <a:cubicBezTo>
                    <a:pt x="1290" y="34"/>
                    <a:pt x="1108" y="729"/>
                    <a:pt x="784" y="1026"/>
                  </a:cubicBezTo>
                  <a:cubicBezTo>
                    <a:pt x="525" y="1262"/>
                    <a:pt x="173" y="1534"/>
                    <a:pt x="83" y="1798"/>
                  </a:cubicBezTo>
                  <a:cubicBezTo>
                    <a:pt x="1" y="2039"/>
                    <a:pt x="451" y="2184"/>
                    <a:pt x="721" y="2184"/>
                  </a:cubicBezTo>
                  <a:cubicBezTo>
                    <a:pt x="756" y="2184"/>
                    <a:pt x="787" y="2182"/>
                    <a:pt x="815" y="2177"/>
                  </a:cubicBezTo>
                  <a:cubicBezTo>
                    <a:pt x="1097" y="2127"/>
                    <a:pt x="1583" y="1930"/>
                    <a:pt x="1702" y="1747"/>
                  </a:cubicBezTo>
                  <a:cubicBezTo>
                    <a:pt x="1826" y="1564"/>
                    <a:pt x="1882" y="1295"/>
                    <a:pt x="1982" y="1159"/>
                  </a:cubicBezTo>
                  <a:cubicBezTo>
                    <a:pt x="2082" y="1026"/>
                    <a:pt x="2312" y="876"/>
                    <a:pt x="2365" y="720"/>
                  </a:cubicBezTo>
                  <a:cubicBezTo>
                    <a:pt x="2395" y="636"/>
                    <a:pt x="2358" y="447"/>
                    <a:pt x="2318" y="290"/>
                  </a:cubicBezTo>
                  <a:cubicBezTo>
                    <a:pt x="2280" y="150"/>
                    <a:pt x="2241" y="1"/>
                    <a:pt x="21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991097" y="2970679"/>
              <a:ext cx="115847" cy="59644"/>
            </a:xfrm>
            <a:custGeom>
              <a:rect b="b" l="l" r="r" t="t"/>
              <a:pathLst>
                <a:path extrusionOk="0" h="1612" w="3131">
                  <a:moveTo>
                    <a:pt x="2825" y="0"/>
                  </a:moveTo>
                  <a:cubicBezTo>
                    <a:pt x="2824" y="0"/>
                    <a:pt x="2822" y="0"/>
                    <a:pt x="2821" y="1"/>
                  </a:cubicBezTo>
                  <a:lnTo>
                    <a:pt x="2821" y="80"/>
                  </a:lnTo>
                  <a:cubicBezTo>
                    <a:pt x="2758" y="178"/>
                    <a:pt x="2523" y="237"/>
                    <a:pt x="2307" y="237"/>
                  </a:cubicBezTo>
                  <a:cubicBezTo>
                    <a:pt x="2189" y="237"/>
                    <a:pt x="2076" y="219"/>
                    <a:pt x="1999" y="180"/>
                  </a:cubicBezTo>
                  <a:lnTo>
                    <a:pt x="1996" y="54"/>
                  </a:lnTo>
                  <a:cubicBezTo>
                    <a:pt x="1953" y="57"/>
                    <a:pt x="1916" y="117"/>
                    <a:pt x="1823" y="217"/>
                  </a:cubicBezTo>
                  <a:cubicBezTo>
                    <a:pt x="1709" y="340"/>
                    <a:pt x="1523" y="473"/>
                    <a:pt x="1341" y="566"/>
                  </a:cubicBezTo>
                  <a:cubicBezTo>
                    <a:pt x="1035" y="719"/>
                    <a:pt x="439" y="955"/>
                    <a:pt x="169" y="1075"/>
                  </a:cubicBezTo>
                  <a:cubicBezTo>
                    <a:pt x="0" y="1152"/>
                    <a:pt x="7" y="1358"/>
                    <a:pt x="183" y="1471"/>
                  </a:cubicBezTo>
                  <a:cubicBezTo>
                    <a:pt x="298" y="1549"/>
                    <a:pt x="523" y="1611"/>
                    <a:pt x="810" y="1611"/>
                  </a:cubicBezTo>
                  <a:cubicBezTo>
                    <a:pt x="954" y="1611"/>
                    <a:pt x="1115" y="1595"/>
                    <a:pt x="1284" y="1557"/>
                  </a:cubicBezTo>
                  <a:cubicBezTo>
                    <a:pt x="1548" y="1499"/>
                    <a:pt x="1894" y="1257"/>
                    <a:pt x="2120" y="1257"/>
                  </a:cubicBezTo>
                  <a:cubicBezTo>
                    <a:pt x="2128" y="1257"/>
                    <a:pt x="2135" y="1257"/>
                    <a:pt x="2142" y="1258"/>
                  </a:cubicBezTo>
                  <a:cubicBezTo>
                    <a:pt x="2197" y="1261"/>
                    <a:pt x="2263" y="1264"/>
                    <a:pt x="2334" y="1264"/>
                  </a:cubicBezTo>
                  <a:cubicBezTo>
                    <a:pt x="2560" y="1264"/>
                    <a:pt x="2834" y="1240"/>
                    <a:pt x="2960" y="1152"/>
                  </a:cubicBezTo>
                  <a:cubicBezTo>
                    <a:pt x="3130" y="1035"/>
                    <a:pt x="3063" y="789"/>
                    <a:pt x="3014" y="579"/>
                  </a:cubicBezTo>
                  <a:cubicBezTo>
                    <a:pt x="2965" y="351"/>
                    <a:pt x="2900" y="0"/>
                    <a:pt x="28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6072795" y="2625567"/>
              <a:ext cx="42291" cy="136678"/>
            </a:xfrm>
            <a:custGeom>
              <a:rect b="b" l="l" r="r" t="t"/>
              <a:pathLst>
                <a:path extrusionOk="0" h="3694" w="1143">
                  <a:moveTo>
                    <a:pt x="0" y="1"/>
                  </a:moveTo>
                  <a:cubicBezTo>
                    <a:pt x="0" y="1"/>
                    <a:pt x="220" y="413"/>
                    <a:pt x="875" y="799"/>
                  </a:cubicBezTo>
                  <a:lnTo>
                    <a:pt x="786" y="3693"/>
                  </a:lnTo>
                  <a:lnTo>
                    <a:pt x="1142" y="656"/>
                  </a:lnTo>
                  <a:cubicBezTo>
                    <a:pt x="1142" y="656"/>
                    <a:pt x="487" y="47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6095847" y="2367076"/>
              <a:ext cx="97236" cy="118585"/>
            </a:xfrm>
            <a:custGeom>
              <a:rect b="b" l="l" r="r" t="t"/>
              <a:pathLst>
                <a:path extrusionOk="0" h="3205" w="2628">
                  <a:moveTo>
                    <a:pt x="2000" y="1"/>
                  </a:moveTo>
                  <a:cubicBezTo>
                    <a:pt x="1754" y="1"/>
                    <a:pt x="1383" y="260"/>
                    <a:pt x="1024" y="749"/>
                  </a:cubicBezTo>
                  <a:cubicBezTo>
                    <a:pt x="625" y="1299"/>
                    <a:pt x="422" y="1681"/>
                    <a:pt x="0" y="2329"/>
                  </a:cubicBezTo>
                  <a:cubicBezTo>
                    <a:pt x="426" y="2822"/>
                    <a:pt x="1230" y="3204"/>
                    <a:pt x="1230" y="3204"/>
                  </a:cubicBezTo>
                  <a:cubicBezTo>
                    <a:pt x="1700" y="2719"/>
                    <a:pt x="2299" y="1724"/>
                    <a:pt x="2451" y="1142"/>
                  </a:cubicBezTo>
                  <a:cubicBezTo>
                    <a:pt x="2627" y="493"/>
                    <a:pt x="2468" y="204"/>
                    <a:pt x="2079" y="11"/>
                  </a:cubicBezTo>
                  <a:cubicBezTo>
                    <a:pt x="2054" y="4"/>
                    <a:pt x="2028" y="1"/>
                    <a:pt x="200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6095847" y="2367113"/>
              <a:ext cx="93314" cy="118548"/>
            </a:xfrm>
            <a:custGeom>
              <a:rect b="b" l="l" r="r" t="t"/>
              <a:pathLst>
                <a:path extrusionOk="0" h="3204" w="2522">
                  <a:moveTo>
                    <a:pt x="1999" y="0"/>
                  </a:moveTo>
                  <a:cubicBezTo>
                    <a:pt x="1752" y="0"/>
                    <a:pt x="1380" y="257"/>
                    <a:pt x="1024" y="748"/>
                  </a:cubicBezTo>
                  <a:cubicBezTo>
                    <a:pt x="625" y="1298"/>
                    <a:pt x="422" y="1680"/>
                    <a:pt x="0" y="2328"/>
                  </a:cubicBezTo>
                  <a:cubicBezTo>
                    <a:pt x="426" y="2821"/>
                    <a:pt x="1230" y="3203"/>
                    <a:pt x="1230" y="3203"/>
                  </a:cubicBezTo>
                  <a:cubicBezTo>
                    <a:pt x="1700" y="2718"/>
                    <a:pt x="2299" y="1723"/>
                    <a:pt x="2451" y="1141"/>
                  </a:cubicBezTo>
                  <a:cubicBezTo>
                    <a:pt x="2501" y="965"/>
                    <a:pt x="2521" y="811"/>
                    <a:pt x="2521" y="685"/>
                  </a:cubicBezTo>
                  <a:cubicBezTo>
                    <a:pt x="2521" y="340"/>
                    <a:pt x="2362" y="150"/>
                    <a:pt x="2079" y="10"/>
                  </a:cubicBezTo>
                  <a:cubicBezTo>
                    <a:pt x="2052" y="4"/>
                    <a:pt x="2025" y="0"/>
                    <a:pt x="1999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838229" y="2346466"/>
              <a:ext cx="99937" cy="144929"/>
            </a:xfrm>
            <a:custGeom>
              <a:rect b="b" l="l" r="r" t="t"/>
              <a:pathLst>
                <a:path extrusionOk="0" h="3917" w="2701">
                  <a:moveTo>
                    <a:pt x="400" y="1"/>
                  </a:moveTo>
                  <a:cubicBezTo>
                    <a:pt x="266" y="1"/>
                    <a:pt x="132" y="12"/>
                    <a:pt x="0" y="12"/>
                  </a:cubicBezTo>
                  <a:lnTo>
                    <a:pt x="306" y="1417"/>
                  </a:lnTo>
                  <a:cubicBezTo>
                    <a:pt x="306" y="1417"/>
                    <a:pt x="1783" y="3881"/>
                    <a:pt x="1803" y="3915"/>
                  </a:cubicBezTo>
                  <a:cubicBezTo>
                    <a:pt x="1804" y="3916"/>
                    <a:pt x="1806" y="3916"/>
                    <a:pt x="1808" y="3916"/>
                  </a:cubicBezTo>
                  <a:cubicBezTo>
                    <a:pt x="1886" y="3916"/>
                    <a:pt x="2701" y="3482"/>
                    <a:pt x="2701" y="3482"/>
                  </a:cubicBezTo>
                  <a:cubicBezTo>
                    <a:pt x="2701" y="3482"/>
                    <a:pt x="1626" y="1004"/>
                    <a:pt x="1258" y="448"/>
                  </a:cubicBezTo>
                  <a:cubicBezTo>
                    <a:pt x="1001" y="60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4754164" y="2198461"/>
              <a:ext cx="132682" cy="129426"/>
            </a:xfrm>
            <a:custGeom>
              <a:rect b="b" l="l" r="r" t="t"/>
              <a:pathLst>
                <a:path extrusionOk="0" h="3498" w="3586">
                  <a:moveTo>
                    <a:pt x="1520" y="1"/>
                  </a:moveTo>
                  <a:cubicBezTo>
                    <a:pt x="679" y="1"/>
                    <a:pt x="0" y="679"/>
                    <a:pt x="0" y="1521"/>
                  </a:cubicBezTo>
                  <a:lnTo>
                    <a:pt x="0" y="1704"/>
                  </a:lnTo>
                  <a:cubicBezTo>
                    <a:pt x="0" y="2695"/>
                    <a:pt x="802" y="3497"/>
                    <a:pt x="1793" y="3497"/>
                  </a:cubicBezTo>
                  <a:cubicBezTo>
                    <a:pt x="2784" y="3497"/>
                    <a:pt x="3586" y="2695"/>
                    <a:pt x="3586" y="1704"/>
                  </a:cubicBezTo>
                  <a:lnTo>
                    <a:pt x="3586" y="1521"/>
                  </a:lnTo>
                  <a:cubicBezTo>
                    <a:pt x="3586" y="679"/>
                    <a:pt x="2904" y="1"/>
                    <a:pt x="206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4755496" y="2198461"/>
              <a:ext cx="131350" cy="125467"/>
            </a:xfrm>
            <a:custGeom>
              <a:rect b="b" l="l" r="r" t="t"/>
              <a:pathLst>
                <a:path extrusionOk="0" h="3391" w="3550">
                  <a:moveTo>
                    <a:pt x="1484" y="1"/>
                  </a:moveTo>
                  <a:cubicBezTo>
                    <a:pt x="755" y="1"/>
                    <a:pt x="150" y="510"/>
                    <a:pt x="1" y="1189"/>
                  </a:cubicBezTo>
                  <a:lnTo>
                    <a:pt x="30" y="1189"/>
                  </a:lnTo>
                  <a:lnTo>
                    <a:pt x="30" y="2193"/>
                  </a:lnTo>
                  <a:cubicBezTo>
                    <a:pt x="187" y="2749"/>
                    <a:pt x="606" y="3194"/>
                    <a:pt x="1148" y="3390"/>
                  </a:cubicBezTo>
                  <a:lnTo>
                    <a:pt x="1148" y="2891"/>
                  </a:lnTo>
                  <a:cubicBezTo>
                    <a:pt x="1148" y="2891"/>
                    <a:pt x="1055" y="3014"/>
                    <a:pt x="899" y="3014"/>
                  </a:cubicBezTo>
                  <a:cubicBezTo>
                    <a:pt x="835" y="3014"/>
                    <a:pt x="759" y="2994"/>
                    <a:pt x="676" y="2939"/>
                  </a:cubicBezTo>
                  <a:cubicBezTo>
                    <a:pt x="383" y="2742"/>
                    <a:pt x="373" y="2263"/>
                    <a:pt x="543" y="2090"/>
                  </a:cubicBezTo>
                  <a:cubicBezTo>
                    <a:pt x="609" y="2024"/>
                    <a:pt x="706" y="1990"/>
                    <a:pt x="806" y="1990"/>
                  </a:cubicBezTo>
                  <a:cubicBezTo>
                    <a:pt x="955" y="1990"/>
                    <a:pt x="1105" y="2067"/>
                    <a:pt x="1148" y="2210"/>
                  </a:cubicBezTo>
                  <a:lnTo>
                    <a:pt x="1159" y="2210"/>
                  </a:lnTo>
                  <a:cubicBezTo>
                    <a:pt x="1225" y="2210"/>
                    <a:pt x="1621" y="2200"/>
                    <a:pt x="2129" y="1917"/>
                  </a:cubicBezTo>
                  <a:cubicBezTo>
                    <a:pt x="2691" y="1608"/>
                    <a:pt x="2908" y="1078"/>
                    <a:pt x="2948" y="743"/>
                  </a:cubicBezTo>
                  <a:cubicBezTo>
                    <a:pt x="3141" y="859"/>
                    <a:pt x="3380" y="1345"/>
                    <a:pt x="3357" y="2369"/>
                  </a:cubicBezTo>
                  <a:cubicBezTo>
                    <a:pt x="3357" y="2426"/>
                    <a:pt x="3354" y="2475"/>
                    <a:pt x="3350" y="2529"/>
                  </a:cubicBezTo>
                  <a:cubicBezTo>
                    <a:pt x="3477" y="2280"/>
                    <a:pt x="3550" y="2000"/>
                    <a:pt x="3550" y="1704"/>
                  </a:cubicBezTo>
                  <a:lnTo>
                    <a:pt x="3550" y="1521"/>
                  </a:lnTo>
                  <a:cubicBezTo>
                    <a:pt x="3550" y="679"/>
                    <a:pt x="2868" y="1"/>
                    <a:pt x="2029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4725710" y="2242418"/>
              <a:ext cx="30932" cy="92352"/>
            </a:xfrm>
            <a:custGeom>
              <a:rect b="b" l="l" r="r" t="t"/>
              <a:pathLst>
                <a:path extrusionOk="0" h="2496" w="836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4725710" y="2242418"/>
              <a:ext cx="30932" cy="92352"/>
            </a:xfrm>
            <a:custGeom>
              <a:rect b="b" l="l" r="r" t="t"/>
              <a:pathLst>
                <a:path extrusionOk="0" h="2496" w="836">
                  <a:moveTo>
                    <a:pt x="835" y="1"/>
                  </a:moveTo>
                  <a:cubicBezTo>
                    <a:pt x="373" y="1"/>
                    <a:pt x="0" y="377"/>
                    <a:pt x="0" y="836"/>
                  </a:cubicBezTo>
                  <a:lnTo>
                    <a:pt x="0" y="2495"/>
                  </a:lnTo>
                  <a:cubicBezTo>
                    <a:pt x="463" y="2495"/>
                    <a:pt x="835" y="2123"/>
                    <a:pt x="835" y="1660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4831088" y="2963870"/>
              <a:ext cx="90465" cy="78144"/>
            </a:xfrm>
            <a:custGeom>
              <a:rect b="b" l="l" r="r" t="t"/>
              <a:pathLst>
                <a:path extrusionOk="0" h="2112" w="2445">
                  <a:moveTo>
                    <a:pt x="230" y="1"/>
                  </a:moveTo>
                  <a:cubicBezTo>
                    <a:pt x="161" y="1"/>
                    <a:pt x="134" y="172"/>
                    <a:pt x="80" y="391"/>
                  </a:cubicBezTo>
                  <a:cubicBezTo>
                    <a:pt x="26" y="604"/>
                    <a:pt x="0" y="777"/>
                    <a:pt x="100" y="906"/>
                  </a:cubicBezTo>
                  <a:cubicBezTo>
                    <a:pt x="246" y="1089"/>
                    <a:pt x="473" y="1126"/>
                    <a:pt x="652" y="1269"/>
                  </a:cubicBezTo>
                  <a:cubicBezTo>
                    <a:pt x="895" y="1459"/>
                    <a:pt x="905" y="1795"/>
                    <a:pt x="1164" y="1955"/>
                  </a:cubicBezTo>
                  <a:cubicBezTo>
                    <a:pt x="1331" y="2061"/>
                    <a:pt x="1536" y="2112"/>
                    <a:pt x="1740" y="2112"/>
                  </a:cubicBezTo>
                  <a:cubicBezTo>
                    <a:pt x="1874" y="2112"/>
                    <a:pt x="2007" y="2090"/>
                    <a:pt x="2129" y="2047"/>
                  </a:cubicBezTo>
                  <a:cubicBezTo>
                    <a:pt x="2445" y="1938"/>
                    <a:pt x="2392" y="1768"/>
                    <a:pt x="2358" y="1701"/>
                  </a:cubicBezTo>
                  <a:cubicBezTo>
                    <a:pt x="2338" y="1658"/>
                    <a:pt x="2298" y="1628"/>
                    <a:pt x="2262" y="1598"/>
                  </a:cubicBezTo>
                  <a:cubicBezTo>
                    <a:pt x="2009" y="1408"/>
                    <a:pt x="1773" y="1222"/>
                    <a:pt x="1560" y="989"/>
                  </a:cubicBezTo>
                  <a:cubicBezTo>
                    <a:pt x="1420" y="837"/>
                    <a:pt x="1038" y="201"/>
                    <a:pt x="1038" y="201"/>
                  </a:cubicBezTo>
                  <a:cubicBezTo>
                    <a:pt x="957" y="241"/>
                    <a:pt x="839" y="259"/>
                    <a:pt x="717" y="259"/>
                  </a:cubicBezTo>
                  <a:cubicBezTo>
                    <a:pt x="507" y="259"/>
                    <a:pt x="287" y="205"/>
                    <a:pt x="226" y="108"/>
                  </a:cubicBezTo>
                  <a:lnTo>
                    <a:pt x="240" y="2"/>
                  </a:lnTo>
                  <a:cubicBezTo>
                    <a:pt x="236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4838710" y="2939449"/>
              <a:ext cx="67488" cy="84619"/>
            </a:xfrm>
            <a:custGeom>
              <a:rect b="b" l="l" r="r" t="t"/>
              <a:pathLst>
                <a:path extrusionOk="0" h="2287" w="1824">
                  <a:moveTo>
                    <a:pt x="57" y="0"/>
                  </a:moveTo>
                  <a:lnTo>
                    <a:pt x="20" y="768"/>
                  </a:lnTo>
                  <a:cubicBezTo>
                    <a:pt x="0" y="944"/>
                    <a:pt x="147" y="1098"/>
                    <a:pt x="402" y="1320"/>
                  </a:cubicBezTo>
                  <a:cubicBezTo>
                    <a:pt x="659" y="1540"/>
                    <a:pt x="981" y="2056"/>
                    <a:pt x="1214" y="2182"/>
                  </a:cubicBezTo>
                  <a:cubicBezTo>
                    <a:pt x="1348" y="2256"/>
                    <a:pt x="1458" y="2287"/>
                    <a:pt x="1547" y="2287"/>
                  </a:cubicBezTo>
                  <a:cubicBezTo>
                    <a:pt x="1613" y="2287"/>
                    <a:pt x="1667" y="2270"/>
                    <a:pt x="1710" y="2242"/>
                  </a:cubicBezTo>
                  <a:cubicBezTo>
                    <a:pt x="1813" y="2172"/>
                    <a:pt x="1823" y="2122"/>
                    <a:pt x="1574" y="1866"/>
                  </a:cubicBezTo>
                  <a:cubicBezTo>
                    <a:pt x="1497" y="1796"/>
                    <a:pt x="1424" y="1726"/>
                    <a:pt x="1354" y="1649"/>
                  </a:cubicBezTo>
                  <a:cubicBezTo>
                    <a:pt x="1265" y="1550"/>
                    <a:pt x="1075" y="1254"/>
                    <a:pt x="948" y="1051"/>
                  </a:cubicBezTo>
                  <a:cubicBezTo>
                    <a:pt x="875" y="931"/>
                    <a:pt x="782" y="778"/>
                    <a:pt x="775" y="616"/>
                  </a:cubicBezTo>
                  <a:cubicBezTo>
                    <a:pt x="772" y="412"/>
                    <a:pt x="792" y="46"/>
                    <a:pt x="792" y="4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4740473" y="2991066"/>
              <a:ext cx="90502" cy="78144"/>
            </a:xfrm>
            <a:custGeom>
              <a:rect b="b" l="l" r="r" t="t"/>
              <a:pathLst>
                <a:path extrusionOk="0" h="2112" w="2446">
                  <a:moveTo>
                    <a:pt x="230" y="1"/>
                  </a:moveTo>
                  <a:cubicBezTo>
                    <a:pt x="161" y="1"/>
                    <a:pt x="135" y="172"/>
                    <a:pt x="80" y="391"/>
                  </a:cubicBezTo>
                  <a:cubicBezTo>
                    <a:pt x="28" y="604"/>
                    <a:pt x="1" y="777"/>
                    <a:pt x="104" y="903"/>
                  </a:cubicBezTo>
                  <a:cubicBezTo>
                    <a:pt x="247" y="1089"/>
                    <a:pt x="473" y="1126"/>
                    <a:pt x="653" y="1269"/>
                  </a:cubicBezTo>
                  <a:cubicBezTo>
                    <a:pt x="896" y="1459"/>
                    <a:pt x="909" y="1795"/>
                    <a:pt x="1165" y="1955"/>
                  </a:cubicBezTo>
                  <a:cubicBezTo>
                    <a:pt x="1334" y="2061"/>
                    <a:pt x="1540" y="2112"/>
                    <a:pt x="1745" y="2112"/>
                  </a:cubicBezTo>
                  <a:cubicBezTo>
                    <a:pt x="1879" y="2112"/>
                    <a:pt x="2012" y="2090"/>
                    <a:pt x="2133" y="2047"/>
                  </a:cubicBezTo>
                  <a:cubicBezTo>
                    <a:pt x="2446" y="1938"/>
                    <a:pt x="2396" y="1768"/>
                    <a:pt x="2363" y="1699"/>
                  </a:cubicBezTo>
                  <a:cubicBezTo>
                    <a:pt x="2343" y="1659"/>
                    <a:pt x="2303" y="1628"/>
                    <a:pt x="2263" y="1599"/>
                  </a:cubicBezTo>
                  <a:cubicBezTo>
                    <a:pt x="2010" y="1409"/>
                    <a:pt x="1777" y="1223"/>
                    <a:pt x="1565" y="990"/>
                  </a:cubicBezTo>
                  <a:cubicBezTo>
                    <a:pt x="1425" y="837"/>
                    <a:pt x="1042" y="202"/>
                    <a:pt x="1042" y="202"/>
                  </a:cubicBezTo>
                  <a:cubicBezTo>
                    <a:pt x="960" y="241"/>
                    <a:pt x="840" y="259"/>
                    <a:pt x="718" y="259"/>
                  </a:cubicBezTo>
                  <a:cubicBezTo>
                    <a:pt x="508" y="259"/>
                    <a:pt x="289" y="205"/>
                    <a:pt x="230" y="108"/>
                  </a:cubicBezTo>
                  <a:lnTo>
                    <a:pt x="240" y="2"/>
                  </a:lnTo>
                  <a:cubicBezTo>
                    <a:pt x="237" y="1"/>
                    <a:pt x="233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4748243" y="2968569"/>
              <a:ext cx="67340" cy="82695"/>
            </a:xfrm>
            <a:custGeom>
              <a:rect b="b" l="l" r="r" t="t"/>
              <a:pathLst>
                <a:path extrusionOk="0" h="2235" w="1820">
                  <a:moveTo>
                    <a:pt x="772" y="1"/>
                  </a:moveTo>
                  <a:lnTo>
                    <a:pt x="37" y="4"/>
                  </a:lnTo>
                  <a:lnTo>
                    <a:pt x="20" y="716"/>
                  </a:lnTo>
                  <a:cubicBezTo>
                    <a:pt x="1" y="893"/>
                    <a:pt x="143" y="1046"/>
                    <a:pt x="400" y="1269"/>
                  </a:cubicBezTo>
                  <a:cubicBezTo>
                    <a:pt x="656" y="1488"/>
                    <a:pt x="982" y="2000"/>
                    <a:pt x="1211" y="2130"/>
                  </a:cubicBezTo>
                  <a:cubicBezTo>
                    <a:pt x="1345" y="2204"/>
                    <a:pt x="1456" y="2235"/>
                    <a:pt x="1546" y="2235"/>
                  </a:cubicBezTo>
                  <a:cubicBezTo>
                    <a:pt x="1612" y="2235"/>
                    <a:pt x="1665" y="2218"/>
                    <a:pt x="1707" y="2190"/>
                  </a:cubicBezTo>
                  <a:cubicBezTo>
                    <a:pt x="1810" y="2120"/>
                    <a:pt x="1820" y="2070"/>
                    <a:pt x="1570" y="1814"/>
                  </a:cubicBezTo>
                  <a:lnTo>
                    <a:pt x="1570" y="1811"/>
                  </a:lnTo>
                  <a:cubicBezTo>
                    <a:pt x="1497" y="1745"/>
                    <a:pt x="1424" y="1674"/>
                    <a:pt x="1355" y="1598"/>
                  </a:cubicBezTo>
                  <a:cubicBezTo>
                    <a:pt x="1264" y="1498"/>
                    <a:pt x="1071" y="1198"/>
                    <a:pt x="948" y="999"/>
                  </a:cubicBezTo>
                  <a:cubicBezTo>
                    <a:pt x="872" y="879"/>
                    <a:pt x="788" y="716"/>
                    <a:pt x="776" y="557"/>
                  </a:cubicBezTo>
                  <a:cubicBezTo>
                    <a:pt x="762" y="377"/>
                    <a:pt x="772" y="1"/>
                    <a:pt x="77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4725599" y="2520446"/>
              <a:ext cx="177378" cy="461464"/>
            </a:xfrm>
            <a:custGeom>
              <a:rect b="b" l="l" r="r" t="t"/>
              <a:pathLst>
                <a:path extrusionOk="0" h="12472" w="4794">
                  <a:moveTo>
                    <a:pt x="4421" y="0"/>
                  </a:moveTo>
                  <a:lnTo>
                    <a:pt x="639" y="210"/>
                  </a:lnTo>
                  <a:cubicBezTo>
                    <a:pt x="0" y="1608"/>
                    <a:pt x="729" y="6913"/>
                    <a:pt x="729" y="6913"/>
                  </a:cubicBezTo>
                  <a:cubicBezTo>
                    <a:pt x="709" y="7139"/>
                    <a:pt x="510" y="7492"/>
                    <a:pt x="486" y="8187"/>
                  </a:cubicBezTo>
                  <a:cubicBezTo>
                    <a:pt x="456" y="9075"/>
                    <a:pt x="613" y="12362"/>
                    <a:pt x="613" y="12362"/>
                  </a:cubicBezTo>
                  <a:cubicBezTo>
                    <a:pt x="613" y="12362"/>
                    <a:pt x="792" y="12472"/>
                    <a:pt x="1050" y="12472"/>
                  </a:cubicBezTo>
                  <a:cubicBezTo>
                    <a:pt x="1170" y="12472"/>
                    <a:pt x="1307" y="12448"/>
                    <a:pt x="1451" y="12379"/>
                  </a:cubicBezTo>
                  <a:cubicBezTo>
                    <a:pt x="1451" y="12379"/>
                    <a:pt x="2209" y="7918"/>
                    <a:pt x="2358" y="6743"/>
                  </a:cubicBezTo>
                  <a:cubicBezTo>
                    <a:pt x="2489" y="5719"/>
                    <a:pt x="2734" y="3310"/>
                    <a:pt x="2734" y="3310"/>
                  </a:cubicBezTo>
                  <a:lnTo>
                    <a:pt x="3244" y="6737"/>
                  </a:lnTo>
                  <a:cubicBezTo>
                    <a:pt x="3244" y="6737"/>
                    <a:pt x="2984" y="7309"/>
                    <a:pt x="2971" y="7828"/>
                  </a:cubicBezTo>
                  <a:cubicBezTo>
                    <a:pt x="2951" y="8519"/>
                    <a:pt x="3054" y="11740"/>
                    <a:pt x="3054" y="11740"/>
                  </a:cubicBezTo>
                  <a:cubicBezTo>
                    <a:pt x="3054" y="11740"/>
                    <a:pt x="3217" y="11796"/>
                    <a:pt x="3515" y="11796"/>
                  </a:cubicBezTo>
                  <a:cubicBezTo>
                    <a:pt x="3627" y="11796"/>
                    <a:pt x="3758" y="11788"/>
                    <a:pt x="3906" y="11766"/>
                  </a:cubicBezTo>
                  <a:cubicBezTo>
                    <a:pt x="3906" y="11766"/>
                    <a:pt x="4677" y="7412"/>
                    <a:pt x="4750" y="6580"/>
                  </a:cubicBezTo>
                  <a:cubicBezTo>
                    <a:pt x="4793" y="6085"/>
                    <a:pt x="4421" y="0"/>
                    <a:pt x="442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4826759" y="2580018"/>
              <a:ext cx="55056" cy="173234"/>
            </a:xfrm>
            <a:custGeom>
              <a:rect b="b" l="l" r="r" t="t"/>
              <a:pathLst>
                <a:path extrusionOk="0" h="4682" w="1488">
                  <a:moveTo>
                    <a:pt x="1488" y="1"/>
                  </a:moveTo>
                  <a:cubicBezTo>
                    <a:pt x="1089" y="377"/>
                    <a:pt x="210" y="556"/>
                    <a:pt x="210" y="556"/>
                  </a:cubicBezTo>
                  <a:lnTo>
                    <a:pt x="0" y="1700"/>
                  </a:lnTo>
                  <a:lnTo>
                    <a:pt x="443" y="4681"/>
                  </a:lnTo>
                  <a:lnTo>
                    <a:pt x="214" y="1691"/>
                  </a:lnTo>
                  <a:lnTo>
                    <a:pt x="446" y="693"/>
                  </a:lnTo>
                  <a:cubicBezTo>
                    <a:pt x="1069" y="520"/>
                    <a:pt x="1488" y="1"/>
                    <a:pt x="14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4749205" y="2346910"/>
              <a:ext cx="143079" cy="197617"/>
            </a:xfrm>
            <a:custGeom>
              <a:rect b="b" l="l" r="r" t="t"/>
              <a:pathLst>
                <a:path extrusionOk="0" h="5341" w="3867">
                  <a:moveTo>
                    <a:pt x="2406" y="0"/>
                  </a:moveTo>
                  <a:lnTo>
                    <a:pt x="1252" y="34"/>
                  </a:lnTo>
                  <a:cubicBezTo>
                    <a:pt x="690" y="110"/>
                    <a:pt x="390" y="237"/>
                    <a:pt x="207" y="766"/>
                  </a:cubicBezTo>
                  <a:cubicBezTo>
                    <a:pt x="87" y="1108"/>
                    <a:pt x="121" y="1617"/>
                    <a:pt x="240" y="1963"/>
                  </a:cubicBezTo>
                  <a:lnTo>
                    <a:pt x="733" y="3400"/>
                  </a:lnTo>
                  <a:cubicBezTo>
                    <a:pt x="733" y="3400"/>
                    <a:pt x="247" y="4152"/>
                    <a:pt x="1" y="4900"/>
                  </a:cubicBezTo>
                  <a:cubicBezTo>
                    <a:pt x="566" y="5216"/>
                    <a:pt x="1205" y="5341"/>
                    <a:pt x="1799" y="5341"/>
                  </a:cubicBezTo>
                  <a:cubicBezTo>
                    <a:pt x="2714" y="5341"/>
                    <a:pt x="3521" y="5044"/>
                    <a:pt x="3783" y="4690"/>
                  </a:cubicBezTo>
                  <a:cubicBezTo>
                    <a:pt x="3803" y="4564"/>
                    <a:pt x="3687" y="3966"/>
                    <a:pt x="3720" y="3330"/>
                  </a:cubicBezTo>
                  <a:cubicBezTo>
                    <a:pt x="3756" y="2652"/>
                    <a:pt x="3866" y="1873"/>
                    <a:pt x="3759" y="1451"/>
                  </a:cubicBezTo>
                  <a:cubicBezTo>
                    <a:pt x="3560" y="672"/>
                    <a:pt x="3018" y="167"/>
                    <a:pt x="240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4759196" y="2403929"/>
              <a:ext cx="36334" cy="78773"/>
            </a:xfrm>
            <a:custGeom>
              <a:rect b="b" l="l" r="r" t="t"/>
              <a:pathLst>
                <a:path extrusionOk="0" h="2129" w="982">
                  <a:moveTo>
                    <a:pt x="646" y="0"/>
                  </a:moveTo>
                  <a:lnTo>
                    <a:pt x="1" y="509"/>
                  </a:lnTo>
                  <a:lnTo>
                    <a:pt x="463" y="1859"/>
                  </a:lnTo>
                  <a:lnTo>
                    <a:pt x="982" y="2128"/>
                  </a:lnTo>
                  <a:lnTo>
                    <a:pt x="512" y="1384"/>
                  </a:lnTo>
                  <a:cubicBezTo>
                    <a:pt x="512" y="1384"/>
                    <a:pt x="623" y="369"/>
                    <a:pt x="6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4769260" y="2225953"/>
              <a:ext cx="111333" cy="153439"/>
            </a:xfrm>
            <a:custGeom>
              <a:rect b="b" l="l" r="r" t="t"/>
              <a:pathLst>
                <a:path extrusionOk="0" h="4147" w="3009">
                  <a:moveTo>
                    <a:pt x="2576" y="0"/>
                  </a:moveTo>
                  <a:cubicBezTo>
                    <a:pt x="2536" y="335"/>
                    <a:pt x="2319" y="865"/>
                    <a:pt x="1757" y="1174"/>
                  </a:cubicBezTo>
                  <a:cubicBezTo>
                    <a:pt x="1250" y="1453"/>
                    <a:pt x="859" y="1467"/>
                    <a:pt x="788" y="1467"/>
                  </a:cubicBezTo>
                  <a:cubicBezTo>
                    <a:pt x="780" y="1467"/>
                    <a:pt x="776" y="1467"/>
                    <a:pt x="776" y="1467"/>
                  </a:cubicBezTo>
                  <a:cubicBezTo>
                    <a:pt x="734" y="1323"/>
                    <a:pt x="583" y="1246"/>
                    <a:pt x="432" y="1246"/>
                  </a:cubicBezTo>
                  <a:cubicBezTo>
                    <a:pt x="335" y="1246"/>
                    <a:pt x="238" y="1279"/>
                    <a:pt x="171" y="1347"/>
                  </a:cubicBezTo>
                  <a:cubicBezTo>
                    <a:pt x="1" y="1520"/>
                    <a:pt x="11" y="1999"/>
                    <a:pt x="304" y="2196"/>
                  </a:cubicBezTo>
                  <a:cubicBezTo>
                    <a:pt x="387" y="2251"/>
                    <a:pt x="462" y="2270"/>
                    <a:pt x="526" y="2270"/>
                  </a:cubicBezTo>
                  <a:cubicBezTo>
                    <a:pt x="685" y="2270"/>
                    <a:pt x="776" y="2148"/>
                    <a:pt x="776" y="2148"/>
                  </a:cubicBezTo>
                  <a:lnTo>
                    <a:pt x="776" y="3409"/>
                  </a:lnTo>
                  <a:cubicBezTo>
                    <a:pt x="776" y="3409"/>
                    <a:pt x="996" y="3762"/>
                    <a:pt x="1335" y="3995"/>
                  </a:cubicBezTo>
                  <a:cubicBezTo>
                    <a:pt x="1486" y="4099"/>
                    <a:pt x="1668" y="4146"/>
                    <a:pt x="1827" y="4146"/>
                  </a:cubicBezTo>
                  <a:cubicBezTo>
                    <a:pt x="2029" y="4146"/>
                    <a:pt x="2194" y="4069"/>
                    <a:pt x="2207" y="3935"/>
                  </a:cubicBezTo>
                  <a:cubicBezTo>
                    <a:pt x="2230" y="3696"/>
                    <a:pt x="1864" y="3269"/>
                    <a:pt x="1864" y="3269"/>
                  </a:cubicBezTo>
                  <a:lnTo>
                    <a:pt x="1864" y="2750"/>
                  </a:lnTo>
                  <a:cubicBezTo>
                    <a:pt x="2030" y="2778"/>
                    <a:pt x="2198" y="2802"/>
                    <a:pt x="2335" y="2802"/>
                  </a:cubicBezTo>
                  <a:cubicBezTo>
                    <a:pt x="2418" y="2802"/>
                    <a:pt x="2490" y="2793"/>
                    <a:pt x="2543" y="2770"/>
                  </a:cubicBezTo>
                  <a:cubicBezTo>
                    <a:pt x="2683" y="2707"/>
                    <a:pt x="2965" y="2495"/>
                    <a:pt x="2985" y="1626"/>
                  </a:cubicBezTo>
                  <a:cubicBezTo>
                    <a:pt x="3008" y="602"/>
                    <a:pt x="2769" y="116"/>
                    <a:pt x="257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4835602" y="2274054"/>
              <a:ext cx="8399" cy="8399"/>
            </a:xfrm>
            <a:custGeom>
              <a:rect b="b" l="l" r="r" t="t"/>
              <a:pathLst>
                <a:path extrusionOk="0" h="227" w="227">
                  <a:moveTo>
                    <a:pt x="113" y="0"/>
                  </a:moveTo>
                  <a:cubicBezTo>
                    <a:pt x="111" y="0"/>
                    <a:pt x="109" y="0"/>
                    <a:pt x="107" y="1"/>
                  </a:cubicBezTo>
                  <a:cubicBezTo>
                    <a:pt x="47" y="4"/>
                    <a:pt x="1" y="57"/>
                    <a:pt x="4" y="120"/>
                  </a:cubicBezTo>
                  <a:cubicBezTo>
                    <a:pt x="7" y="178"/>
                    <a:pt x="58" y="227"/>
                    <a:pt x="115" y="227"/>
                  </a:cubicBezTo>
                  <a:cubicBezTo>
                    <a:pt x="117" y="227"/>
                    <a:pt x="119" y="227"/>
                    <a:pt x="121" y="227"/>
                  </a:cubicBezTo>
                  <a:cubicBezTo>
                    <a:pt x="181" y="223"/>
                    <a:pt x="227" y="170"/>
                    <a:pt x="224" y="110"/>
                  </a:cubicBezTo>
                  <a:cubicBezTo>
                    <a:pt x="221" y="49"/>
                    <a:pt x="17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4844112" y="2305320"/>
              <a:ext cx="10249" cy="6549"/>
            </a:xfrm>
            <a:custGeom>
              <a:rect b="b" l="l" r="r" t="t"/>
              <a:pathLst>
                <a:path extrusionOk="0" h="177" w="277">
                  <a:moveTo>
                    <a:pt x="24" y="0"/>
                  </a:moveTo>
                  <a:lnTo>
                    <a:pt x="24" y="0"/>
                  </a:lnTo>
                  <a:cubicBezTo>
                    <a:pt x="1" y="70"/>
                    <a:pt x="41" y="150"/>
                    <a:pt x="110" y="170"/>
                  </a:cubicBezTo>
                  <a:cubicBezTo>
                    <a:pt x="124" y="175"/>
                    <a:pt x="137" y="177"/>
                    <a:pt x="151" y="177"/>
                  </a:cubicBezTo>
                  <a:cubicBezTo>
                    <a:pt x="207" y="177"/>
                    <a:pt x="258" y="139"/>
                    <a:pt x="276" y="8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3"/>
            <p:cNvSpPr/>
            <p:nvPr/>
          </p:nvSpPr>
          <p:spPr>
            <a:xfrm>
              <a:off x="4868718" y="2257774"/>
              <a:ext cx="9768" cy="7918"/>
            </a:xfrm>
            <a:custGeom>
              <a:rect b="b" l="l" r="r" t="t"/>
              <a:pathLst>
                <a:path extrusionOk="0" h="214" w="264">
                  <a:moveTo>
                    <a:pt x="110" y="1"/>
                  </a:moveTo>
                  <a:cubicBezTo>
                    <a:pt x="68" y="1"/>
                    <a:pt x="26" y="22"/>
                    <a:pt x="1" y="61"/>
                  </a:cubicBezTo>
                  <a:lnTo>
                    <a:pt x="224" y="214"/>
                  </a:lnTo>
                  <a:cubicBezTo>
                    <a:pt x="264" y="151"/>
                    <a:pt x="247" y="65"/>
                    <a:pt x="184" y="25"/>
                  </a:cubicBezTo>
                  <a:cubicBezTo>
                    <a:pt x="161" y="8"/>
                    <a:pt x="135" y="1"/>
                    <a:pt x="110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3"/>
            <p:cNvSpPr/>
            <p:nvPr/>
          </p:nvSpPr>
          <p:spPr>
            <a:xfrm>
              <a:off x="4868718" y="2257811"/>
              <a:ext cx="9028" cy="7881"/>
            </a:xfrm>
            <a:custGeom>
              <a:rect b="b" l="l" r="r" t="t"/>
              <a:pathLst>
                <a:path extrusionOk="0" h="213" w="244">
                  <a:moveTo>
                    <a:pt x="110" y="1"/>
                  </a:moveTo>
                  <a:cubicBezTo>
                    <a:pt x="67" y="1"/>
                    <a:pt x="27" y="20"/>
                    <a:pt x="1" y="60"/>
                  </a:cubicBezTo>
                  <a:lnTo>
                    <a:pt x="224" y="213"/>
                  </a:lnTo>
                  <a:cubicBezTo>
                    <a:pt x="237" y="190"/>
                    <a:pt x="244" y="163"/>
                    <a:pt x="244" y="137"/>
                  </a:cubicBezTo>
                  <a:cubicBezTo>
                    <a:pt x="244" y="93"/>
                    <a:pt x="224" y="50"/>
                    <a:pt x="184" y="24"/>
                  </a:cubicBezTo>
                  <a:cubicBezTo>
                    <a:pt x="164" y="7"/>
                    <a:pt x="137" y="1"/>
                    <a:pt x="110" y="1"/>
                  </a:cubicBezTo>
                  <a:close/>
                </a:path>
              </a:pathLst>
            </a:custGeom>
            <a:solidFill>
              <a:srgbClr val="1FB2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4866868" y="2271094"/>
              <a:ext cx="8325" cy="8399"/>
            </a:xfrm>
            <a:custGeom>
              <a:rect b="b" l="l" r="r" t="t"/>
              <a:pathLst>
                <a:path extrusionOk="0" h="227" w="225">
                  <a:moveTo>
                    <a:pt x="108" y="1"/>
                  </a:moveTo>
                  <a:cubicBezTo>
                    <a:pt x="48" y="4"/>
                    <a:pt x="1" y="57"/>
                    <a:pt x="5" y="121"/>
                  </a:cubicBezTo>
                  <a:cubicBezTo>
                    <a:pt x="8" y="182"/>
                    <a:pt x="54" y="227"/>
                    <a:pt x="111" y="227"/>
                  </a:cubicBezTo>
                  <a:cubicBezTo>
                    <a:pt x="113" y="227"/>
                    <a:pt x="115" y="227"/>
                    <a:pt x="117" y="227"/>
                  </a:cubicBezTo>
                  <a:cubicBezTo>
                    <a:pt x="177" y="227"/>
                    <a:pt x="224" y="173"/>
                    <a:pt x="220" y="110"/>
                  </a:cubicBezTo>
                  <a:cubicBezTo>
                    <a:pt x="217" y="47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3"/>
            <p:cNvSpPr/>
            <p:nvPr/>
          </p:nvSpPr>
          <p:spPr>
            <a:xfrm>
              <a:off x="4856064" y="2272833"/>
              <a:ext cx="13431" cy="24272"/>
            </a:xfrm>
            <a:custGeom>
              <a:rect b="b" l="l" r="r" t="t"/>
              <a:pathLst>
                <a:path extrusionOk="0" h="656" w="363">
                  <a:moveTo>
                    <a:pt x="0" y="0"/>
                  </a:moveTo>
                  <a:lnTo>
                    <a:pt x="17" y="655"/>
                  </a:lnTo>
                  <a:lnTo>
                    <a:pt x="363" y="5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3"/>
            <p:cNvSpPr/>
            <p:nvPr/>
          </p:nvSpPr>
          <p:spPr>
            <a:xfrm>
              <a:off x="4803375" y="2311833"/>
              <a:ext cx="34891" cy="22311"/>
            </a:xfrm>
            <a:custGeom>
              <a:rect b="b" l="l" r="r" t="t"/>
              <a:pathLst>
                <a:path extrusionOk="0" h="603" w="943">
                  <a:moveTo>
                    <a:pt x="0" y="1"/>
                  </a:moveTo>
                  <a:cubicBezTo>
                    <a:pt x="0" y="1"/>
                    <a:pt x="31" y="144"/>
                    <a:pt x="200" y="290"/>
                  </a:cubicBezTo>
                  <a:cubicBezTo>
                    <a:pt x="373" y="437"/>
                    <a:pt x="942" y="603"/>
                    <a:pt x="942" y="603"/>
                  </a:cubicBezTo>
                  <a:lnTo>
                    <a:pt x="942" y="429"/>
                  </a:lnTo>
                  <a:cubicBezTo>
                    <a:pt x="663" y="393"/>
                    <a:pt x="90" y="227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3"/>
            <p:cNvSpPr/>
            <p:nvPr/>
          </p:nvSpPr>
          <p:spPr>
            <a:xfrm>
              <a:off x="4865647" y="2427388"/>
              <a:ext cx="142561" cy="165612"/>
            </a:xfrm>
            <a:custGeom>
              <a:rect b="b" l="l" r="r" t="t"/>
              <a:pathLst>
                <a:path extrusionOk="0" h="4476" w="3853">
                  <a:moveTo>
                    <a:pt x="3853" y="1"/>
                  </a:moveTo>
                  <a:lnTo>
                    <a:pt x="879" y="783"/>
                  </a:lnTo>
                  <a:lnTo>
                    <a:pt x="1" y="4475"/>
                  </a:lnTo>
                  <a:lnTo>
                    <a:pt x="2828" y="3653"/>
                  </a:lnTo>
                  <a:lnTo>
                    <a:pt x="38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3"/>
            <p:cNvSpPr/>
            <p:nvPr/>
          </p:nvSpPr>
          <p:spPr>
            <a:xfrm>
              <a:off x="4960295" y="2517745"/>
              <a:ext cx="21460" cy="9990"/>
            </a:xfrm>
            <a:custGeom>
              <a:rect b="b" l="l" r="r" t="t"/>
              <a:pathLst>
                <a:path extrusionOk="0" h="270" w="580">
                  <a:moveTo>
                    <a:pt x="1" y="1"/>
                  </a:moveTo>
                  <a:cubicBezTo>
                    <a:pt x="27" y="73"/>
                    <a:pt x="177" y="270"/>
                    <a:pt x="497" y="270"/>
                  </a:cubicBezTo>
                  <a:lnTo>
                    <a:pt x="536" y="270"/>
                  </a:lnTo>
                  <a:lnTo>
                    <a:pt x="580" y="1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4878560" y="2522074"/>
              <a:ext cx="57165" cy="17501"/>
            </a:xfrm>
            <a:custGeom>
              <a:rect b="b" l="l" r="r" t="t"/>
              <a:pathLst>
                <a:path extrusionOk="0" h="473" w="1545">
                  <a:moveTo>
                    <a:pt x="1545" y="0"/>
                  </a:moveTo>
                  <a:lnTo>
                    <a:pt x="54" y="273"/>
                  </a:lnTo>
                  <a:lnTo>
                    <a:pt x="1" y="455"/>
                  </a:lnTo>
                  <a:cubicBezTo>
                    <a:pt x="1" y="455"/>
                    <a:pt x="157" y="472"/>
                    <a:pt x="363" y="472"/>
                  </a:cubicBezTo>
                  <a:cubicBezTo>
                    <a:pt x="560" y="472"/>
                    <a:pt x="796" y="459"/>
                    <a:pt x="986" y="396"/>
                  </a:cubicBezTo>
                  <a:cubicBezTo>
                    <a:pt x="1328" y="280"/>
                    <a:pt x="1531" y="100"/>
                    <a:pt x="1545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3"/>
            <p:cNvSpPr/>
            <p:nvPr/>
          </p:nvSpPr>
          <p:spPr>
            <a:xfrm>
              <a:off x="4929177" y="2441189"/>
              <a:ext cx="48026" cy="18130"/>
            </a:xfrm>
            <a:custGeom>
              <a:rect b="b" l="l" r="r" t="t"/>
              <a:pathLst>
                <a:path extrusionOk="0" h="490" w="1298">
                  <a:moveTo>
                    <a:pt x="1178" y="1"/>
                  </a:moveTo>
                  <a:cubicBezTo>
                    <a:pt x="1108" y="1"/>
                    <a:pt x="1011" y="14"/>
                    <a:pt x="902" y="44"/>
                  </a:cubicBezTo>
                  <a:lnTo>
                    <a:pt x="463" y="157"/>
                  </a:lnTo>
                  <a:cubicBezTo>
                    <a:pt x="233" y="217"/>
                    <a:pt x="37" y="313"/>
                    <a:pt x="23" y="377"/>
                  </a:cubicBezTo>
                  <a:lnTo>
                    <a:pt x="0" y="490"/>
                  </a:lnTo>
                  <a:lnTo>
                    <a:pt x="1267" y="163"/>
                  </a:lnTo>
                  <a:cubicBezTo>
                    <a:pt x="1267" y="163"/>
                    <a:pt x="1278" y="111"/>
                    <a:pt x="1290" y="47"/>
                  </a:cubicBezTo>
                  <a:cubicBezTo>
                    <a:pt x="1298" y="17"/>
                    <a:pt x="1254" y="1"/>
                    <a:pt x="1178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3"/>
            <p:cNvSpPr/>
            <p:nvPr/>
          </p:nvSpPr>
          <p:spPr>
            <a:xfrm>
              <a:off x="4926328" y="2425649"/>
              <a:ext cx="57535" cy="23347"/>
            </a:xfrm>
            <a:custGeom>
              <a:rect b="b" l="l" r="r" t="t"/>
              <a:pathLst>
                <a:path extrusionOk="0" h="631" w="1555">
                  <a:moveTo>
                    <a:pt x="1028" y="1"/>
                  </a:moveTo>
                  <a:cubicBezTo>
                    <a:pt x="989" y="1"/>
                    <a:pt x="942" y="6"/>
                    <a:pt x="885" y="18"/>
                  </a:cubicBezTo>
                  <a:cubicBezTo>
                    <a:pt x="500" y="104"/>
                    <a:pt x="417" y="384"/>
                    <a:pt x="417" y="384"/>
                  </a:cubicBezTo>
                  <a:cubicBezTo>
                    <a:pt x="417" y="384"/>
                    <a:pt x="334" y="407"/>
                    <a:pt x="230" y="437"/>
                  </a:cubicBezTo>
                  <a:cubicBezTo>
                    <a:pt x="127" y="467"/>
                    <a:pt x="34" y="520"/>
                    <a:pt x="24" y="560"/>
                  </a:cubicBezTo>
                  <a:lnTo>
                    <a:pt x="1" y="631"/>
                  </a:lnTo>
                  <a:lnTo>
                    <a:pt x="1" y="631"/>
                  </a:lnTo>
                  <a:lnTo>
                    <a:pt x="1534" y="227"/>
                  </a:lnTo>
                  <a:cubicBezTo>
                    <a:pt x="1534" y="227"/>
                    <a:pt x="1541" y="195"/>
                    <a:pt x="1551" y="155"/>
                  </a:cubicBezTo>
                  <a:cubicBezTo>
                    <a:pt x="1555" y="130"/>
                    <a:pt x="1529" y="116"/>
                    <a:pt x="1486" y="116"/>
                  </a:cubicBezTo>
                  <a:cubicBezTo>
                    <a:pt x="1460" y="116"/>
                    <a:pt x="1427" y="121"/>
                    <a:pt x="1391" y="132"/>
                  </a:cubicBezTo>
                  <a:lnTo>
                    <a:pt x="1218" y="178"/>
                  </a:lnTo>
                  <a:cubicBezTo>
                    <a:pt x="1218" y="178"/>
                    <a:pt x="1257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3"/>
            <p:cNvSpPr/>
            <p:nvPr/>
          </p:nvSpPr>
          <p:spPr>
            <a:xfrm>
              <a:off x="4938131" y="2434196"/>
              <a:ext cx="39442" cy="20942"/>
            </a:xfrm>
            <a:custGeom>
              <a:rect b="b" l="l" r="r" t="t"/>
              <a:pathLst>
                <a:path extrusionOk="0" h="566" w="1066">
                  <a:moveTo>
                    <a:pt x="1065" y="0"/>
                  </a:moveTo>
                  <a:lnTo>
                    <a:pt x="1" y="269"/>
                  </a:lnTo>
                  <a:lnTo>
                    <a:pt x="11" y="312"/>
                  </a:lnTo>
                  <a:cubicBezTo>
                    <a:pt x="38" y="305"/>
                    <a:pt x="60" y="301"/>
                    <a:pt x="77" y="301"/>
                  </a:cubicBezTo>
                  <a:cubicBezTo>
                    <a:pt x="127" y="301"/>
                    <a:pt x="138" y="330"/>
                    <a:pt x="130" y="372"/>
                  </a:cubicBezTo>
                  <a:cubicBezTo>
                    <a:pt x="121" y="426"/>
                    <a:pt x="87" y="566"/>
                    <a:pt x="87" y="566"/>
                  </a:cubicBezTo>
                  <a:lnTo>
                    <a:pt x="766" y="386"/>
                  </a:lnTo>
                  <a:cubicBezTo>
                    <a:pt x="766" y="386"/>
                    <a:pt x="776" y="306"/>
                    <a:pt x="799" y="196"/>
                  </a:cubicBezTo>
                  <a:cubicBezTo>
                    <a:pt x="819" y="100"/>
                    <a:pt x="879" y="80"/>
                    <a:pt x="1019" y="47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3"/>
            <p:cNvSpPr/>
            <p:nvPr/>
          </p:nvSpPr>
          <p:spPr>
            <a:xfrm>
              <a:off x="4929806" y="2441596"/>
              <a:ext cx="48137" cy="18204"/>
            </a:xfrm>
            <a:custGeom>
              <a:rect b="b" l="l" r="r" t="t"/>
              <a:pathLst>
                <a:path extrusionOk="0" h="492" w="1301">
                  <a:moveTo>
                    <a:pt x="1180" y="0"/>
                  </a:moveTo>
                  <a:cubicBezTo>
                    <a:pt x="1109" y="0"/>
                    <a:pt x="1011" y="14"/>
                    <a:pt x="901" y="43"/>
                  </a:cubicBezTo>
                  <a:lnTo>
                    <a:pt x="465" y="156"/>
                  </a:lnTo>
                  <a:cubicBezTo>
                    <a:pt x="236" y="215"/>
                    <a:pt x="40" y="315"/>
                    <a:pt x="26" y="375"/>
                  </a:cubicBezTo>
                  <a:lnTo>
                    <a:pt x="0" y="492"/>
                  </a:lnTo>
                  <a:lnTo>
                    <a:pt x="1267" y="163"/>
                  </a:lnTo>
                  <a:cubicBezTo>
                    <a:pt x="1267" y="163"/>
                    <a:pt x="1281" y="112"/>
                    <a:pt x="1293" y="49"/>
                  </a:cubicBezTo>
                  <a:cubicBezTo>
                    <a:pt x="1300" y="17"/>
                    <a:pt x="1256" y="0"/>
                    <a:pt x="118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3"/>
            <p:cNvSpPr/>
            <p:nvPr/>
          </p:nvSpPr>
          <p:spPr>
            <a:xfrm>
              <a:off x="4743433" y="2479708"/>
              <a:ext cx="202871" cy="57017"/>
            </a:xfrm>
            <a:custGeom>
              <a:rect b="b" l="l" r="r" t="t"/>
              <a:pathLst>
                <a:path extrusionOk="0" h="1541" w="5483">
                  <a:moveTo>
                    <a:pt x="542" y="1"/>
                  </a:moveTo>
                  <a:lnTo>
                    <a:pt x="0" y="909"/>
                  </a:lnTo>
                  <a:cubicBezTo>
                    <a:pt x="353" y="1018"/>
                    <a:pt x="2419" y="1418"/>
                    <a:pt x="3197" y="1474"/>
                  </a:cubicBezTo>
                  <a:cubicBezTo>
                    <a:pt x="3321" y="1481"/>
                    <a:pt x="3444" y="1494"/>
                    <a:pt x="3567" y="1511"/>
                  </a:cubicBezTo>
                  <a:cubicBezTo>
                    <a:pt x="3753" y="1534"/>
                    <a:pt x="3939" y="1541"/>
                    <a:pt x="4046" y="1541"/>
                  </a:cubicBezTo>
                  <a:cubicBezTo>
                    <a:pt x="4425" y="1541"/>
                    <a:pt x="4973" y="1491"/>
                    <a:pt x="5257" y="1066"/>
                  </a:cubicBezTo>
                  <a:cubicBezTo>
                    <a:pt x="5482" y="723"/>
                    <a:pt x="5238" y="554"/>
                    <a:pt x="4969" y="554"/>
                  </a:cubicBezTo>
                  <a:cubicBezTo>
                    <a:pt x="4901" y="554"/>
                    <a:pt x="4831" y="565"/>
                    <a:pt x="4767" y="587"/>
                  </a:cubicBezTo>
                  <a:cubicBezTo>
                    <a:pt x="4660" y="623"/>
                    <a:pt x="4522" y="638"/>
                    <a:pt x="4388" y="638"/>
                  </a:cubicBezTo>
                  <a:cubicBezTo>
                    <a:pt x="4133" y="638"/>
                    <a:pt x="3894" y="584"/>
                    <a:pt x="3909" y="523"/>
                  </a:cubicBezTo>
                  <a:cubicBezTo>
                    <a:pt x="3932" y="430"/>
                    <a:pt x="4002" y="134"/>
                    <a:pt x="4002" y="134"/>
                  </a:cubicBezTo>
                  <a:cubicBezTo>
                    <a:pt x="4002" y="134"/>
                    <a:pt x="3997" y="133"/>
                    <a:pt x="3987" y="133"/>
                  </a:cubicBezTo>
                  <a:cubicBezTo>
                    <a:pt x="3945" y="133"/>
                    <a:pt x="3826" y="150"/>
                    <a:pt x="3753" y="337"/>
                  </a:cubicBezTo>
                  <a:cubicBezTo>
                    <a:pt x="3667" y="559"/>
                    <a:pt x="3425" y="720"/>
                    <a:pt x="3195" y="720"/>
                  </a:cubicBezTo>
                  <a:cubicBezTo>
                    <a:pt x="3183" y="720"/>
                    <a:pt x="3172" y="720"/>
                    <a:pt x="3161" y="719"/>
                  </a:cubicBezTo>
                  <a:cubicBezTo>
                    <a:pt x="2925" y="699"/>
                    <a:pt x="542" y="1"/>
                    <a:pt x="54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3"/>
            <p:cNvSpPr/>
            <p:nvPr/>
          </p:nvSpPr>
          <p:spPr>
            <a:xfrm>
              <a:off x="4953412" y="2464907"/>
              <a:ext cx="52429" cy="60273"/>
            </a:xfrm>
            <a:custGeom>
              <a:rect b="b" l="l" r="r" t="t"/>
              <a:pathLst>
                <a:path extrusionOk="0" h="1629" w="1417">
                  <a:moveTo>
                    <a:pt x="1297" y="0"/>
                  </a:moveTo>
                  <a:cubicBezTo>
                    <a:pt x="1260" y="0"/>
                    <a:pt x="1217" y="21"/>
                    <a:pt x="1178" y="64"/>
                  </a:cubicBezTo>
                  <a:cubicBezTo>
                    <a:pt x="1178" y="64"/>
                    <a:pt x="1071" y="448"/>
                    <a:pt x="1048" y="537"/>
                  </a:cubicBezTo>
                  <a:cubicBezTo>
                    <a:pt x="1022" y="627"/>
                    <a:pt x="675" y="793"/>
                    <a:pt x="456" y="853"/>
                  </a:cubicBezTo>
                  <a:cubicBezTo>
                    <a:pt x="240" y="913"/>
                    <a:pt x="1" y="983"/>
                    <a:pt x="104" y="1289"/>
                  </a:cubicBezTo>
                  <a:cubicBezTo>
                    <a:pt x="196" y="1559"/>
                    <a:pt x="529" y="1629"/>
                    <a:pt x="717" y="1629"/>
                  </a:cubicBezTo>
                  <a:cubicBezTo>
                    <a:pt x="726" y="1629"/>
                    <a:pt x="734" y="1629"/>
                    <a:pt x="742" y="1628"/>
                  </a:cubicBezTo>
                  <a:cubicBezTo>
                    <a:pt x="925" y="1618"/>
                    <a:pt x="1174" y="1446"/>
                    <a:pt x="1274" y="1162"/>
                  </a:cubicBezTo>
                  <a:cubicBezTo>
                    <a:pt x="1401" y="803"/>
                    <a:pt x="1331" y="417"/>
                    <a:pt x="1384" y="208"/>
                  </a:cubicBezTo>
                  <a:cubicBezTo>
                    <a:pt x="1416" y="72"/>
                    <a:pt x="1366" y="0"/>
                    <a:pt x="129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3"/>
            <p:cNvSpPr/>
            <p:nvPr/>
          </p:nvSpPr>
          <p:spPr>
            <a:xfrm>
              <a:off x="4722121" y="2350610"/>
              <a:ext cx="69227" cy="169016"/>
            </a:xfrm>
            <a:custGeom>
              <a:rect b="b" l="l" r="r" t="t"/>
              <a:pathLst>
                <a:path extrusionOk="0" h="4568" w="1871">
                  <a:moveTo>
                    <a:pt x="1512" y="0"/>
                  </a:moveTo>
                  <a:cubicBezTo>
                    <a:pt x="1417" y="0"/>
                    <a:pt x="1244" y="33"/>
                    <a:pt x="1023" y="216"/>
                  </a:cubicBezTo>
                  <a:cubicBezTo>
                    <a:pt x="679" y="503"/>
                    <a:pt x="487" y="1145"/>
                    <a:pt x="370" y="1670"/>
                  </a:cubicBezTo>
                  <a:cubicBezTo>
                    <a:pt x="251" y="2192"/>
                    <a:pt x="1" y="3919"/>
                    <a:pt x="31" y="4099"/>
                  </a:cubicBezTo>
                  <a:cubicBezTo>
                    <a:pt x="57" y="4278"/>
                    <a:pt x="380" y="4388"/>
                    <a:pt x="1332" y="4567"/>
                  </a:cubicBezTo>
                  <a:lnTo>
                    <a:pt x="1118" y="3490"/>
                  </a:lnTo>
                  <a:lnTo>
                    <a:pt x="1594" y="1681"/>
                  </a:lnTo>
                  <a:cubicBezTo>
                    <a:pt x="1594" y="1681"/>
                    <a:pt x="1871" y="699"/>
                    <a:pt x="1594" y="10"/>
                  </a:cubicBezTo>
                  <a:cubicBezTo>
                    <a:pt x="1594" y="10"/>
                    <a:pt x="1565" y="0"/>
                    <a:pt x="1512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5345657" y="2663234"/>
              <a:ext cx="225256" cy="286306"/>
            </a:xfrm>
            <a:custGeom>
              <a:rect b="b" l="l" r="r" t="t"/>
              <a:pathLst>
                <a:path extrusionOk="0" h="7738" w="6088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3"/>
            <p:cNvSpPr/>
            <p:nvPr/>
          </p:nvSpPr>
          <p:spPr>
            <a:xfrm>
              <a:off x="5345657" y="2663234"/>
              <a:ext cx="225256" cy="286306"/>
            </a:xfrm>
            <a:custGeom>
              <a:rect b="b" l="l" r="r" t="t"/>
              <a:pathLst>
                <a:path extrusionOk="0" h="7738" w="6088">
                  <a:moveTo>
                    <a:pt x="3044" y="1"/>
                  </a:moveTo>
                  <a:cubicBezTo>
                    <a:pt x="1364" y="1"/>
                    <a:pt x="1" y="789"/>
                    <a:pt x="1" y="1757"/>
                  </a:cubicBezTo>
                  <a:lnTo>
                    <a:pt x="1" y="5985"/>
                  </a:lnTo>
                  <a:cubicBezTo>
                    <a:pt x="1" y="6952"/>
                    <a:pt x="1364" y="7737"/>
                    <a:pt x="3044" y="7737"/>
                  </a:cubicBezTo>
                  <a:cubicBezTo>
                    <a:pt x="4728" y="7737"/>
                    <a:pt x="6088" y="6952"/>
                    <a:pt x="6088" y="5985"/>
                  </a:cubicBezTo>
                  <a:lnTo>
                    <a:pt x="6088" y="1757"/>
                  </a:lnTo>
                  <a:cubicBezTo>
                    <a:pt x="6088" y="789"/>
                    <a:pt x="4728" y="1"/>
                    <a:pt x="3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5345657" y="2884798"/>
              <a:ext cx="296" cy="4070"/>
            </a:xfrm>
            <a:custGeom>
              <a:rect b="b" l="l" r="r" t="t"/>
              <a:pathLst>
                <a:path extrusionOk="0" h="110" w="8">
                  <a:moveTo>
                    <a:pt x="7" y="109"/>
                  </a:moveTo>
                  <a:lnTo>
                    <a:pt x="7" y="109"/>
                  </a:lnTo>
                  <a:lnTo>
                    <a:pt x="7" y="109"/>
                  </a:lnTo>
                  <a:close/>
                  <a:moveTo>
                    <a:pt x="7" y="100"/>
                  </a:moveTo>
                  <a:lnTo>
                    <a:pt x="7" y="100"/>
                  </a:lnTo>
                  <a:lnTo>
                    <a:pt x="7" y="100"/>
                  </a:lnTo>
                  <a:close/>
                  <a:moveTo>
                    <a:pt x="7" y="97"/>
                  </a:moveTo>
                  <a:lnTo>
                    <a:pt x="7" y="97"/>
                  </a:lnTo>
                  <a:lnTo>
                    <a:pt x="7" y="97"/>
                  </a:lnTo>
                  <a:close/>
                  <a:moveTo>
                    <a:pt x="7" y="86"/>
                  </a:moveTo>
                  <a:lnTo>
                    <a:pt x="7" y="86"/>
                  </a:lnTo>
                  <a:lnTo>
                    <a:pt x="7" y="86"/>
                  </a:lnTo>
                  <a:close/>
                  <a:moveTo>
                    <a:pt x="7" y="83"/>
                  </a:moveTo>
                  <a:lnTo>
                    <a:pt x="7" y="83"/>
                  </a:lnTo>
                  <a:lnTo>
                    <a:pt x="7" y="83"/>
                  </a:lnTo>
                  <a:close/>
                  <a:moveTo>
                    <a:pt x="4" y="77"/>
                  </a:moveTo>
                  <a:lnTo>
                    <a:pt x="4" y="77"/>
                  </a:lnTo>
                  <a:lnTo>
                    <a:pt x="4" y="77"/>
                  </a:lnTo>
                  <a:close/>
                  <a:moveTo>
                    <a:pt x="4" y="73"/>
                  </a:moveTo>
                  <a:lnTo>
                    <a:pt x="4" y="73"/>
                  </a:lnTo>
                  <a:lnTo>
                    <a:pt x="4" y="73"/>
                  </a:lnTo>
                  <a:close/>
                  <a:moveTo>
                    <a:pt x="4" y="63"/>
                  </a:moveTo>
                  <a:lnTo>
                    <a:pt x="4" y="63"/>
                  </a:lnTo>
                  <a:lnTo>
                    <a:pt x="4" y="63"/>
                  </a:lnTo>
                  <a:close/>
                  <a:moveTo>
                    <a:pt x="4" y="60"/>
                  </a:moveTo>
                  <a:lnTo>
                    <a:pt x="4" y="60"/>
                  </a:lnTo>
                  <a:lnTo>
                    <a:pt x="4" y="60"/>
                  </a:lnTo>
                  <a:close/>
                  <a:moveTo>
                    <a:pt x="4" y="50"/>
                  </a:moveTo>
                  <a:lnTo>
                    <a:pt x="4" y="50"/>
                  </a:lnTo>
                  <a:lnTo>
                    <a:pt x="4" y="50"/>
                  </a:lnTo>
                  <a:close/>
                  <a:moveTo>
                    <a:pt x="4" y="46"/>
                  </a:moveTo>
                  <a:lnTo>
                    <a:pt x="4" y="46"/>
                  </a:lnTo>
                  <a:lnTo>
                    <a:pt x="4" y="46"/>
                  </a:lnTo>
                  <a:close/>
                  <a:moveTo>
                    <a:pt x="4" y="40"/>
                  </a:moveTo>
                  <a:lnTo>
                    <a:pt x="4" y="43"/>
                  </a:lnTo>
                  <a:lnTo>
                    <a:pt x="4" y="40"/>
                  </a:lnTo>
                  <a:close/>
                  <a:moveTo>
                    <a:pt x="4" y="37"/>
                  </a:moveTo>
                  <a:lnTo>
                    <a:pt x="4" y="37"/>
                  </a:lnTo>
                  <a:lnTo>
                    <a:pt x="4" y="37"/>
                  </a:lnTo>
                  <a:close/>
                  <a:moveTo>
                    <a:pt x="4" y="26"/>
                  </a:move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4" y="23"/>
                  </a:moveTo>
                  <a:lnTo>
                    <a:pt x="4" y="23"/>
                  </a:lnTo>
                  <a:lnTo>
                    <a:pt x="4" y="23"/>
                  </a:lnTo>
                  <a:close/>
                  <a:moveTo>
                    <a:pt x="4" y="20"/>
                  </a:moveTo>
                  <a:lnTo>
                    <a:pt x="4" y="20"/>
                  </a:lnTo>
                  <a:lnTo>
                    <a:pt x="4" y="20"/>
                  </a:lnTo>
                  <a:close/>
                  <a:moveTo>
                    <a:pt x="4" y="13"/>
                  </a:moveTo>
                  <a:lnTo>
                    <a:pt x="4" y="13"/>
                  </a:lnTo>
                  <a:lnTo>
                    <a:pt x="4" y="13"/>
                  </a:lnTo>
                  <a:close/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close/>
                  <a:moveTo>
                    <a:pt x="1" y="3"/>
                  </a:moveTo>
                  <a:lnTo>
                    <a:pt x="1" y="6"/>
                  </a:lnTo>
                  <a:lnTo>
                    <a:pt x="1" y="3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5345657" y="2762435"/>
              <a:ext cx="78810" cy="184149"/>
            </a:xfrm>
            <a:custGeom>
              <a:rect b="b" l="l" r="r" t="t"/>
              <a:pathLst>
                <a:path extrusionOk="0" h="4977" w="2130">
                  <a:moveTo>
                    <a:pt x="1" y="0"/>
                  </a:moveTo>
                  <a:lnTo>
                    <a:pt x="1" y="3304"/>
                  </a:lnTo>
                  <a:lnTo>
                    <a:pt x="1" y="3307"/>
                  </a:lnTo>
                  <a:lnTo>
                    <a:pt x="1" y="3310"/>
                  </a:lnTo>
                  <a:lnTo>
                    <a:pt x="1" y="3313"/>
                  </a:lnTo>
                  <a:lnTo>
                    <a:pt x="1" y="3317"/>
                  </a:lnTo>
                  <a:cubicBezTo>
                    <a:pt x="4" y="3317"/>
                    <a:pt x="4" y="3320"/>
                    <a:pt x="4" y="3320"/>
                  </a:cubicBezTo>
                  <a:lnTo>
                    <a:pt x="4" y="3327"/>
                  </a:lnTo>
                  <a:lnTo>
                    <a:pt x="4" y="3330"/>
                  </a:lnTo>
                  <a:lnTo>
                    <a:pt x="4" y="3333"/>
                  </a:lnTo>
                  <a:lnTo>
                    <a:pt x="4" y="3344"/>
                  </a:lnTo>
                  <a:lnTo>
                    <a:pt x="4" y="3347"/>
                  </a:lnTo>
                  <a:lnTo>
                    <a:pt x="4" y="3350"/>
                  </a:lnTo>
                  <a:lnTo>
                    <a:pt x="4" y="3353"/>
                  </a:lnTo>
                  <a:lnTo>
                    <a:pt x="4" y="3357"/>
                  </a:lnTo>
                  <a:lnTo>
                    <a:pt x="4" y="3367"/>
                  </a:lnTo>
                  <a:lnTo>
                    <a:pt x="4" y="3370"/>
                  </a:lnTo>
                  <a:lnTo>
                    <a:pt x="4" y="3380"/>
                  </a:lnTo>
                  <a:lnTo>
                    <a:pt x="4" y="3384"/>
                  </a:lnTo>
                  <a:cubicBezTo>
                    <a:pt x="4" y="3387"/>
                    <a:pt x="7" y="3387"/>
                    <a:pt x="7" y="3390"/>
                  </a:cubicBezTo>
                  <a:lnTo>
                    <a:pt x="7" y="3393"/>
                  </a:lnTo>
                  <a:lnTo>
                    <a:pt x="7" y="3404"/>
                  </a:lnTo>
                  <a:lnTo>
                    <a:pt x="7" y="3407"/>
                  </a:lnTo>
                  <a:lnTo>
                    <a:pt x="7" y="3416"/>
                  </a:lnTo>
                  <a:cubicBezTo>
                    <a:pt x="90" y="4152"/>
                    <a:pt x="956" y="4764"/>
                    <a:pt x="2129" y="4976"/>
                  </a:cubicBezTo>
                  <a:lnTo>
                    <a:pt x="2129" y="842"/>
                  </a:lnTo>
                  <a:cubicBezTo>
                    <a:pt x="1258" y="716"/>
                    <a:pt x="506" y="41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5016647" y="2241567"/>
              <a:ext cx="883523" cy="554482"/>
            </a:xfrm>
            <a:custGeom>
              <a:rect b="b" l="l" r="r" t="t"/>
              <a:pathLst>
                <a:path extrusionOk="0" h="14986" w="23879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945" y="14394"/>
                    <a:pt x="10323" y="14986"/>
                    <a:pt x="11936" y="14986"/>
                  </a:cubicBezTo>
                  <a:cubicBezTo>
                    <a:pt x="13553" y="14986"/>
                    <a:pt x="14927" y="14394"/>
                    <a:pt x="15445" y="13565"/>
                  </a:cubicBezTo>
                  <a:cubicBezTo>
                    <a:pt x="15469" y="13529"/>
                    <a:pt x="23878" y="1"/>
                    <a:pt x="23878" y="0"/>
                  </a:cubicBezTo>
                  <a:lnTo>
                    <a:pt x="23878" y="0"/>
                  </a:lnTo>
                  <a:cubicBezTo>
                    <a:pt x="23878" y="1"/>
                    <a:pt x="19627" y="2744"/>
                    <a:pt x="11939" y="2744"/>
                  </a:cubicBezTo>
                  <a:cubicBezTo>
                    <a:pt x="10430" y="2744"/>
                    <a:pt x="9052" y="2638"/>
                    <a:pt x="7812" y="2465"/>
                  </a:cubicBezTo>
                  <a:cubicBezTo>
                    <a:pt x="2746" y="177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5016647" y="2241567"/>
              <a:ext cx="407814" cy="552003"/>
            </a:xfrm>
            <a:custGeom>
              <a:rect b="b" l="l" r="r" t="t"/>
              <a:pathLst>
                <a:path extrusionOk="0" h="14919" w="11022">
                  <a:moveTo>
                    <a:pt x="1" y="0"/>
                  </a:moveTo>
                  <a:cubicBezTo>
                    <a:pt x="1" y="1"/>
                    <a:pt x="8407" y="13525"/>
                    <a:pt x="8427" y="13562"/>
                  </a:cubicBezTo>
                  <a:lnTo>
                    <a:pt x="8431" y="13565"/>
                  </a:lnTo>
                  <a:cubicBezTo>
                    <a:pt x="8846" y="14231"/>
                    <a:pt x="9817" y="14742"/>
                    <a:pt x="11021" y="14919"/>
                  </a:cubicBezTo>
                  <a:lnTo>
                    <a:pt x="5829" y="3496"/>
                  </a:lnTo>
                  <a:lnTo>
                    <a:pt x="4555" y="1813"/>
                  </a:lnTo>
                  <a:cubicBezTo>
                    <a:pt x="1581" y="101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4848663" y="1757183"/>
              <a:ext cx="1219483" cy="641395"/>
            </a:xfrm>
            <a:custGeom>
              <a:rect b="b" l="l" r="r" t="t"/>
              <a:pathLst>
                <a:path extrusionOk="0" h="17335" w="32959">
                  <a:moveTo>
                    <a:pt x="16481" y="0"/>
                  </a:moveTo>
                  <a:cubicBezTo>
                    <a:pt x="12638" y="0"/>
                    <a:pt x="8795" y="846"/>
                    <a:pt x="5865" y="2540"/>
                  </a:cubicBezTo>
                  <a:cubicBezTo>
                    <a:pt x="1" y="5926"/>
                    <a:pt x="1" y="11412"/>
                    <a:pt x="5865" y="14797"/>
                  </a:cubicBezTo>
                  <a:cubicBezTo>
                    <a:pt x="7206" y="15573"/>
                    <a:pt x="8735" y="16168"/>
                    <a:pt x="10369" y="16587"/>
                  </a:cubicBezTo>
                  <a:cubicBezTo>
                    <a:pt x="12310" y="17086"/>
                    <a:pt x="14395" y="17335"/>
                    <a:pt x="16480" y="17335"/>
                  </a:cubicBezTo>
                  <a:cubicBezTo>
                    <a:pt x="18723" y="17335"/>
                    <a:pt x="20966" y="17047"/>
                    <a:pt x="23025" y="16471"/>
                  </a:cubicBezTo>
                  <a:cubicBezTo>
                    <a:pt x="23588" y="16314"/>
                    <a:pt x="24134" y="16135"/>
                    <a:pt x="24662" y="15935"/>
                  </a:cubicBezTo>
                  <a:cubicBezTo>
                    <a:pt x="24886" y="15855"/>
                    <a:pt x="25101" y="15766"/>
                    <a:pt x="25317" y="15676"/>
                  </a:cubicBezTo>
                  <a:cubicBezTo>
                    <a:pt x="25624" y="15546"/>
                    <a:pt x="25919" y="15413"/>
                    <a:pt x="26212" y="15267"/>
                  </a:cubicBezTo>
                  <a:cubicBezTo>
                    <a:pt x="26515" y="15120"/>
                    <a:pt x="26808" y="14964"/>
                    <a:pt x="27094" y="14797"/>
                  </a:cubicBezTo>
                  <a:cubicBezTo>
                    <a:pt x="32958" y="11412"/>
                    <a:pt x="32958" y="5923"/>
                    <a:pt x="27094" y="2540"/>
                  </a:cubicBezTo>
                  <a:cubicBezTo>
                    <a:pt x="24526" y="1053"/>
                    <a:pt x="21256" y="222"/>
                    <a:pt x="17900" y="39"/>
                  </a:cubicBezTo>
                  <a:lnTo>
                    <a:pt x="17896" y="39"/>
                  </a:lnTo>
                  <a:cubicBezTo>
                    <a:pt x="17426" y="13"/>
                    <a:pt x="16953" y="0"/>
                    <a:pt x="16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4902943" y="1757220"/>
              <a:ext cx="607910" cy="613719"/>
            </a:xfrm>
            <a:custGeom>
              <a:rect b="b" l="l" r="r" t="t"/>
              <a:pathLst>
                <a:path extrusionOk="0" h="16587" w="16430">
                  <a:moveTo>
                    <a:pt x="15019" y="1"/>
                  </a:moveTo>
                  <a:cubicBezTo>
                    <a:pt x="11174" y="1"/>
                    <a:pt x="7332" y="846"/>
                    <a:pt x="4398" y="2539"/>
                  </a:cubicBezTo>
                  <a:cubicBezTo>
                    <a:pt x="1465" y="4232"/>
                    <a:pt x="0" y="6451"/>
                    <a:pt x="0" y="8666"/>
                  </a:cubicBezTo>
                  <a:cubicBezTo>
                    <a:pt x="0" y="10885"/>
                    <a:pt x="1468" y="13103"/>
                    <a:pt x="4398" y="14796"/>
                  </a:cubicBezTo>
                  <a:cubicBezTo>
                    <a:pt x="5739" y="15572"/>
                    <a:pt x="7268" y="16167"/>
                    <a:pt x="8902" y="16586"/>
                  </a:cubicBezTo>
                  <a:lnTo>
                    <a:pt x="8905" y="16586"/>
                  </a:lnTo>
                  <a:cubicBezTo>
                    <a:pt x="8343" y="15805"/>
                    <a:pt x="7974" y="13945"/>
                    <a:pt x="9052" y="13832"/>
                  </a:cubicBezTo>
                  <a:cubicBezTo>
                    <a:pt x="7592" y="13450"/>
                    <a:pt x="6238" y="12917"/>
                    <a:pt x="5060" y="12235"/>
                  </a:cubicBezTo>
                  <a:cubicBezTo>
                    <a:pt x="3373" y="11264"/>
                    <a:pt x="2233" y="10103"/>
                    <a:pt x="1750" y="8879"/>
                  </a:cubicBezTo>
                  <a:cubicBezTo>
                    <a:pt x="1584" y="8457"/>
                    <a:pt x="1504" y="8027"/>
                    <a:pt x="1504" y="7605"/>
                  </a:cubicBezTo>
                  <a:cubicBezTo>
                    <a:pt x="1504" y="6980"/>
                    <a:pt x="1680" y="6361"/>
                    <a:pt x="2036" y="5746"/>
                  </a:cubicBezTo>
                  <a:cubicBezTo>
                    <a:pt x="2618" y="4737"/>
                    <a:pt x="3663" y="3783"/>
                    <a:pt x="5057" y="2978"/>
                  </a:cubicBezTo>
                  <a:cubicBezTo>
                    <a:pt x="5093" y="2955"/>
                    <a:pt x="5130" y="2935"/>
                    <a:pt x="5170" y="2912"/>
                  </a:cubicBezTo>
                  <a:cubicBezTo>
                    <a:pt x="7851" y="1401"/>
                    <a:pt x="11420" y="643"/>
                    <a:pt x="14989" y="643"/>
                  </a:cubicBezTo>
                  <a:lnTo>
                    <a:pt x="14992" y="643"/>
                  </a:lnTo>
                  <a:cubicBezTo>
                    <a:pt x="15122" y="643"/>
                    <a:pt x="15252" y="646"/>
                    <a:pt x="15385" y="646"/>
                  </a:cubicBezTo>
                  <a:lnTo>
                    <a:pt x="15422" y="646"/>
                  </a:lnTo>
                  <a:cubicBezTo>
                    <a:pt x="15422" y="646"/>
                    <a:pt x="15335" y="177"/>
                    <a:pt x="16429" y="38"/>
                  </a:cubicBezTo>
                  <a:cubicBezTo>
                    <a:pt x="15961" y="11"/>
                    <a:pt x="15491" y="1"/>
                    <a:pt x="15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4952672" y="1780974"/>
              <a:ext cx="1032411" cy="515225"/>
            </a:xfrm>
            <a:custGeom>
              <a:rect b="b" l="l" r="r" t="t"/>
              <a:pathLst>
                <a:path extrusionOk="0" h="13925" w="27903">
                  <a:moveTo>
                    <a:pt x="13655" y="0"/>
                  </a:moveTo>
                  <a:cubicBezTo>
                    <a:pt x="10031" y="0"/>
                    <a:pt x="6406" y="780"/>
                    <a:pt x="3713" y="2336"/>
                  </a:cubicBezTo>
                  <a:cubicBezTo>
                    <a:pt x="2319" y="3141"/>
                    <a:pt x="1274" y="4095"/>
                    <a:pt x="692" y="5104"/>
                  </a:cubicBezTo>
                  <a:cubicBezTo>
                    <a:pt x="93" y="6138"/>
                    <a:pt x="1" y="7192"/>
                    <a:pt x="406" y="8237"/>
                  </a:cubicBezTo>
                  <a:cubicBezTo>
                    <a:pt x="889" y="9461"/>
                    <a:pt x="2029" y="10622"/>
                    <a:pt x="3716" y="11593"/>
                  </a:cubicBezTo>
                  <a:cubicBezTo>
                    <a:pt x="4894" y="12275"/>
                    <a:pt x="6248" y="12808"/>
                    <a:pt x="7708" y="13190"/>
                  </a:cubicBezTo>
                  <a:cubicBezTo>
                    <a:pt x="8259" y="13333"/>
                    <a:pt x="8826" y="13459"/>
                    <a:pt x="9401" y="13559"/>
                  </a:cubicBezTo>
                  <a:cubicBezTo>
                    <a:pt x="10405" y="13735"/>
                    <a:pt x="11446" y="13852"/>
                    <a:pt x="12487" y="13895"/>
                  </a:cubicBezTo>
                  <a:cubicBezTo>
                    <a:pt x="12704" y="13905"/>
                    <a:pt x="12917" y="13912"/>
                    <a:pt x="13129" y="13918"/>
                  </a:cubicBezTo>
                  <a:cubicBezTo>
                    <a:pt x="13323" y="13922"/>
                    <a:pt x="13518" y="13925"/>
                    <a:pt x="13713" y="13925"/>
                  </a:cubicBezTo>
                  <a:cubicBezTo>
                    <a:pt x="13876" y="13925"/>
                    <a:pt x="14038" y="13923"/>
                    <a:pt x="14201" y="13918"/>
                  </a:cubicBezTo>
                  <a:cubicBezTo>
                    <a:pt x="15415" y="13895"/>
                    <a:pt x="16629" y="13778"/>
                    <a:pt x="17796" y="13579"/>
                  </a:cubicBezTo>
                  <a:cubicBezTo>
                    <a:pt x="17810" y="13576"/>
                    <a:pt x="17823" y="13572"/>
                    <a:pt x="17836" y="13572"/>
                  </a:cubicBezTo>
                  <a:cubicBezTo>
                    <a:pt x="18615" y="13436"/>
                    <a:pt x="19373" y="13260"/>
                    <a:pt x="20102" y="13050"/>
                  </a:cubicBezTo>
                  <a:cubicBezTo>
                    <a:pt x="20627" y="12897"/>
                    <a:pt x="21137" y="12725"/>
                    <a:pt x="21625" y="12531"/>
                  </a:cubicBezTo>
                  <a:cubicBezTo>
                    <a:pt x="21831" y="12452"/>
                    <a:pt x="22035" y="12369"/>
                    <a:pt x="22234" y="12278"/>
                  </a:cubicBezTo>
                  <a:cubicBezTo>
                    <a:pt x="22474" y="12172"/>
                    <a:pt x="22706" y="12062"/>
                    <a:pt x="22939" y="11946"/>
                  </a:cubicBezTo>
                  <a:cubicBezTo>
                    <a:pt x="23162" y="11833"/>
                    <a:pt x="23378" y="11716"/>
                    <a:pt x="23591" y="11593"/>
                  </a:cubicBezTo>
                  <a:cubicBezTo>
                    <a:pt x="24988" y="10789"/>
                    <a:pt x="26033" y="9831"/>
                    <a:pt x="26615" y="8826"/>
                  </a:cubicBezTo>
                  <a:cubicBezTo>
                    <a:pt x="27902" y="6593"/>
                    <a:pt x="26771" y="4169"/>
                    <a:pt x="23595" y="2336"/>
                  </a:cubicBezTo>
                  <a:cubicBezTo>
                    <a:pt x="21006" y="839"/>
                    <a:pt x="17557" y="61"/>
                    <a:pt x="14078" y="4"/>
                  </a:cubicBezTo>
                  <a:cubicBezTo>
                    <a:pt x="13937" y="2"/>
                    <a:pt x="13796" y="0"/>
                    <a:pt x="1365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5172605" y="2134966"/>
              <a:ext cx="571354" cy="161246"/>
            </a:xfrm>
            <a:custGeom>
              <a:rect b="b" l="l" r="r" t="t"/>
              <a:pathLst>
                <a:path extrusionOk="0" h="4358" w="15442">
                  <a:moveTo>
                    <a:pt x="7721" y="0"/>
                  </a:moveTo>
                  <a:cubicBezTo>
                    <a:pt x="4199" y="0"/>
                    <a:pt x="1188" y="1274"/>
                    <a:pt x="0" y="3064"/>
                  </a:cubicBezTo>
                  <a:cubicBezTo>
                    <a:pt x="566" y="3273"/>
                    <a:pt x="1155" y="3463"/>
                    <a:pt x="1764" y="3623"/>
                  </a:cubicBezTo>
                  <a:cubicBezTo>
                    <a:pt x="2315" y="3766"/>
                    <a:pt x="2882" y="3892"/>
                    <a:pt x="3457" y="3992"/>
                  </a:cubicBezTo>
                  <a:cubicBezTo>
                    <a:pt x="4461" y="4168"/>
                    <a:pt x="5502" y="4285"/>
                    <a:pt x="6543" y="4328"/>
                  </a:cubicBezTo>
                  <a:cubicBezTo>
                    <a:pt x="6760" y="4338"/>
                    <a:pt x="6973" y="4345"/>
                    <a:pt x="7185" y="4351"/>
                  </a:cubicBezTo>
                  <a:cubicBezTo>
                    <a:pt x="7379" y="4355"/>
                    <a:pt x="7574" y="4358"/>
                    <a:pt x="7769" y="4358"/>
                  </a:cubicBezTo>
                  <a:cubicBezTo>
                    <a:pt x="7932" y="4358"/>
                    <a:pt x="8094" y="4356"/>
                    <a:pt x="8257" y="4351"/>
                  </a:cubicBezTo>
                  <a:cubicBezTo>
                    <a:pt x="9471" y="4328"/>
                    <a:pt x="10685" y="4211"/>
                    <a:pt x="11852" y="4012"/>
                  </a:cubicBezTo>
                  <a:cubicBezTo>
                    <a:pt x="11866" y="4009"/>
                    <a:pt x="11879" y="4005"/>
                    <a:pt x="11892" y="4005"/>
                  </a:cubicBezTo>
                  <a:cubicBezTo>
                    <a:pt x="12671" y="3869"/>
                    <a:pt x="13429" y="3693"/>
                    <a:pt x="14158" y="3483"/>
                  </a:cubicBezTo>
                  <a:cubicBezTo>
                    <a:pt x="14597" y="3353"/>
                    <a:pt x="15026" y="3210"/>
                    <a:pt x="15442" y="3054"/>
                  </a:cubicBezTo>
                  <a:cubicBezTo>
                    <a:pt x="14247" y="1271"/>
                    <a:pt x="11244" y="0"/>
                    <a:pt x="772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5538653" y="2086199"/>
              <a:ext cx="106116" cy="106264"/>
            </a:xfrm>
            <a:custGeom>
              <a:rect b="b" l="l" r="r" t="t"/>
              <a:pathLst>
                <a:path extrusionOk="0" h="2872" w="2868">
                  <a:moveTo>
                    <a:pt x="1434" y="1"/>
                  </a:moveTo>
                  <a:cubicBezTo>
                    <a:pt x="642" y="1"/>
                    <a:pt x="0" y="644"/>
                    <a:pt x="0" y="1438"/>
                  </a:cubicBezTo>
                  <a:cubicBezTo>
                    <a:pt x="0" y="2230"/>
                    <a:pt x="642" y="2872"/>
                    <a:pt x="1434" y="2872"/>
                  </a:cubicBezTo>
                  <a:cubicBezTo>
                    <a:pt x="2226" y="2872"/>
                    <a:pt x="2868" y="2230"/>
                    <a:pt x="2868" y="1438"/>
                  </a:cubicBezTo>
                  <a:cubicBezTo>
                    <a:pt x="2868" y="644"/>
                    <a:pt x="2226" y="1"/>
                    <a:pt x="14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5538653" y="2135965"/>
              <a:ext cx="106116" cy="32005"/>
            </a:xfrm>
            <a:custGeom>
              <a:rect b="b" l="l" r="r" t="t"/>
              <a:pathLst>
                <a:path extrusionOk="0" h="865" w="2868">
                  <a:moveTo>
                    <a:pt x="2868" y="93"/>
                  </a:moveTo>
                  <a:lnTo>
                    <a:pt x="2868" y="93"/>
                  </a:lnTo>
                  <a:cubicBezTo>
                    <a:pt x="2868" y="376"/>
                    <a:pt x="2785" y="642"/>
                    <a:pt x="2641" y="865"/>
                  </a:cubicBezTo>
                  <a:lnTo>
                    <a:pt x="2641" y="865"/>
                  </a:lnTo>
                  <a:cubicBezTo>
                    <a:pt x="2785" y="642"/>
                    <a:pt x="2868" y="376"/>
                    <a:pt x="2868" y="93"/>
                  </a:cubicBezTo>
                  <a:close/>
                  <a:moveTo>
                    <a:pt x="0" y="87"/>
                  </a:moveTo>
                  <a:lnTo>
                    <a:pt x="0" y="93"/>
                  </a:lnTo>
                  <a:lnTo>
                    <a:pt x="0" y="93"/>
                  </a:lnTo>
                  <a:lnTo>
                    <a:pt x="0" y="87"/>
                  </a:lnTo>
                  <a:close/>
                  <a:moveTo>
                    <a:pt x="0" y="83"/>
                  </a:moveTo>
                  <a:lnTo>
                    <a:pt x="0" y="87"/>
                  </a:lnTo>
                  <a:lnTo>
                    <a:pt x="0" y="83"/>
                  </a:lnTo>
                  <a:close/>
                  <a:moveTo>
                    <a:pt x="0" y="80"/>
                  </a:moveTo>
                  <a:lnTo>
                    <a:pt x="0" y="83"/>
                  </a:lnTo>
                  <a:lnTo>
                    <a:pt x="0" y="80"/>
                  </a:lnTo>
                  <a:close/>
                  <a:moveTo>
                    <a:pt x="0" y="73"/>
                  </a:moveTo>
                  <a:lnTo>
                    <a:pt x="0" y="77"/>
                  </a:lnTo>
                  <a:lnTo>
                    <a:pt x="0" y="73"/>
                  </a:lnTo>
                  <a:close/>
                  <a:moveTo>
                    <a:pt x="0" y="70"/>
                  </a:moveTo>
                  <a:lnTo>
                    <a:pt x="0" y="73"/>
                  </a:lnTo>
                  <a:lnTo>
                    <a:pt x="0" y="70"/>
                  </a:lnTo>
                  <a:close/>
                  <a:moveTo>
                    <a:pt x="0" y="63"/>
                  </a:moveTo>
                  <a:lnTo>
                    <a:pt x="0" y="70"/>
                  </a:lnTo>
                  <a:lnTo>
                    <a:pt x="0" y="63"/>
                  </a:lnTo>
                  <a:close/>
                  <a:moveTo>
                    <a:pt x="0" y="60"/>
                  </a:moveTo>
                  <a:lnTo>
                    <a:pt x="0" y="63"/>
                  </a:lnTo>
                  <a:lnTo>
                    <a:pt x="0" y="60"/>
                  </a:lnTo>
                  <a:close/>
                  <a:moveTo>
                    <a:pt x="0" y="57"/>
                  </a:moveTo>
                  <a:lnTo>
                    <a:pt x="0" y="60"/>
                  </a:lnTo>
                  <a:lnTo>
                    <a:pt x="0" y="57"/>
                  </a:lnTo>
                  <a:close/>
                  <a:moveTo>
                    <a:pt x="0" y="50"/>
                  </a:moveTo>
                  <a:lnTo>
                    <a:pt x="0" y="53"/>
                  </a:lnTo>
                  <a:lnTo>
                    <a:pt x="0" y="50"/>
                  </a:lnTo>
                  <a:close/>
                  <a:moveTo>
                    <a:pt x="0" y="47"/>
                  </a:moveTo>
                  <a:lnTo>
                    <a:pt x="0" y="50"/>
                  </a:lnTo>
                  <a:lnTo>
                    <a:pt x="0" y="47"/>
                  </a:lnTo>
                  <a:close/>
                  <a:moveTo>
                    <a:pt x="0" y="43"/>
                  </a:moveTo>
                  <a:lnTo>
                    <a:pt x="0" y="47"/>
                  </a:lnTo>
                  <a:lnTo>
                    <a:pt x="0" y="43"/>
                  </a:lnTo>
                  <a:close/>
                  <a:moveTo>
                    <a:pt x="0" y="37"/>
                  </a:moveTo>
                  <a:lnTo>
                    <a:pt x="0" y="40"/>
                  </a:lnTo>
                  <a:lnTo>
                    <a:pt x="0" y="37"/>
                  </a:lnTo>
                  <a:close/>
                  <a:moveTo>
                    <a:pt x="0" y="33"/>
                  </a:moveTo>
                  <a:lnTo>
                    <a:pt x="0" y="37"/>
                  </a:lnTo>
                  <a:lnTo>
                    <a:pt x="0" y="33"/>
                  </a:lnTo>
                  <a:close/>
                  <a:moveTo>
                    <a:pt x="0" y="27"/>
                  </a:moveTo>
                  <a:lnTo>
                    <a:pt x="0" y="30"/>
                  </a:lnTo>
                  <a:lnTo>
                    <a:pt x="0" y="27"/>
                  </a:lnTo>
                  <a:close/>
                  <a:moveTo>
                    <a:pt x="0" y="24"/>
                  </a:moveTo>
                  <a:lnTo>
                    <a:pt x="0" y="27"/>
                  </a:lnTo>
                  <a:lnTo>
                    <a:pt x="0" y="24"/>
                  </a:lnTo>
                  <a:close/>
                  <a:moveTo>
                    <a:pt x="0" y="20"/>
                  </a:moveTo>
                  <a:lnTo>
                    <a:pt x="0" y="24"/>
                  </a:lnTo>
                  <a:lnTo>
                    <a:pt x="0" y="20"/>
                  </a:lnTo>
                  <a:close/>
                  <a:moveTo>
                    <a:pt x="0" y="13"/>
                  </a:moveTo>
                  <a:lnTo>
                    <a:pt x="0" y="17"/>
                  </a:lnTo>
                  <a:lnTo>
                    <a:pt x="0" y="13"/>
                  </a:lnTo>
                  <a:close/>
                  <a:moveTo>
                    <a:pt x="0" y="10"/>
                  </a:moveTo>
                  <a:lnTo>
                    <a:pt x="0" y="13"/>
                  </a:lnTo>
                  <a:lnTo>
                    <a:pt x="0" y="10"/>
                  </a:lnTo>
                  <a:close/>
                  <a:moveTo>
                    <a:pt x="3" y="0"/>
                  </a:moveTo>
                  <a:lnTo>
                    <a:pt x="3" y="4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5591712" y="2167934"/>
              <a:ext cx="44696" cy="24531"/>
            </a:xfrm>
            <a:custGeom>
              <a:rect b="b" l="l" r="r" t="t"/>
              <a:pathLst>
                <a:path extrusionOk="0" h="663" w="1208">
                  <a:moveTo>
                    <a:pt x="1207" y="1"/>
                  </a:moveTo>
                  <a:cubicBezTo>
                    <a:pt x="955" y="400"/>
                    <a:pt x="509" y="663"/>
                    <a:pt x="0" y="663"/>
                  </a:cubicBezTo>
                  <a:cubicBezTo>
                    <a:pt x="509" y="663"/>
                    <a:pt x="955" y="400"/>
                    <a:pt x="12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5538653" y="2091268"/>
              <a:ext cx="106116" cy="101195"/>
            </a:xfrm>
            <a:custGeom>
              <a:rect b="b" l="l" r="r" t="t"/>
              <a:pathLst>
                <a:path extrusionOk="0" h="2735" w="2868">
                  <a:moveTo>
                    <a:pt x="829" y="1"/>
                  </a:moveTo>
                  <a:lnTo>
                    <a:pt x="829" y="1"/>
                  </a:lnTo>
                  <a:cubicBezTo>
                    <a:pt x="366" y="217"/>
                    <a:pt x="37" y="673"/>
                    <a:pt x="3" y="1208"/>
                  </a:cubicBezTo>
                  <a:lnTo>
                    <a:pt x="3" y="1212"/>
                  </a:lnTo>
                  <a:cubicBezTo>
                    <a:pt x="3" y="1215"/>
                    <a:pt x="0" y="1215"/>
                    <a:pt x="0" y="1218"/>
                  </a:cubicBezTo>
                  <a:lnTo>
                    <a:pt x="0" y="1221"/>
                  </a:lnTo>
                  <a:lnTo>
                    <a:pt x="0" y="1225"/>
                  </a:lnTo>
                  <a:lnTo>
                    <a:pt x="0" y="1228"/>
                  </a:lnTo>
                  <a:lnTo>
                    <a:pt x="0" y="1232"/>
                  </a:lnTo>
                  <a:lnTo>
                    <a:pt x="0" y="1235"/>
                  </a:lnTo>
                  <a:lnTo>
                    <a:pt x="0" y="1238"/>
                  </a:lnTo>
                  <a:lnTo>
                    <a:pt x="0" y="1241"/>
                  </a:lnTo>
                  <a:lnTo>
                    <a:pt x="0" y="1245"/>
                  </a:lnTo>
                  <a:lnTo>
                    <a:pt x="0" y="1248"/>
                  </a:lnTo>
                  <a:lnTo>
                    <a:pt x="0" y="1251"/>
                  </a:lnTo>
                  <a:lnTo>
                    <a:pt x="0" y="1255"/>
                  </a:lnTo>
                  <a:lnTo>
                    <a:pt x="0" y="1258"/>
                  </a:lnTo>
                  <a:lnTo>
                    <a:pt x="0" y="1261"/>
                  </a:lnTo>
                  <a:lnTo>
                    <a:pt x="0" y="1265"/>
                  </a:lnTo>
                  <a:lnTo>
                    <a:pt x="0" y="1268"/>
                  </a:lnTo>
                  <a:lnTo>
                    <a:pt x="0" y="1271"/>
                  </a:lnTo>
                  <a:lnTo>
                    <a:pt x="0" y="1278"/>
                  </a:lnTo>
                  <a:lnTo>
                    <a:pt x="0" y="1281"/>
                  </a:lnTo>
                  <a:lnTo>
                    <a:pt x="0" y="1285"/>
                  </a:lnTo>
                  <a:lnTo>
                    <a:pt x="0" y="1288"/>
                  </a:lnTo>
                  <a:lnTo>
                    <a:pt x="0" y="1291"/>
                  </a:lnTo>
                  <a:lnTo>
                    <a:pt x="0" y="1295"/>
                  </a:lnTo>
                  <a:lnTo>
                    <a:pt x="0" y="1301"/>
                  </a:lnTo>
                  <a:cubicBezTo>
                    <a:pt x="0" y="2093"/>
                    <a:pt x="642" y="2735"/>
                    <a:pt x="1434" y="2735"/>
                  </a:cubicBezTo>
                  <a:cubicBezTo>
                    <a:pt x="1943" y="2735"/>
                    <a:pt x="2389" y="2472"/>
                    <a:pt x="2641" y="2073"/>
                  </a:cubicBezTo>
                  <a:cubicBezTo>
                    <a:pt x="2785" y="1850"/>
                    <a:pt x="2868" y="1584"/>
                    <a:pt x="2868" y="1301"/>
                  </a:cubicBezTo>
                  <a:lnTo>
                    <a:pt x="2868" y="1301"/>
                  </a:lnTo>
                  <a:cubicBezTo>
                    <a:pt x="2831" y="1760"/>
                    <a:pt x="2335" y="2056"/>
                    <a:pt x="1803" y="2056"/>
                  </a:cubicBezTo>
                  <a:cubicBezTo>
                    <a:pt x="1537" y="2056"/>
                    <a:pt x="1261" y="1984"/>
                    <a:pt x="1035" y="1817"/>
                  </a:cubicBezTo>
                  <a:cubicBezTo>
                    <a:pt x="350" y="1321"/>
                    <a:pt x="296" y="350"/>
                    <a:pt x="8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684843" y="1809540"/>
              <a:ext cx="178155" cy="178118"/>
            </a:xfrm>
            <a:custGeom>
              <a:rect b="b" l="l" r="r" t="t"/>
              <a:pathLst>
                <a:path extrusionOk="0" h="4814" w="4815">
                  <a:moveTo>
                    <a:pt x="2410" y="1"/>
                  </a:moveTo>
                  <a:cubicBezTo>
                    <a:pt x="1079" y="1"/>
                    <a:pt x="1" y="1079"/>
                    <a:pt x="1" y="2409"/>
                  </a:cubicBezTo>
                  <a:cubicBezTo>
                    <a:pt x="1" y="3736"/>
                    <a:pt x="1079" y="4814"/>
                    <a:pt x="2410" y="4814"/>
                  </a:cubicBezTo>
                  <a:cubicBezTo>
                    <a:pt x="3736" y="4814"/>
                    <a:pt x="4814" y="3736"/>
                    <a:pt x="4814" y="2409"/>
                  </a:cubicBezTo>
                  <a:cubicBezTo>
                    <a:pt x="4814" y="1079"/>
                    <a:pt x="3736" y="1"/>
                    <a:pt x="24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684843" y="1817791"/>
              <a:ext cx="178155" cy="169867"/>
            </a:xfrm>
            <a:custGeom>
              <a:rect b="b" l="l" r="r" t="t"/>
              <a:pathLst>
                <a:path extrusionOk="0" h="4591" w="4815">
                  <a:moveTo>
                    <a:pt x="1392" y="1"/>
                  </a:moveTo>
                  <a:lnTo>
                    <a:pt x="1392" y="1"/>
                  </a:lnTo>
                  <a:cubicBezTo>
                    <a:pt x="570" y="386"/>
                    <a:pt x="1" y="1218"/>
                    <a:pt x="1" y="2186"/>
                  </a:cubicBezTo>
                  <a:cubicBezTo>
                    <a:pt x="1" y="3513"/>
                    <a:pt x="1079" y="4591"/>
                    <a:pt x="2410" y="4591"/>
                  </a:cubicBezTo>
                  <a:cubicBezTo>
                    <a:pt x="3736" y="4591"/>
                    <a:pt x="4814" y="3513"/>
                    <a:pt x="4814" y="2186"/>
                  </a:cubicBezTo>
                  <a:lnTo>
                    <a:pt x="4814" y="2186"/>
                  </a:lnTo>
                  <a:cubicBezTo>
                    <a:pt x="4755" y="2957"/>
                    <a:pt x="3917" y="3453"/>
                    <a:pt x="3026" y="3453"/>
                  </a:cubicBezTo>
                  <a:cubicBezTo>
                    <a:pt x="2579" y="3453"/>
                    <a:pt x="2119" y="3328"/>
                    <a:pt x="1737" y="3051"/>
                  </a:cubicBezTo>
                  <a:cubicBezTo>
                    <a:pt x="590" y="2222"/>
                    <a:pt x="497" y="589"/>
                    <a:pt x="139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109370" y="1608807"/>
              <a:ext cx="139712" cy="139712"/>
            </a:xfrm>
            <a:custGeom>
              <a:rect b="b" l="l" r="r" t="t"/>
              <a:pathLst>
                <a:path extrusionOk="0" h="3776" w="3776">
                  <a:moveTo>
                    <a:pt x="1886" y="0"/>
                  </a:moveTo>
                  <a:cubicBezTo>
                    <a:pt x="845" y="0"/>
                    <a:pt x="0" y="845"/>
                    <a:pt x="0" y="1890"/>
                  </a:cubicBezTo>
                  <a:cubicBezTo>
                    <a:pt x="0" y="2931"/>
                    <a:pt x="845" y="3776"/>
                    <a:pt x="1886" y="3776"/>
                  </a:cubicBezTo>
                  <a:cubicBezTo>
                    <a:pt x="2931" y="3776"/>
                    <a:pt x="3775" y="2931"/>
                    <a:pt x="3775" y="1890"/>
                  </a:cubicBezTo>
                  <a:cubicBezTo>
                    <a:pt x="3775" y="845"/>
                    <a:pt x="2931" y="0"/>
                    <a:pt x="188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5109370" y="1615319"/>
              <a:ext cx="139712" cy="133200"/>
            </a:xfrm>
            <a:custGeom>
              <a:rect b="b" l="l" r="r" t="t"/>
              <a:pathLst>
                <a:path extrusionOk="0" h="3600" w="3776">
                  <a:moveTo>
                    <a:pt x="1091" y="1"/>
                  </a:moveTo>
                  <a:cubicBezTo>
                    <a:pt x="446" y="300"/>
                    <a:pt x="0" y="956"/>
                    <a:pt x="0" y="1714"/>
                  </a:cubicBezTo>
                  <a:cubicBezTo>
                    <a:pt x="0" y="2755"/>
                    <a:pt x="845" y="3600"/>
                    <a:pt x="1886" y="3600"/>
                  </a:cubicBezTo>
                  <a:cubicBezTo>
                    <a:pt x="2931" y="3600"/>
                    <a:pt x="3775" y="2755"/>
                    <a:pt x="3775" y="1714"/>
                  </a:cubicBezTo>
                  <a:lnTo>
                    <a:pt x="3775" y="1714"/>
                  </a:lnTo>
                  <a:cubicBezTo>
                    <a:pt x="3726" y="2319"/>
                    <a:pt x="3070" y="2708"/>
                    <a:pt x="2371" y="2708"/>
                  </a:cubicBezTo>
                  <a:cubicBezTo>
                    <a:pt x="2021" y="2708"/>
                    <a:pt x="1660" y="2610"/>
                    <a:pt x="1360" y="2393"/>
                  </a:cubicBezTo>
                  <a:cubicBezTo>
                    <a:pt x="462" y="1740"/>
                    <a:pt x="389" y="460"/>
                    <a:pt x="109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083729" y="1907556"/>
              <a:ext cx="218522" cy="210678"/>
            </a:xfrm>
            <a:custGeom>
              <a:rect b="b" l="l" r="r" t="t"/>
              <a:pathLst>
                <a:path extrusionOk="0" h="5694" w="5906">
                  <a:moveTo>
                    <a:pt x="3846" y="1"/>
                  </a:moveTo>
                  <a:cubicBezTo>
                    <a:pt x="3830" y="1"/>
                    <a:pt x="3815" y="2"/>
                    <a:pt x="3799" y="3"/>
                  </a:cubicBezTo>
                  <a:lnTo>
                    <a:pt x="1608" y="302"/>
                  </a:lnTo>
                  <a:cubicBezTo>
                    <a:pt x="1404" y="318"/>
                    <a:pt x="1169" y="485"/>
                    <a:pt x="1085" y="671"/>
                  </a:cubicBezTo>
                  <a:lnTo>
                    <a:pt x="87" y="2837"/>
                  </a:lnTo>
                  <a:cubicBezTo>
                    <a:pt x="1" y="3023"/>
                    <a:pt x="27" y="3309"/>
                    <a:pt x="147" y="3476"/>
                  </a:cubicBezTo>
                  <a:lnTo>
                    <a:pt x="1524" y="5421"/>
                  </a:lnTo>
                  <a:cubicBezTo>
                    <a:pt x="1635" y="5576"/>
                    <a:pt x="1867" y="5693"/>
                    <a:pt x="2063" y="5693"/>
                  </a:cubicBezTo>
                  <a:cubicBezTo>
                    <a:pt x="2078" y="5693"/>
                    <a:pt x="2092" y="5693"/>
                    <a:pt x="2107" y="5691"/>
                  </a:cubicBezTo>
                  <a:lnTo>
                    <a:pt x="4302" y="5392"/>
                  </a:lnTo>
                  <a:cubicBezTo>
                    <a:pt x="4505" y="5372"/>
                    <a:pt x="4737" y="5208"/>
                    <a:pt x="4824" y="5022"/>
                  </a:cubicBezTo>
                  <a:lnTo>
                    <a:pt x="5822" y="2853"/>
                  </a:lnTo>
                  <a:cubicBezTo>
                    <a:pt x="5905" y="2670"/>
                    <a:pt x="5879" y="2385"/>
                    <a:pt x="5763" y="2218"/>
                  </a:cubicBezTo>
                  <a:lnTo>
                    <a:pt x="4385" y="272"/>
                  </a:lnTo>
                  <a:cubicBezTo>
                    <a:pt x="4274" y="115"/>
                    <a:pt x="4043" y="1"/>
                    <a:pt x="3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5085357" y="2025294"/>
              <a:ext cx="157916" cy="92870"/>
            </a:xfrm>
            <a:custGeom>
              <a:rect b="b" l="l" r="r" t="t"/>
              <a:pathLst>
                <a:path extrusionOk="0" h="2510" w="4268">
                  <a:moveTo>
                    <a:pt x="2019" y="2509"/>
                  </a:moveTo>
                  <a:lnTo>
                    <a:pt x="2019" y="2509"/>
                  </a:lnTo>
                  <a:lnTo>
                    <a:pt x="2019" y="2509"/>
                  </a:lnTo>
                  <a:lnTo>
                    <a:pt x="2019" y="2509"/>
                  </a:lnTo>
                  <a:close/>
                  <a:moveTo>
                    <a:pt x="2063" y="2509"/>
                  </a:moveTo>
                  <a:lnTo>
                    <a:pt x="2019" y="2509"/>
                  </a:lnTo>
                  <a:lnTo>
                    <a:pt x="2063" y="2509"/>
                  </a:lnTo>
                  <a:close/>
                  <a:moveTo>
                    <a:pt x="1484" y="2246"/>
                  </a:moveTo>
                  <a:cubicBezTo>
                    <a:pt x="1487" y="2250"/>
                    <a:pt x="1487" y="2253"/>
                    <a:pt x="1491" y="2253"/>
                  </a:cubicBezTo>
                  <a:cubicBezTo>
                    <a:pt x="1487" y="2253"/>
                    <a:pt x="1487" y="2250"/>
                    <a:pt x="1484" y="2246"/>
                  </a:cubicBezTo>
                  <a:close/>
                  <a:moveTo>
                    <a:pt x="1480" y="2239"/>
                  </a:moveTo>
                  <a:cubicBezTo>
                    <a:pt x="1480" y="2243"/>
                    <a:pt x="1480" y="2243"/>
                    <a:pt x="1484" y="2243"/>
                  </a:cubicBezTo>
                  <a:cubicBezTo>
                    <a:pt x="1480" y="2243"/>
                    <a:pt x="1480" y="2243"/>
                    <a:pt x="1480" y="2239"/>
                  </a:cubicBezTo>
                  <a:close/>
                  <a:moveTo>
                    <a:pt x="4258" y="2210"/>
                  </a:moveTo>
                  <a:lnTo>
                    <a:pt x="4258" y="2210"/>
                  </a:lnTo>
                  <a:lnTo>
                    <a:pt x="4258" y="2210"/>
                  </a:lnTo>
                  <a:close/>
                  <a:moveTo>
                    <a:pt x="4262" y="2210"/>
                  </a:moveTo>
                  <a:lnTo>
                    <a:pt x="4262" y="2210"/>
                  </a:lnTo>
                  <a:lnTo>
                    <a:pt x="4262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5" y="2210"/>
                  </a:moveTo>
                  <a:lnTo>
                    <a:pt x="4265" y="2210"/>
                  </a:lnTo>
                  <a:lnTo>
                    <a:pt x="4265" y="2210"/>
                  </a:lnTo>
                  <a:close/>
                  <a:moveTo>
                    <a:pt x="4268" y="2210"/>
                  </a:moveTo>
                  <a:lnTo>
                    <a:pt x="4268" y="2210"/>
                  </a:lnTo>
                  <a:lnTo>
                    <a:pt x="4268" y="2210"/>
                  </a:lnTo>
                  <a:close/>
                  <a:moveTo>
                    <a:pt x="0" y="1"/>
                  </a:moveTo>
                  <a:cubicBezTo>
                    <a:pt x="10" y="110"/>
                    <a:pt x="47" y="214"/>
                    <a:pt x="103" y="294"/>
                  </a:cubicBezTo>
                  <a:cubicBezTo>
                    <a:pt x="47" y="214"/>
                    <a:pt x="10" y="110"/>
                    <a:pt x="0" y="1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5085209" y="2011049"/>
              <a:ext cx="175935" cy="107115"/>
            </a:xfrm>
            <a:custGeom>
              <a:rect b="b" l="l" r="r" t="t"/>
              <a:pathLst>
                <a:path extrusionOk="0" h="2895" w="4755">
                  <a:moveTo>
                    <a:pt x="2932" y="0"/>
                  </a:moveTo>
                  <a:lnTo>
                    <a:pt x="1" y="366"/>
                  </a:lnTo>
                  <a:cubicBezTo>
                    <a:pt x="1" y="372"/>
                    <a:pt x="1" y="379"/>
                    <a:pt x="4" y="386"/>
                  </a:cubicBezTo>
                  <a:cubicBezTo>
                    <a:pt x="14" y="495"/>
                    <a:pt x="51" y="599"/>
                    <a:pt x="107" y="679"/>
                  </a:cubicBezTo>
                  <a:lnTo>
                    <a:pt x="1484" y="2624"/>
                  </a:lnTo>
                  <a:cubicBezTo>
                    <a:pt x="1484" y="2628"/>
                    <a:pt x="1484" y="2628"/>
                    <a:pt x="1488" y="2628"/>
                  </a:cubicBezTo>
                  <a:lnTo>
                    <a:pt x="1488" y="2631"/>
                  </a:lnTo>
                  <a:cubicBezTo>
                    <a:pt x="1491" y="2635"/>
                    <a:pt x="1491" y="2638"/>
                    <a:pt x="1495" y="2638"/>
                  </a:cubicBezTo>
                  <a:cubicBezTo>
                    <a:pt x="1608" y="2787"/>
                    <a:pt x="1831" y="2894"/>
                    <a:pt x="2023" y="2894"/>
                  </a:cubicBezTo>
                  <a:lnTo>
                    <a:pt x="2067" y="2894"/>
                  </a:lnTo>
                  <a:lnTo>
                    <a:pt x="4262" y="2595"/>
                  </a:lnTo>
                  <a:lnTo>
                    <a:pt x="4272" y="2595"/>
                  </a:lnTo>
                  <a:cubicBezTo>
                    <a:pt x="4455" y="2571"/>
                    <a:pt x="4654" y="2438"/>
                    <a:pt x="4754" y="2279"/>
                  </a:cubicBezTo>
                  <a:lnTo>
                    <a:pt x="4754" y="2279"/>
                  </a:lnTo>
                  <a:cubicBezTo>
                    <a:pt x="4711" y="2342"/>
                    <a:pt x="4654" y="2375"/>
                    <a:pt x="4598" y="2375"/>
                  </a:cubicBezTo>
                  <a:cubicBezTo>
                    <a:pt x="4535" y="2375"/>
                    <a:pt x="4472" y="2335"/>
                    <a:pt x="4415" y="2259"/>
                  </a:cubicBezTo>
                  <a:lnTo>
                    <a:pt x="3038" y="312"/>
                  </a:lnTo>
                  <a:cubicBezTo>
                    <a:pt x="2978" y="229"/>
                    <a:pt x="2941" y="116"/>
                    <a:pt x="2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5131978" y="1907519"/>
              <a:ext cx="112776" cy="15688"/>
            </a:xfrm>
            <a:custGeom>
              <a:rect b="b" l="l" r="r" t="t"/>
              <a:pathLst>
                <a:path extrusionOk="0" h="424" w="3048">
                  <a:moveTo>
                    <a:pt x="2539" y="0"/>
                  </a:moveTo>
                  <a:cubicBezTo>
                    <a:pt x="2702" y="0"/>
                    <a:pt x="2888" y="80"/>
                    <a:pt x="3011" y="193"/>
                  </a:cubicBezTo>
                  <a:cubicBezTo>
                    <a:pt x="3025" y="204"/>
                    <a:pt x="3034" y="213"/>
                    <a:pt x="3048" y="227"/>
                  </a:cubicBezTo>
                  <a:cubicBezTo>
                    <a:pt x="2928" y="93"/>
                    <a:pt x="2722" y="0"/>
                    <a:pt x="2543" y="0"/>
                  </a:cubicBezTo>
                  <a:close/>
                  <a:moveTo>
                    <a:pt x="2503" y="0"/>
                  </a:moveTo>
                  <a:lnTo>
                    <a:pt x="307" y="299"/>
                  </a:lnTo>
                  <a:cubicBezTo>
                    <a:pt x="204" y="310"/>
                    <a:pt x="94" y="356"/>
                    <a:pt x="1" y="423"/>
                  </a:cubicBezTo>
                  <a:cubicBezTo>
                    <a:pt x="94" y="356"/>
                    <a:pt x="204" y="313"/>
                    <a:pt x="304" y="303"/>
                  </a:cubicBezTo>
                  <a:lnTo>
                    <a:pt x="2495" y="4"/>
                  </a:lnTo>
                  <a:cubicBezTo>
                    <a:pt x="2512" y="4"/>
                    <a:pt x="2526" y="0"/>
                    <a:pt x="2539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084987" y="1907519"/>
              <a:ext cx="158434" cy="117068"/>
            </a:xfrm>
            <a:custGeom>
              <a:rect b="b" l="l" r="r" t="t"/>
              <a:pathLst>
                <a:path extrusionOk="0" h="3164" w="4282">
                  <a:moveTo>
                    <a:pt x="3809" y="0"/>
                  </a:moveTo>
                  <a:cubicBezTo>
                    <a:pt x="3796" y="0"/>
                    <a:pt x="3782" y="4"/>
                    <a:pt x="3765" y="4"/>
                  </a:cubicBezTo>
                  <a:lnTo>
                    <a:pt x="1574" y="303"/>
                  </a:lnTo>
                  <a:cubicBezTo>
                    <a:pt x="1474" y="313"/>
                    <a:pt x="1364" y="356"/>
                    <a:pt x="1271" y="423"/>
                  </a:cubicBezTo>
                  <a:cubicBezTo>
                    <a:pt x="1175" y="489"/>
                    <a:pt x="1095" y="579"/>
                    <a:pt x="1055" y="669"/>
                  </a:cubicBezTo>
                  <a:lnTo>
                    <a:pt x="57" y="2838"/>
                  </a:lnTo>
                  <a:cubicBezTo>
                    <a:pt x="13" y="2931"/>
                    <a:pt x="0" y="3047"/>
                    <a:pt x="10" y="3164"/>
                  </a:cubicBezTo>
                  <a:lnTo>
                    <a:pt x="2941" y="2798"/>
                  </a:lnTo>
                  <a:cubicBezTo>
                    <a:pt x="2944" y="2821"/>
                    <a:pt x="2947" y="2848"/>
                    <a:pt x="2954" y="2871"/>
                  </a:cubicBezTo>
                  <a:cubicBezTo>
                    <a:pt x="2927" y="2734"/>
                    <a:pt x="2938" y="2585"/>
                    <a:pt x="2987" y="2469"/>
                  </a:cubicBezTo>
                  <a:lnTo>
                    <a:pt x="3985" y="303"/>
                  </a:lnTo>
                  <a:cubicBezTo>
                    <a:pt x="4032" y="204"/>
                    <a:pt x="4098" y="153"/>
                    <a:pt x="4172" y="153"/>
                  </a:cubicBezTo>
                  <a:cubicBezTo>
                    <a:pt x="4208" y="153"/>
                    <a:pt x="4244" y="167"/>
                    <a:pt x="4281" y="193"/>
                  </a:cubicBezTo>
                  <a:cubicBezTo>
                    <a:pt x="4158" y="80"/>
                    <a:pt x="3972" y="0"/>
                    <a:pt x="38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5546756" y="1546275"/>
              <a:ext cx="189588" cy="172087"/>
            </a:xfrm>
            <a:custGeom>
              <a:rect b="b" l="l" r="r" t="t"/>
              <a:pathLst>
                <a:path extrusionOk="0" h="4651" w="5124">
                  <a:moveTo>
                    <a:pt x="3341" y="0"/>
                  </a:moveTo>
                  <a:cubicBezTo>
                    <a:pt x="3323" y="0"/>
                    <a:pt x="3305" y="1"/>
                    <a:pt x="3287" y="3"/>
                  </a:cubicBezTo>
                  <a:lnTo>
                    <a:pt x="1281" y="260"/>
                  </a:lnTo>
                  <a:cubicBezTo>
                    <a:pt x="1112" y="280"/>
                    <a:pt x="916" y="427"/>
                    <a:pt x="849" y="586"/>
                  </a:cubicBezTo>
                  <a:lnTo>
                    <a:pt x="67" y="2452"/>
                  </a:lnTo>
                  <a:cubicBezTo>
                    <a:pt x="1" y="2612"/>
                    <a:pt x="31" y="2854"/>
                    <a:pt x="134" y="2991"/>
                  </a:cubicBezTo>
                  <a:lnTo>
                    <a:pt x="1335" y="4438"/>
                  </a:lnTo>
                  <a:cubicBezTo>
                    <a:pt x="1430" y="4560"/>
                    <a:pt x="1620" y="4651"/>
                    <a:pt x="1784" y="4651"/>
                  </a:cubicBezTo>
                  <a:cubicBezTo>
                    <a:pt x="1802" y="4651"/>
                    <a:pt x="1820" y="4650"/>
                    <a:pt x="1837" y="4647"/>
                  </a:cubicBezTo>
                  <a:lnTo>
                    <a:pt x="3843" y="4391"/>
                  </a:lnTo>
                  <a:cubicBezTo>
                    <a:pt x="4016" y="4371"/>
                    <a:pt x="4209" y="4225"/>
                    <a:pt x="4275" y="4065"/>
                  </a:cubicBezTo>
                  <a:lnTo>
                    <a:pt x="5057" y="2199"/>
                  </a:lnTo>
                  <a:cubicBezTo>
                    <a:pt x="5124" y="2039"/>
                    <a:pt x="5093" y="1797"/>
                    <a:pt x="4990" y="1660"/>
                  </a:cubicBezTo>
                  <a:lnTo>
                    <a:pt x="3790" y="213"/>
                  </a:lnTo>
                  <a:cubicBezTo>
                    <a:pt x="3697" y="91"/>
                    <a:pt x="3504" y="0"/>
                    <a:pt x="3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5547903" y="1559928"/>
              <a:ext cx="48618" cy="150923"/>
            </a:xfrm>
            <a:custGeom>
              <a:rect b="b" l="l" r="r" t="t"/>
              <a:pathLst>
                <a:path extrusionOk="0" h="4079" w="1314">
                  <a:moveTo>
                    <a:pt x="1304" y="4069"/>
                  </a:moveTo>
                  <a:cubicBezTo>
                    <a:pt x="1307" y="4072"/>
                    <a:pt x="1310" y="4076"/>
                    <a:pt x="1313" y="4079"/>
                  </a:cubicBezTo>
                  <a:cubicBezTo>
                    <a:pt x="1310" y="4076"/>
                    <a:pt x="1307" y="4072"/>
                    <a:pt x="1304" y="4069"/>
                  </a:cubicBezTo>
                  <a:close/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209"/>
                    <a:pt x="13" y="2140"/>
                    <a:pt x="36" y="2083"/>
                  </a:cubicBezTo>
                  <a:lnTo>
                    <a:pt x="818" y="217"/>
                  </a:lnTo>
                  <a:cubicBezTo>
                    <a:pt x="851" y="137"/>
                    <a:pt x="918" y="61"/>
                    <a:pt x="994" y="1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5547903" y="1559928"/>
              <a:ext cx="95275" cy="158434"/>
            </a:xfrm>
            <a:custGeom>
              <a:rect b="b" l="l" r="r" t="t"/>
              <a:pathLst>
                <a:path extrusionOk="0" h="4282" w="2575">
                  <a:moveTo>
                    <a:pt x="994" y="1"/>
                  </a:moveTo>
                  <a:cubicBezTo>
                    <a:pt x="918" y="61"/>
                    <a:pt x="851" y="137"/>
                    <a:pt x="818" y="217"/>
                  </a:cubicBezTo>
                  <a:lnTo>
                    <a:pt x="36" y="2083"/>
                  </a:lnTo>
                  <a:cubicBezTo>
                    <a:pt x="13" y="2140"/>
                    <a:pt x="0" y="2209"/>
                    <a:pt x="0" y="2279"/>
                  </a:cubicBezTo>
                  <a:cubicBezTo>
                    <a:pt x="0" y="2402"/>
                    <a:pt x="36" y="2536"/>
                    <a:pt x="103" y="2622"/>
                  </a:cubicBezTo>
                  <a:lnTo>
                    <a:pt x="1304" y="4069"/>
                  </a:lnTo>
                  <a:cubicBezTo>
                    <a:pt x="1307" y="4072"/>
                    <a:pt x="1310" y="4076"/>
                    <a:pt x="1313" y="4079"/>
                  </a:cubicBezTo>
                  <a:cubicBezTo>
                    <a:pt x="1410" y="4199"/>
                    <a:pt x="1597" y="4282"/>
                    <a:pt x="1752" y="4282"/>
                  </a:cubicBezTo>
                  <a:cubicBezTo>
                    <a:pt x="1617" y="4275"/>
                    <a:pt x="1557" y="4172"/>
                    <a:pt x="1617" y="4029"/>
                  </a:cubicBezTo>
                  <a:lnTo>
                    <a:pt x="2398" y="2163"/>
                  </a:lnTo>
                  <a:cubicBezTo>
                    <a:pt x="2431" y="2083"/>
                    <a:pt x="2498" y="2006"/>
                    <a:pt x="2575" y="1946"/>
                  </a:cubicBezTo>
                  <a:lnTo>
                    <a:pt x="9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3"/>
            <p:cNvSpPr/>
            <p:nvPr/>
          </p:nvSpPr>
          <p:spPr>
            <a:xfrm>
              <a:off x="5678589" y="1548125"/>
              <a:ext cx="57720" cy="77922"/>
            </a:xfrm>
            <a:custGeom>
              <a:rect b="b" l="l" r="r" t="t"/>
              <a:pathLst>
                <a:path extrusionOk="0" h="2106" w="1560">
                  <a:moveTo>
                    <a:pt x="1" y="1"/>
                  </a:moveTo>
                  <a:cubicBezTo>
                    <a:pt x="79" y="32"/>
                    <a:pt x="151" y="80"/>
                    <a:pt x="204" y="136"/>
                  </a:cubicBezTo>
                  <a:lnTo>
                    <a:pt x="204" y="136"/>
                  </a:lnTo>
                  <a:cubicBezTo>
                    <a:pt x="151" y="79"/>
                    <a:pt x="81" y="32"/>
                    <a:pt x="1" y="1"/>
                  </a:cubicBezTo>
                  <a:close/>
                  <a:moveTo>
                    <a:pt x="204" y="136"/>
                  </a:moveTo>
                  <a:lnTo>
                    <a:pt x="204" y="136"/>
                  </a:lnTo>
                  <a:cubicBezTo>
                    <a:pt x="212" y="145"/>
                    <a:pt x="219" y="154"/>
                    <a:pt x="227" y="163"/>
                  </a:cubicBezTo>
                  <a:lnTo>
                    <a:pt x="1427" y="1610"/>
                  </a:lnTo>
                  <a:cubicBezTo>
                    <a:pt x="1514" y="1723"/>
                    <a:pt x="1550" y="1913"/>
                    <a:pt x="1521" y="2063"/>
                  </a:cubicBezTo>
                  <a:cubicBezTo>
                    <a:pt x="1521" y="2075"/>
                    <a:pt x="1518" y="2089"/>
                    <a:pt x="1515" y="2101"/>
                  </a:cubicBezTo>
                  <a:lnTo>
                    <a:pt x="1515" y="2101"/>
                  </a:lnTo>
                  <a:cubicBezTo>
                    <a:pt x="1560" y="1945"/>
                    <a:pt x="1523" y="1736"/>
                    <a:pt x="1431" y="1610"/>
                  </a:cubicBezTo>
                  <a:lnTo>
                    <a:pt x="230" y="167"/>
                  </a:lnTo>
                  <a:cubicBezTo>
                    <a:pt x="222" y="156"/>
                    <a:pt x="213" y="146"/>
                    <a:pt x="204" y="136"/>
                  </a:cubicBezTo>
                  <a:close/>
                  <a:moveTo>
                    <a:pt x="1515" y="2101"/>
                  </a:moveTo>
                  <a:lnTo>
                    <a:pt x="1515" y="2101"/>
                  </a:lnTo>
                  <a:cubicBezTo>
                    <a:pt x="1514" y="2103"/>
                    <a:pt x="1514" y="2104"/>
                    <a:pt x="1514" y="2106"/>
                  </a:cubicBezTo>
                  <a:cubicBezTo>
                    <a:pt x="1514" y="2104"/>
                    <a:pt x="1514" y="2103"/>
                    <a:pt x="1515" y="2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3"/>
            <p:cNvSpPr/>
            <p:nvPr/>
          </p:nvSpPr>
          <p:spPr>
            <a:xfrm>
              <a:off x="5584830" y="1546275"/>
              <a:ext cx="151145" cy="87283"/>
            </a:xfrm>
            <a:custGeom>
              <a:rect b="b" l="l" r="r" t="t"/>
              <a:pathLst>
                <a:path extrusionOk="0" h="2359" w="4085">
                  <a:moveTo>
                    <a:pt x="2315" y="0"/>
                  </a:moveTo>
                  <a:cubicBezTo>
                    <a:pt x="2298" y="0"/>
                    <a:pt x="2278" y="3"/>
                    <a:pt x="2262" y="3"/>
                  </a:cubicBezTo>
                  <a:lnTo>
                    <a:pt x="255" y="260"/>
                  </a:lnTo>
                  <a:cubicBezTo>
                    <a:pt x="169" y="270"/>
                    <a:pt x="80" y="313"/>
                    <a:pt x="0" y="373"/>
                  </a:cubicBezTo>
                  <a:lnTo>
                    <a:pt x="1579" y="2318"/>
                  </a:lnTo>
                  <a:lnTo>
                    <a:pt x="1579" y="2318"/>
                  </a:lnTo>
                  <a:cubicBezTo>
                    <a:pt x="1659" y="2259"/>
                    <a:pt x="1748" y="2217"/>
                    <a:pt x="1836" y="2206"/>
                  </a:cubicBezTo>
                  <a:lnTo>
                    <a:pt x="3842" y="1950"/>
                  </a:lnTo>
                  <a:cubicBezTo>
                    <a:pt x="3858" y="1950"/>
                    <a:pt x="3872" y="1947"/>
                    <a:pt x="3885" y="1947"/>
                  </a:cubicBezTo>
                  <a:cubicBezTo>
                    <a:pt x="3998" y="1947"/>
                    <a:pt x="4061" y="2013"/>
                    <a:pt x="4055" y="2113"/>
                  </a:cubicBezTo>
                  <a:cubicBezTo>
                    <a:pt x="4084" y="1963"/>
                    <a:pt x="4048" y="1773"/>
                    <a:pt x="3961" y="1660"/>
                  </a:cubicBezTo>
                  <a:lnTo>
                    <a:pt x="2761" y="213"/>
                  </a:lnTo>
                  <a:cubicBezTo>
                    <a:pt x="2707" y="143"/>
                    <a:pt x="2627" y="87"/>
                    <a:pt x="2535" y="51"/>
                  </a:cubicBezTo>
                  <a:cubicBezTo>
                    <a:pt x="2464" y="20"/>
                    <a:pt x="2388" y="0"/>
                    <a:pt x="2315" y="0"/>
                  </a:cubicBezTo>
                  <a:close/>
                  <a:moveTo>
                    <a:pt x="1579" y="2318"/>
                  </a:moveTo>
                  <a:cubicBezTo>
                    <a:pt x="1562" y="2331"/>
                    <a:pt x="1546" y="2344"/>
                    <a:pt x="1530" y="2359"/>
                  </a:cubicBezTo>
                  <a:cubicBezTo>
                    <a:pt x="1546" y="2346"/>
                    <a:pt x="1563" y="2332"/>
                    <a:pt x="1580" y="2319"/>
                  </a:cubicBezTo>
                  <a:lnTo>
                    <a:pt x="1579" y="2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5386765" y="1858270"/>
              <a:ext cx="102305" cy="88393"/>
            </a:xfrm>
            <a:custGeom>
              <a:rect b="b" l="l" r="r" t="t"/>
              <a:pathLst>
                <a:path extrusionOk="0" h="2389" w="2765">
                  <a:moveTo>
                    <a:pt x="856" y="1"/>
                  </a:moveTo>
                  <a:cubicBezTo>
                    <a:pt x="764" y="1"/>
                    <a:pt x="654" y="63"/>
                    <a:pt x="606" y="141"/>
                  </a:cubicBezTo>
                  <a:lnTo>
                    <a:pt x="51" y="1068"/>
                  </a:lnTo>
                  <a:cubicBezTo>
                    <a:pt x="0" y="1148"/>
                    <a:pt x="0" y="1282"/>
                    <a:pt x="44" y="1361"/>
                  </a:cubicBezTo>
                  <a:lnTo>
                    <a:pt x="569" y="2220"/>
                  </a:lnTo>
                  <a:cubicBezTo>
                    <a:pt x="616" y="2299"/>
                    <a:pt x="726" y="2369"/>
                    <a:pt x="819" y="2369"/>
                  </a:cubicBezTo>
                  <a:lnTo>
                    <a:pt x="1903" y="2389"/>
                  </a:lnTo>
                  <a:cubicBezTo>
                    <a:pt x="1996" y="2389"/>
                    <a:pt x="2109" y="2326"/>
                    <a:pt x="2156" y="2246"/>
                  </a:cubicBezTo>
                  <a:lnTo>
                    <a:pt x="2715" y="1318"/>
                  </a:lnTo>
                  <a:cubicBezTo>
                    <a:pt x="2762" y="1238"/>
                    <a:pt x="2765" y="1108"/>
                    <a:pt x="2719" y="1025"/>
                  </a:cubicBezTo>
                  <a:lnTo>
                    <a:pt x="2196" y="167"/>
                  </a:lnTo>
                  <a:cubicBezTo>
                    <a:pt x="2149" y="87"/>
                    <a:pt x="2036" y="21"/>
                    <a:pt x="1947" y="18"/>
                  </a:cubicBezTo>
                  <a:lnTo>
                    <a:pt x="862" y="1"/>
                  </a:lnTo>
                  <a:cubicBezTo>
                    <a:pt x="860" y="1"/>
                    <a:pt x="858" y="1"/>
                    <a:pt x="8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5464022" y="1860675"/>
              <a:ext cx="25049" cy="45658"/>
            </a:xfrm>
            <a:custGeom>
              <a:rect b="b" l="l" r="r" t="t"/>
              <a:pathLst>
                <a:path extrusionOk="0" h="1234" w="677">
                  <a:moveTo>
                    <a:pt x="0" y="0"/>
                  </a:moveTo>
                  <a:cubicBezTo>
                    <a:pt x="46" y="27"/>
                    <a:pt x="85" y="63"/>
                    <a:pt x="108" y="105"/>
                  </a:cubicBezTo>
                  <a:lnTo>
                    <a:pt x="428" y="628"/>
                  </a:lnTo>
                  <a:lnTo>
                    <a:pt x="108" y="102"/>
                  </a:lnTo>
                  <a:cubicBezTo>
                    <a:pt x="85" y="63"/>
                    <a:pt x="46" y="27"/>
                    <a:pt x="0" y="0"/>
                  </a:cubicBezTo>
                  <a:close/>
                  <a:moveTo>
                    <a:pt x="428" y="628"/>
                  </a:moveTo>
                  <a:lnTo>
                    <a:pt x="631" y="960"/>
                  </a:lnTo>
                  <a:cubicBezTo>
                    <a:pt x="670" y="1031"/>
                    <a:pt x="674" y="1134"/>
                    <a:pt x="646" y="1210"/>
                  </a:cubicBezTo>
                  <a:cubicBezTo>
                    <a:pt x="643" y="1217"/>
                    <a:pt x="643" y="1223"/>
                    <a:pt x="640" y="1233"/>
                  </a:cubicBezTo>
                  <a:cubicBezTo>
                    <a:pt x="677" y="1154"/>
                    <a:pt x="674" y="1037"/>
                    <a:pt x="634" y="964"/>
                  </a:cubicBezTo>
                  <a:lnTo>
                    <a:pt x="428" y="628"/>
                  </a:lnTo>
                  <a:close/>
                </a:path>
              </a:pathLst>
            </a:custGeom>
            <a:solidFill>
              <a:srgbClr val="AFB7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5413331" y="1858307"/>
              <a:ext cx="75628" cy="47175"/>
            </a:xfrm>
            <a:custGeom>
              <a:rect b="b" l="l" r="r" t="t"/>
              <a:pathLst>
                <a:path extrusionOk="0" h="1275" w="2044">
                  <a:moveTo>
                    <a:pt x="689" y="1193"/>
                  </a:moveTo>
                  <a:lnTo>
                    <a:pt x="689" y="1193"/>
                  </a:lnTo>
                  <a:cubicBezTo>
                    <a:pt x="687" y="1194"/>
                    <a:pt x="686" y="1195"/>
                    <a:pt x="684" y="1196"/>
                  </a:cubicBezTo>
                  <a:lnTo>
                    <a:pt x="684" y="1196"/>
                  </a:lnTo>
                  <a:cubicBezTo>
                    <a:pt x="686" y="1196"/>
                    <a:pt x="688" y="1195"/>
                    <a:pt x="690" y="1194"/>
                  </a:cubicBezTo>
                  <a:lnTo>
                    <a:pt x="689" y="1193"/>
                  </a:lnTo>
                  <a:close/>
                  <a:moveTo>
                    <a:pt x="684" y="1196"/>
                  </a:moveTo>
                  <a:lnTo>
                    <a:pt x="684" y="1196"/>
                  </a:lnTo>
                  <a:cubicBezTo>
                    <a:pt x="676" y="1200"/>
                    <a:pt x="669" y="1205"/>
                    <a:pt x="663" y="1210"/>
                  </a:cubicBezTo>
                  <a:cubicBezTo>
                    <a:pt x="670" y="1205"/>
                    <a:pt x="677" y="1201"/>
                    <a:pt x="684" y="1196"/>
                  </a:cubicBezTo>
                  <a:close/>
                  <a:moveTo>
                    <a:pt x="140" y="0"/>
                  </a:moveTo>
                  <a:cubicBezTo>
                    <a:pt x="97" y="0"/>
                    <a:pt x="48" y="17"/>
                    <a:pt x="1" y="40"/>
                  </a:cubicBezTo>
                  <a:lnTo>
                    <a:pt x="689" y="1193"/>
                  </a:lnTo>
                  <a:lnTo>
                    <a:pt x="689" y="1193"/>
                  </a:lnTo>
                  <a:cubicBezTo>
                    <a:pt x="734" y="1167"/>
                    <a:pt x="785" y="1150"/>
                    <a:pt x="829" y="1150"/>
                  </a:cubicBezTo>
                  <a:lnTo>
                    <a:pt x="833" y="1150"/>
                  </a:lnTo>
                  <a:lnTo>
                    <a:pt x="1917" y="1170"/>
                  </a:lnTo>
                  <a:cubicBezTo>
                    <a:pt x="1990" y="1170"/>
                    <a:pt x="2030" y="1218"/>
                    <a:pt x="2016" y="1274"/>
                  </a:cubicBezTo>
                  <a:cubicBezTo>
                    <a:pt x="2044" y="1198"/>
                    <a:pt x="2040" y="1095"/>
                    <a:pt x="2001" y="1024"/>
                  </a:cubicBezTo>
                  <a:lnTo>
                    <a:pt x="1478" y="166"/>
                  </a:lnTo>
                  <a:cubicBezTo>
                    <a:pt x="1454" y="126"/>
                    <a:pt x="1415" y="89"/>
                    <a:pt x="1368" y="63"/>
                  </a:cubicBezTo>
                  <a:cubicBezTo>
                    <a:pt x="1325" y="37"/>
                    <a:pt x="1275" y="20"/>
                    <a:pt x="1229" y="20"/>
                  </a:cubicBezTo>
                  <a:lnTo>
                    <a:pt x="148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5386765" y="1859750"/>
              <a:ext cx="51985" cy="86062"/>
            </a:xfrm>
            <a:custGeom>
              <a:rect b="b" l="l" r="r" t="t"/>
              <a:pathLst>
                <a:path extrusionOk="0" h="2326" w="1405">
                  <a:moveTo>
                    <a:pt x="719" y="1"/>
                  </a:moveTo>
                  <a:cubicBezTo>
                    <a:pt x="672" y="27"/>
                    <a:pt x="632" y="61"/>
                    <a:pt x="606" y="101"/>
                  </a:cubicBezTo>
                  <a:lnTo>
                    <a:pt x="51" y="1028"/>
                  </a:lnTo>
                  <a:cubicBezTo>
                    <a:pt x="0" y="1108"/>
                    <a:pt x="0" y="1242"/>
                    <a:pt x="44" y="1321"/>
                  </a:cubicBezTo>
                  <a:lnTo>
                    <a:pt x="569" y="2180"/>
                  </a:lnTo>
                  <a:cubicBezTo>
                    <a:pt x="609" y="2253"/>
                    <a:pt x="706" y="2313"/>
                    <a:pt x="792" y="2326"/>
                  </a:cubicBezTo>
                  <a:cubicBezTo>
                    <a:pt x="719" y="2313"/>
                    <a:pt x="696" y="2253"/>
                    <a:pt x="739" y="2183"/>
                  </a:cubicBezTo>
                  <a:lnTo>
                    <a:pt x="1294" y="1255"/>
                  </a:lnTo>
                  <a:cubicBezTo>
                    <a:pt x="1317" y="1215"/>
                    <a:pt x="1361" y="1179"/>
                    <a:pt x="1404" y="1151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5355869" y="3043275"/>
              <a:ext cx="117586" cy="117623"/>
            </a:xfrm>
            <a:custGeom>
              <a:rect b="b" l="l" r="r" t="t"/>
              <a:pathLst>
                <a:path extrusionOk="0" h="3179" w="3178">
                  <a:moveTo>
                    <a:pt x="1590" y="1"/>
                  </a:moveTo>
                  <a:cubicBezTo>
                    <a:pt x="712" y="1"/>
                    <a:pt x="1" y="713"/>
                    <a:pt x="1" y="1588"/>
                  </a:cubicBezTo>
                  <a:cubicBezTo>
                    <a:pt x="1" y="2466"/>
                    <a:pt x="712" y="3178"/>
                    <a:pt x="1590" y="3178"/>
                  </a:cubicBezTo>
                  <a:cubicBezTo>
                    <a:pt x="2465" y="3178"/>
                    <a:pt x="3178" y="2466"/>
                    <a:pt x="3178" y="1588"/>
                  </a:cubicBezTo>
                  <a:cubicBezTo>
                    <a:pt x="3178" y="713"/>
                    <a:pt x="2465" y="1"/>
                    <a:pt x="1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5355869" y="3087973"/>
              <a:ext cx="117586" cy="72779"/>
            </a:xfrm>
            <a:custGeom>
              <a:rect b="b" l="l" r="r" t="t"/>
              <a:pathLst>
                <a:path extrusionOk="0" h="1967" w="3178">
                  <a:moveTo>
                    <a:pt x="3178" y="380"/>
                  </a:moveTo>
                  <a:lnTo>
                    <a:pt x="3178" y="380"/>
                  </a:lnTo>
                  <a:cubicBezTo>
                    <a:pt x="3178" y="1235"/>
                    <a:pt x="2502" y="1934"/>
                    <a:pt x="1658" y="1966"/>
                  </a:cubicBezTo>
                  <a:cubicBezTo>
                    <a:pt x="2502" y="1934"/>
                    <a:pt x="3178" y="1235"/>
                    <a:pt x="3178" y="380"/>
                  </a:cubicBezTo>
                  <a:close/>
                  <a:moveTo>
                    <a:pt x="44" y="18"/>
                  </a:moveTo>
                  <a:cubicBezTo>
                    <a:pt x="17" y="134"/>
                    <a:pt x="1" y="257"/>
                    <a:pt x="1" y="380"/>
                  </a:cubicBezTo>
                  <a:cubicBezTo>
                    <a:pt x="1" y="1232"/>
                    <a:pt x="672" y="1926"/>
                    <a:pt x="1514" y="1966"/>
                  </a:cubicBezTo>
                  <a:cubicBezTo>
                    <a:pt x="672" y="1926"/>
                    <a:pt x="1" y="1232"/>
                    <a:pt x="1" y="380"/>
                  </a:cubicBezTo>
                  <a:cubicBezTo>
                    <a:pt x="1" y="257"/>
                    <a:pt x="17" y="134"/>
                    <a:pt x="44" y="18"/>
                  </a:cubicBezTo>
                  <a:close/>
                  <a:moveTo>
                    <a:pt x="44" y="14"/>
                  </a:moveTo>
                  <a:lnTo>
                    <a:pt x="44" y="18"/>
                  </a:lnTo>
                  <a:lnTo>
                    <a:pt x="44" y="14"/>
                  </a:lnTo>
                  <a:close/>
                  <a:moveTo>
                    <a:pt x="47" y="7"/>
                  </a:moveTo>
                  <a:lnTo>
                    <a:pt x="44" y="10"/>
                  </a:lnTo>
                  <a:lnTo>
                    <a:pt x="47" y="7"/>
                  </a:lnTo>
                  <a:close/>
                  <a:moveTo>
                    <a:pt x="47" y="4"/>
                  </a:moveTo>
                  <a:lnTo>
                    <a:pt x="47" y="7"/>
                  </a:lnTo>
                  <a:lnTo>
                    <a:pt x="47" y="4"/>
                  </a:lnTo>
                  <a:close/>
                  <a:moveTo>
                    <a:pt x="47" y="1"/>
                  </a:moveTo>
                  <a:lnTo>
                    <a:pt x="47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5355869" y="3048714"/>
              <a:ext cx="117586" cy="112184"/>
            </a:xfrm>
            <a:custGeom>
              <a:rect b="b" l="l" r="r" t="t"/>
              <a:pathLst>
                <a:path extrusionOk="0" h="3032" w="3178">
                  <a:moveTo>
                    <a:pt x="919" y="1"/>
                  </a:moveTo>
                  <a:lnTo>
                    <a:pt x="919" y="1"/>
                  </a:lnTo>
                  <a:cubicBezTo>
                    <a:pt x="490" y="204"/>
                    <a:pt x="164" y="589"/>
                    <a:pt x="47" y="1062"/>
                  </a:cubicBezTo>
                  <a:lnTo>
                    <a:pt x="47" y="1065"/>
                  </a:lnTo>
                  <a:lnTo>
                    <a:pt x="47" y="1068"/>
                  </a:lnTo>
                  <a:lnTo>
                    <a:pt x="44" y="1071"/>
                  </a:lnTo>
                  <a:lnTo>
                    <a:pt x="44" y="1075"/>
                  </a:lnTo>
                  <a:lnTo>
                    <a:pt x="44" y="1079"/>
                  </a:lnTo>
                  <a:cubicBezTo>
                    <a:pt x="17" y="1195"/>
                    <a:pt x="1" y="1318"/>
                    <a:pt x="1" y="1441"/>
                  </a:cubicBezTo>
                  <a:cubicBezTo>
                    <a:pt x="1" y="2293"/>
                    <a:pt x="672" y="2987"/>
                    <a:pt x="1514" y="3027"/>
                  </a:cubicBezTo>
                  <a:cubicBezTo>
                    <a:pt x="1538" y="3031"/>
                    <a:pt x="1564" y="3031"/>
                    <a:pt x="1590" y="3031"/>
                  </a:cubicBezTo>
                  <a:cubicBezTo>
                    <a:pt x="1610" y="3031"/>
                    <a:pt x="1634" y="3031"/>
                    <a:pt x="1658" y="3027"/>
                  </a:cubicBezTo>
                  <a:cubicBezTo>
                    <a:pt x="2502" y="2995"/>
                    <a:pt x="3178" y="2296"/>
                    <a:pt x="3178" y="1441"/>
                  </a:cubicBezTo>
                  <a:lnTo>
                    <a:pt x="3178" y="1441"/>
                  </a:lnTo>
                  <a:cubicBezTo>
                    <a:pt x="3138" y="1950"/>
                    <a:pt x="2585" y="2279"/>
                    <a:pt x="2000" y="2279"/>
                  </a:cubicBezTo>
                  <a:cubicBezTo>
                    <a:pt x="1704" y="2279"/>
                    <a:pt x="1401" y="2196"/>
                    <a:pt x="1148" y="2013"/>
                  </a:cubicBezTo>
                  <a:cubicBezTo>
                    <a:pt x="390" y="1464"/>
                    <a:pt x="330" y="390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5489553" y="2984702"/>
              <a:ext cx="77811" cy="67266"/>
            </a:xfrm>
            <a:custGeom>
              <a:rect b="b" l="l" r="r" t="t"/>
              <a:pathLst>
                <a:path extrusionOk="0" h="1818" w="2103">
                  <a:moveTo>
                    <a:pt x="655" y="1"/>
                  </a:moveTo>
                  <a:cubicBezTo>
                    <a:pt x="586" y="1"/>
                    <a:pt x="499" y="47"/>
                    <a:pt x="463" y="111"/>
                  </a:cubicBezTo>
                  <a:lnTo>
                    <a:pt x="40" y="816"/>
                  </a:lnTo>
                  <a:cubicBezTo>
                    <a:pt x="4" y="876"/>
                    <a:pt x="0" y="976"/>
                    <a:pt x="36" y="1035"/>
                  </a:cubicBezTo>
                  <a:lnTo>
                    <a:pt x="435" y="1688"/>
                  </a:lnTo>
                  <a:cubicBezTo>
                    <a:pt x="469" y="1751"/>
                    <a:pt x="552" y="1800"/>
                    <a:pt x="625" y="1803"/>
                  </a:cubicBezTo>
                  <a:lnTo>
                    <a:pt x="1447" y="1817"/>
                  </a:lnTo>
                  <a:cubicBezTo>
                    <a:pt x="1517" y="1817"/>
                    <a:pt x="1603" y="1771"/>
                    <a:pt x="1640" y="1711"/>
                  </a:cubicBezTo>
                  <a:lnTo>
                    <a:pt x="2062" y="1002"/>
                  </a:lnTo>
                  <a:cubicBezTo>
                    <a:pt x="2099" y="942"/>
                    <a:pt x="2102" y="842"/>
                    <a:pt x="2069" y="782"/>
                  </a:cubicBezTo>
                  <a:lnTo>
                    <a:pt x="1670" y="131"/>
                  </a:lnTo>
                  <a:cubicBezTo>
                    <a:pt x="1633" y="67"/>
                    <a:pt x="1550" y="18"/>
                    <a:pt x="1481" y="18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3"/>
            <p:cNvSpPr/>
            <p:nvPr/>
          </p:nvSpPr>
          <p:spPr>
            <a:xfrm>
              <a:off x="5566070" y="3013637"/>
              <a:ext cx="1221" cy="7696"/>
            </a:xfrm>
            <a:custGeom>
              <a:rect b="b" l="l" r="r" t="t"/>
              <a:pathLst>
                <a:path extrusionOk="0" h="208" w="33">
                  <a:moveTo>
                    <a:pt x="1" y="0"/>
                  </a:moveTo>
                  <a:cubicBezTo>
                    <a:pt x="2" y="2"/>
                    <a:pt x="3" y="5"/>
                    <a:pt x="4" y="7"/>
                  </a:cubicBezTo>
                  <a:lnTo>
                    <a:pt x="4" y="7"/>
                  </a:lnTo>
                  <a:cubicBezTo>
                    <a:pt x="3" y="5"/>
                    <a:pt x="2" y="2"/>
                    <a:pt x="1" y="0"/>
                  </a:cubicBezTo>
                  <a:close/>
                  <a:moveTo>
                    <a:pt x="4" y="7"/>
                  </a:moveTo>
                  <a:cubicBezTo>
                    <a:pt x="28" y="56"/>
                    <a:pt x="30" y="129"/>
                    <a:pt x="13" y="185"/>
                  </a:cubicBezTo>
                  <a:lnTo>
                    <a:pt x="13" y="185"/>
                  </a:lnTo>
                  <a:cubicBezTo>
                    <a:pt x="33" y="127"/>
                    <a:pt x="28" y="57"/>
                    <a:pt x="4" y="7"/>
                  </a:cubicBezTo>
                  <a:close/>
                  <a:moveTo>
                    <a:pt x="13" y="185"/>
                  </a:moveTo>
                  <a:cubicBezTo>
                    <a:pt x="10" y="193"/>
                    <a:pt x="7" y="200"/>
                    <a:pt x="4" y="207"/>
                  </a:cubicBezTo>
                  <a:cubicBezTo>
                    <a:pt x="8" y="200"/>
                    <a:pt x="11" y="194"/>
                    <a:pt x="11" y="190"/>
                  </a:cubicBezTo>
                  <a:cubicBezTo>
                    <a:pt x="12" y="189"/>
                    <a:pt x="12" y="187"/>
                    <a:pt x="13" y="185"/>
                  </a:cubicBezTo>
                  <a:close/>
                </a:path>
              </a:pathLst>
            </a:custGeom>
            <a:solidFill>
              <a:srgbClr val="B5B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5509829" y="2984850"/>
              <a:ext cx="57424" cy="35853"/>
            </a:xfrm>
            <a:custGeom>
              <a:rect b="b" l="l" r="r" t="t"/>
              <a:pathLst>
                <a:path extrusionOk="0" h="969" w="1552">
                  <a:moveTo>
                    <a:pt x="523" y="905"/>
                  </a:moveTo>
                  <a:lnTo>
                    <a:pt x="523" y="905"/>
                  </a:lnTo>
                  <a:cubicBezTo>
                    <a:pt x="520" y="906"/>
                    <a:pt x="518" y="907"/>
                    <a:pt x="516" y="908"/>
                  </a:cubicBezTo>
                  <a:lnTo>
                    <a:pt x="516" y="908"/>
                  </a:lnTo>
                  <a:cubicBezTo>
                    <a:pt x="519" y="907"/>
                    <a:pt x="521" y="906"/>
                    <a:pt x="523" y="905"/>
                  </a:cubicBezTo>
                  <a:lnTo>
                    <a:pt x="523" y="905"/>
                  </a:lnTo>
                  <a:close/>
                  <a:moveTo>
                    <a:pt x="516" y="908"/>
                  </a:moveTo>
                  <a:cubicBezTo>
                    <a:pt x="513" y="910"/>
                    <a:pt x="510" y="912"/>
                    <a:pt x="507" y="914"/>
                  </a:cubicBezTo>
                  <a:lnTo>
                    <a:pt x="507" y="914"/>
                  </a:lnTo>
                  <a:cubicBezTo>
                    <a:pt x="510" y="912"/>
                    <a:pt x="513" y="910"/>
                    <a:pt x="516" y="908"/>
                  </a:cubicBezTo>
                  <a:close/>
                  <a:moveTo>
                    <a:pt x="507" y="914"/>
                  </a:moveTo>
                  <a:cubicBezTo>
                    <a:pt x="503" y="917"/>
                    <a:pt x="500" y="919"/>
                    <a:pt x="497" y="921"/>
                  </a:cubicBezTo>
                  <a:cubicBezTo>
                    <a:pt x="500" y="919"/>
                    <a:pt x="503" y="917"/>
                    <a:pt x="507" y="914"/>
                  </a:cubicBezTo>
                  <a:close/>
                  <a:moveTo>
                    <a:pt x="107" y="0"/>
                  </a:moveTo>
                  <a:cubicBezTo>
                    <a:pt x="71" y="0"/>
                    <a:pt x="34" y="10"/>
                    <a:pt x="1" y="30"/>
                  </a:cubicBezTo>
                  <a:lnTo>
                    <a:pt x="523" y="905"/>
                  </a:lnTo>
                  <a:lnTo>
                    <a:pt x="523" y="905"/>
                  </a:lnTo>
                  <a:cubicBezTo>
                    <a:pt x="557" y="886"/>
                    <a:pt x="595" y="875"/>
                    <a:pt x="630" y="875"/>
                  </a:cubicBezTo>
                  <a:lnTo>
                    <a:pt x="633" y="875"/>
                  </a:lnTo>
                  <a:lnTo>
                    <a:pt x="1455" y="889"/>
                  </a:lnTo>
                  <a:cubicBezTo>
                    <a:pt x="1511" y="889"/>
                    <a:pt x="1541" y="921"/>
                    <a:pt x="1531" y="968"/>
                  </a:cubicBezTo>
                  <a:cubicBezTo>
                    <a:pt x="1551" y="909"/>
                    <a:pt x="1548" y="829"/>
                    <a:pt x="1521" y="778"/>
                  </a:cubicBezTo>
                  <a:lnTo>
                    <a:pt x="1122" y="127"/>
                  </a:lnTo>
                  <a:cubicBezTo>
                    <a:pt x="1105" y="97"/>
                    <a:pt x="1075" y="70"/>
                    <a:pt x="1042" y="47"/>
                  </a:cubicBezTo>
                  <a:cubicBezTo>
                    <a:pt x="1009" y="27"/>
                    <a:pt x="969" y="14"/>
                    <a:pt x="933" y="14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3D4F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5489553" y="2985960"/>
              <a:ext cx="39627" cy="65379"/>
            </a:xfrm>
            <a:custGeom>
              <a:rect b="b" l="l" r="r" t="t"/>
              <a:pathLst>
                <a:path extrusionOk="0" h="1767" w="1071">
                  <a:moveTo>
                    <a:pt x="546" y="0"/>
                  </a:moveTo>
                  <a:cubicBezTo>
                    <a:pt x="512" y="17"/>
                    <a:pt x="483" y="47"/>
                    <a:pt x="463" y="77"/>
                  </a:cubicBezTo>
                  <a:lnTo>
                    <a:pt x="40" y="782"/>
                  </a:lnTo>
                  <a:cubicBezTo>
                    <a:pt x="4" y="842"/>
                    <a:pt x="0" y="942"/>
                    <a:pt x="36" y="1001"/>
                  </a:cubicBezTo>
                  <a:lnTo>
                    <a:pt x="435" y="1654"/>
                  </a:lnTo>
                  <a:cubicBezTo>
                    <a:pt x="466" y="1710"/>
                    <a:pt x="539" y="1757"/>
                    <a:pt x="602" y="1766"/>
                  </a:cubicBezTo>
                  <a:cubicBezTo>
                    <a:pt x="549" y="1757"/>
                    <a:pt x="529" y="1710"/>
                    <a:pt x="562" y="1657"/>
                  </a:cubicBezTo>
                  <a:lnTo>
                    <a:pt x="985" y="951"/>
                  </a:lnTo>
                  <a:cubicBezTo>
                    <a:pt x="1005" y="922"/>
                    <a:pt x="1034" y="895"/>
                    <a:pt x="1071" y="875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23"/>
          <p:cNvSpPr txBox="1"/>
          <p:nvPr/>
        </p:nvSpPr>
        <p:spPr>
          <a:xfrm>
            <a:off x="684150" y="3433525"/>
            <a:ext cx="1551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Professores</a:t>
            </a:r>
            <a:endParaRPr b="1"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0" name="Google Shape;830;p23"/>
          <p:cNvSpPr txBox="1"/>
          <p:nvPr/>
        </p:nvSpPr>
        <p:spPr>
          <a:xfrm>
            <a:off x="3254425" y="3468900"/>
            <a:ext cx="15516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Alunos</a:t>
            </a:r>
            <a:endParaRPr b="1"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1" name="Google Shape;831;p23"/>
          <p:cNvSpPr txBox="1"/>
          <p:nvPr/>
        </p:nvSpPr>
        <p:spPr>
          <a:xfrm>
            <a:off x="5698188" y="3306175"/>
            <a:ext cx="27435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Consultores</a:t>
            </a:r>
            <a:endParaRPr b="1" sz="18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Professores orientadores (PGP,SGE,GPN) 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2" name="Google Shape;832;p23"/>
          <p:cNvSpPr/>
          <p:nvPr/>
        </p:nvSpPr>
        <p:spPr>
          <a:xfrm>
            <a:off x="0" y="573075"/>
            <a:ext cx="5815500" cy="226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</a:t>
            </a:r>
            <a:endParaRPr/>
          </a:p>
        </p:txBody>
      </p:sp>
      <p:sp>
        <p:nvSpPr>
          <p:cNvPr id="838" name="Google Shape;838;p24"/>
          <p:cNvSpPr txBox="1"/>
          <p:nvPr/>
        </p:nvSpPr>
        <p:spPr>
          <a:xfrm>
            <a:off x="2855200" y="3437200"/>
            <a:ext cx="26400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Escolaridade / Coordenações / Secretarias</a:t>
            </a:r>
            <a:endParaRPr b="1" sz="16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39" name="Google Shape;839;p24"/>
          <p:cNvSpPr txBox="1"/>
          <p:nvPr/>
        </p:nvSpPr>
        <p:spPr>
          <a:xfrm>
            <a:off x="6035375" y="3366825"/>
            <a:ext cx="29148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SPREAD</a:t>
            </a:r>
            <a:endParaRPr b="1" sz="16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Secretaria de Programas de Educação Aberta e Digital (SPREAD) UFPE</a:t>
            </a:r>
            <a:r>
              <a:rPr b="1"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b="1"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840" name="Google Shape;840;p24"/>
          <p:cNvGrpSpPr/>
          <p:nvPr/>
        </p:nvGrpSpPr>
        <p:grpSpPr>
          <a:xfrm>
            <a:off x="6578080" y="1973875"/>
            <a:ext cx="1829401" cy="1392949"/>
            <a:chOff x="2477163" y="1156239"/>
            <a:chExt cx="4030406" cy="3027493"/>
          </a:xfrm>
        </p:grpSpPr>
        <p:sp>
          <p:nvSpPr>
            <p:cNvPr id="841" name="Google Shape;841;p24"/>
            <p:cNvSpPr/>
            <p:nvPr/>
          </p:nvSpPr>
          <p:spPr>
            <a:xfrm>
              <a:off x="3250799" y="1647095"/>
              <a:ext cx="453900" cy="67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5300321" y="3064784"/>
              <a:ext cx="911209" cy="479306"/>
            </a:xfrm>
            <a:custGeom>
              <a:rect b="b" l="l" r="r" t="t"/>
              <a:pathLst>
                <a:path extrusionOk="0" h="8453" w="16070">
                  <a:moveTo>
                    <a:pt x="8035" y="1"/>
                  </a:moveTo>
                  <a:cubicBezTo>
                    <a:pt x="6162" y="1"/>
                    <a:pt x="4289" y="413"/>
                    <a:pt x="2861" y="1237"/>
                  </a:cubicBezTo>
                  <a:cubicBezTo>
                    <a:pt x="1" y="2889"/>
                    <a:pt x="1" y="5565"/>
                    <a:pt x="2861" y="7214"/>
                  </a:cubicBezTo>
                  <a:cubicBezTo>
                    <a:pt x="4289" y="8039"/>
                    <a:pt x="6162" y="8452"/>
                    <a:pt x="8035" y="8452"/>
                  </a:cubicBezTo>
                  <a:cubicBezTo>
                    <a:pt x="9908" y="8452"/>
                    <a:pt x="11781" y="8039"/>
                    <a:pt x="13209" y="7214"/>
                  </a:cubicBezTo>
                  <a:cubicBezTo>
                    <a:pt x="16066" y="5565"/>
                    <a:pt x="16069" y="2889"/>
                    <a:pt x="13209" y="1237"/>
                  </a:cubicBezTo>
                  <a:cubicBezTo>
                    <a:pt x="11781" y="413"/>
                    <a:pt x="9908" y="1"/>
                    <a:pt x="8035" y="1"/>
                  </a:cubicBez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5074305" y="1544537"/>
              <a:ext cx="677992" cy="325813"/>
            </a:xfrm>
            <a:custGeom>
              <a:rect b="b" l="l" r="r" t="t"/>
              <a:pathLst>
                <a:path extrusionOk="0" h="5746" w="11957">
                  <a:moveTo>
                    <a:pt x="11510" y="1"/>
                  </a:moveTo>
                  <a:cubicBezTo>
                    <a:pt x="11164" y="1"/>
                    <a:pt x="10676" y="82"/>
                    <a:pt x="10273" y="457"/>
                  </a:cubicBezTo>
                  <a:cubicBezTo>
                    <a:pt x="9605" y="1082"/>
                    <a:pt x="8219" y="2676"/>
                    <a:pt x="7598" y="3205"/>
                  </a:cubicBezTo>
                  <a:cubicBezTo>
                    <a:pt x="7069" y="3659"/>
                    <a:pt x="6540" y="3864"/>
                    <a:pt x="5311" y="4061"/>
                  </a:cubicBezTo>
                  <a:cubicBezTo>
                    <a:pt x="4725" y="4155"/>
                    <a:pt x="4365" y="4209"/>
                    <a:pt x="4095" y="4209"/>
                  </a:cubicBezTo>
                  <a:cubicBezTo>
                    <a:pt x="3900" y="4209"/>
                    <a:pt x="3753" y="4181"/>
                    <a:pt x="3602" y="4120"/>
                  </a:cubicBezTo>
                  <a:cubicBezTo>
                    <a:pt x="3267" y="3990"/>
                    <a:pt x="3151" y="3884"/>
                    <a:pt x="2871" y="3615"/>
                  </a:cubicBezTo>
                  <a:cubicBezTo>
                    <a:pt x="2557" y="3311"/>
                    <a:pt x="2284" y="3209"/>
                    <a:pt x="2045" y="3010"/>
                  </a:cubicBezTo>
                  <a:cubicBezTo>
                    <a:pt x="1898" y="2888"/>
                    <a:pt x="1850" y="2834"/>
                    <a:pt x="1804" y="2834"/>
                  </a:cubicBezTo>
                  <a:cubicBezTo>
                    <a:pt x="1776" y="2834"/>
                    <a:pt x="1748" y="2855"/>
                    <a:pt x="1697" y="2894"/>
                  </a:cubicBezTo>
                  <a:cubicBezTo>
                    <a:pt x="1564" y="2993"/>
                    <a:pt x="1625" y="3332"/>
                    <a:pt x="1823" y="3554"/>
                  </a:cubicBezTo>
                  <a:cubicBezTo>
                    <a:pt x="2028" y="3785"/>
                    <a:pt x="2230" y="3847"/>
                    <a:pt x="2257" y="3915"/>
                  </a:cubicBezTo>
                  <a:cubicBezTo>
                    <a:pt x="2264" y="3936"/>
                    <a:pt x="2244" y="3947"/>
                    <a:pt x="2203" y="3947"/>
                  </a:cubicBezTo>
                  <a:cubicBezTo>
                    <a:pt x="2113" y="3947"/>
                    <a:pt x="1922" y="3898"/>
                    <a:pt x="1693" y="3809"/>
                  </a:cubicBezTo>
                  <a:cubicBezTo>
                    <a:pt x="1297" y="3659"/>
                    <a:pt x="919" y="3393"/>
                    <a:pt x="540" y="3198"/>
                  </a:cubicBezTo>
                  <a:cubicBezTo>
                    <a:pt x="488" y="3171"/>
                    <a:pt x="429" y="3144"/>
                    <a:pt x="370" y="3144"/>
                  </a:cubicBezTo>
                  <a:cubicBezTo>
                    <a:pt x="355" y="3144"/>
                    <a:pt x="340" y="3146"/>
                    <a:pt x="325" y="3151"/>
                  </a:cubicBezTo>
                  <a:cubicBezTo>
                    <a:pt x="284" y="3164"/>
                    <a:pt x="253" y="3195"/>
                    <a:pt x="223" y="3226"/>
                  </a:cubicBezTo>
                  <a:cubicBezTo>
                    <a:pt x="83" y="3379"/>
                    <a:pt x="14" y="3587"/>
                    <a:pt x="7" y="3795"/>
                  </a:cubicBezTo>
                  <a:cubicBezTo>
                    <a:pt x="1" y="4004"/>
                    <a:pt x="55" y="4209"/>
                    <a:pt x="144" y="4396"/>
                  </a:cubicBezTo>
                  <a:cubicBezTo>
                    <a:pt x="308" y="4737"/>
                    <a:pt x="574" y="5021"/>
                    <a:pt x="888" y="5233"/>
                  </a:cubicBezTo>
                  <a:cubicBezTo>
                    <a:pt x="1137" y="5400"/>
                    <a:pt x="1386" y="5454"/>
                    <a:pt x="1669" y="5543"/>
                  </a:cubicBezTo>
                  <a:cubicBezTo>
                    <a:pt x="1894" y="5611"/>
                    <a:pt x="2130" y="5649"/>
                    <a:pt x="2420" y="5673"/>
                  </a:cubicBezTo>
                  <a:cubicBezTo>
                    <a:pt x="3000" y="5720"/>
                    <a:pt x="3222" y="5724"/>
                    <a:pt x="3581" y="5734"/>
                  </a:cubicBezTo>
                  <a:cubicBezTo>
                    <a:pt x="3829" y="5742"/>
                    <a:pt x="4025" y="5746"/>
                    <a:pt x="4198" y="5746"/>
                  </a:cubicBezTo>
                  <a:cubicBezTo>
                    <a:pt x="4711" y="5746"/>
                    <a:pt x="5028" y="5712"/>
                    <a:pt x="5929" y="5646"/>
                  </a:cubicBezTo>
                  <a:cubicBezTo>
                    <a:pt x="7523" y="5526"/>
                    <a:pt x="7908" y="5287"/>
                    <a:pt x="8635" y="4683"/>
                  </a:cubicBezTo>
                  <a:cubicBezTo>
                    <a:pt x="9090" y="4304"/>
                    <a:pt x="10089" y="3574"/>
                    <a:pt x="10629" y="2809"/>
                  </a:cubicBezTo>
                  <a:cubicBezTo>
                    <a:pt x="11557" y="1489"/>
                    <a:pt x="11957" y="48"/>
                    <a:pt x="11957" y="48"/>
                  </a:cubicBezTo>
                  <a:cubicBezTo>
                    <a:pt x="11957" y="48"/>
                    <a:pt x="11774" y="1"/>
                    <a:pt x="1151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5512276" y="1536372"/>
              <a:ext cx="256295" cy="262136"/>
            </a:xfrm>
            <a:custGeom>
              <a:rect b="b" l="l" r="r" t="t"/>
              <a:pathLst>
                <a:path extrusionOk="0" h="4623" w="4520">
                  <a:moveTo>
                    <a:pt x="3705" y="1"/>
                  </a:moveTo>
                  <a:cubicBezTo>
                    <a:pt x="3576" y="1"/>
                    <a:pt x="3439" y="16"/>
                    <a:pt x="3300" y="56"/>
                  </a:cubicBezTo>
                  <a:cubicBezTo>
                    <a:pt x="2679" y="233"/>
                    <a:pt x="2185" y="639"/>
                    <a:pt x="1591" y="1274"/>
                  </a:cubicBezTo>
                  <a:cubicBezTo>
                    <a:pt x="1000" y="1909"/>
                    <a:pt x="0" y="2936"/>
                    <a:pt x="0" y="2936"/>
                  </a:cubicBezTo>
                  <a:cubicBezTo>
                    <a:pt x="0" y="2936"/>
                    <a:pt x="492" y="4182"/>
                    <a:pt x="1597" y="4622"/>
                  </a:cubicBezTo>
                  <a:lnTo>
                    <a:pt x="3911" y="2479"/>
                  </a:lnTo>
                  <a:lnTo>
                    <a:pt x="4519" y="188"/>
                  </a:lnTo>
                  <a:cubicBezTo>
                    <a:pt x="4519" y="188"/>
                    <a:pt x="4158" y="1"/>
                    <a:pt x="3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5881863" y="3159136"/>
              <a:ext cx="79610" cy="136256"/>
            </a:xfrm>
            <a:custGeom>
              <a:rect b="b" l="l" r="r" t="t"/>
              <a:pathLst>
                <a:path extrusionOk="0" h="2403" w="1404">
                  <a:moveTo>
                    <a:pt x="1" y="0"/>
                  </a:moveTo>
                  <a:lnTo>
                    <a:pt x="1" y="2403"/>
                  </a:lnTo>
                  <a:lnTo>
                    <a:pt x="1404" y="240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5657604" y="3049191"/>
              <a:ext cx="83636" cy="146916"/>
            </a:xfrm>
            <a:custGeom>
              <a:rect b="b" l="l" r="r" t="t"/>
              <a:pathLst>
                <a:path extrusionOk="0" h="2591" w="1475">
                  <a:moveTo>
                    <a:pt x="1475" y="0"/>
                  </a:moveTo>
                  <a:lnTo>
                    <a:pt x="0" y="48"/>
                  </a:lnTo>
                  <a:lnTo>
                    <a:pt x="72" y="2590"/>
                  </a:lnTo>
                  <a:lnTo>
                    <a:pt x="1475" y="254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5596252" y="2032801"/>
              <a:ext cx="412681" cy="1205098"/>
            </a:xfrm>
            <a:custGeom>
              <a:rect b="b" l="l" r="r" t="t"/>
              <a:pathLst>
                <a:path extrusionOk="0" h="21253" w="7278">
                  <a:moveTo>
                    <a:pt x="386" y="1"/>
                  </a:moveTo>
                  <a:cubicBezTo>
                    <a:pt x="386" y="1"/>
                    <a:pt x="0" y="9850"/>
                    <a:pt x="17" y="10816"/>
                  </a:cubicBezTo>
                  <a:cubicBezTo>
                    <a:pt x="35" y="11662"/>
                    <a:pt x="1024" y="19806"/>
                    <a:pt x="1024" y="19806"/>
                  </a:cubicBezTo>
                  <a:cubicBezTo>
                    <a:pt x="1278" y="19892"/>
                    <a:pt x="1511" y="19923"/>
                    <a:pt x="1716" y="19923"/>
                  </a:cubicBezTo>
                  <a:cubicBezTo>
                    <a:pt x="2287" y="19923"/>
                    <a:pt x="2645" y="19680"/>
                    <a:pt x="2645" y="19680"/>
                  </a:cubicBezTo>
                  <a:cubicBezTo>
                    <a:pt x="2645" y="19680"/>
                    <a:pt x="2905" y="13970"/>
                    <a:pt x="2969" y="13045"/>
                  </a:cubicBezTo>
                  <a:cubicBezTo>
                    <a:pt x="3055" y="11853"/>
                    <a:pt x="2796" y="10816"/>
                    <a:pt x="2796" y="10816"/>
                  </a:cubicBezTo>
                  <a:lnTo>
                    <a:pt x="3458" y="5133"/>
                  </a:lnTo>
                  <a:cubicBezTo>
                    <a:pt x="3458" y="5133"/>
                    <a:pt x="3829" y="9860"/>
                    <a:pt x="4048" y="11601"/>
                  </a:cubicBezTo>
                  <a:cubicBezTo>
                    <a:pt x="4300" y="13598"/>
                    <a:pt x="4939" y="21096"/>
                    <a:pt x="4939" y="21096"/>
                  </a:cubicBezTo>
                  <a:cubicBezTo>
                    <a:pt x="5216" y="21212"/>
                    <a:pt x="5475" y="21252"/>
                    <a:pt x="5698" y="21252"/>
                  </a:cubicBezTo>
                  <a:cubicBezTo>
                    <a:pt x="6182" y="21252"/>
                    <a:pt x="6502" y="21065"/>
                    <a:pt x="6502" y="21065"/>
                  </a:cubicBezTo>
                  <a:cubicBezTo>
                    <a:pt x="6502" y="21065"/>
                    <a:pt x="7277" y="15533"/>
                    <a:pt x="7236" y="13519"/>
                  </a:cubicBezTo>
                  <a:cubicBezTo>
                    <a:pt x="7205" y="12127"/>
                    <a:pt x="6833" y="11444"/>
                    <a:pt x="6802" y="11059"/>
                  </a:cubicBezTo>
                  <a:cubicBezTo>
                    <a:pt x="6802" y="11059"/>
                    <a:pt x="7038" y="3260"/>
                    <a:pt x="7038" y="1918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5613830" y="1535351"/>
              <a:ext cx="381494" cy="650094"/>
            </a:xfrm>
            <a:custGeom>
              <a:rect b="b" l="l" r="r" t="t"/>
              <a:pathLst>
                <a:path extrusionOk="0" h="11465" w="6728">
                  <a:moveTo>
                    <a:pt x="2624" y="0"/>
                  </a:moveTo>
                  <a:cubicBezTo>
                    <a:pt x="1341" y="0"/>
                    <a:pt x="194" y="981"/>
                    <a:pt x="128" y="2326"/>
                  </a:cubicBezTo>
                  <a:cubicBezTo>
                    <a:pt x="123" y="2377"/>
                    <a:pt x="123" y="2425"/>
                    <a:pt x="123" y="2476"/>
                  </a:cubicBezTo>
                  <a:cubicBezTo>
                    <a:pt x="123" y="3568"/>
                    <a:pt x="1" y="10255"/>
                    <a:pt x="1" y="10255"/>
                  </a:cubicBezTo>
                  <a:cubicBezTo>
                    <a:pt x="1151" y="11095"/>
                    <a:pt x="2419" y="11465"/>
                    <a:pt x="3659" y="11465"/>
                  </a:cubicBezTo>
                  <a:cubicBezTo>
                    <a:pt x="4736" y="11465"/>
                    <a:pt x="5792" y="11185"/>
                    <a:pt x="6728" y="10691"/>
                  </a:cubicBezTo>
                  <a:lnTo>
                    <a:pt x="6687" y="5497"/>
                  </a:lnTo>
                  <a:lnTo>
                    <a:pt x="6687" y="2746"/>
                  </a:lnTo>
                  <a:cubicBezTo>
                    <a:pt x="6687" y="2210"/>
                    <a:pt x="6594" y="1814"/>
                    <a:pt x="6482" y="1534"/>
                  </a:cubicBezTo>
                  <a:cubicBezTo>
                    <a:pt x="6359" y="1221"/>
                    <a:pt x="6114" y="967"/>
                    <a:pt x="5806" y="831"/>
                  </a:cubicBezTo>
                  <a:lnTo>
                    <a:pt x="4530" y="408"/>
                  </a:lnTo>
                  <a:lnTo>
                    <a:pt x="3257" y="80"/>
                  </a:lnTo>
                  <a:cubicBezTo>
                    <a:pt x="3045" y="26"/>
                    <a:pt x="2833" y="0"/>
                    <a:pt x="262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5629366" y="1182832"/>
              <a:ext cx="218702" cy="218928"/>
            </a:xfrm>
            <a:custGeom>
              <a:rect b="b" l="l" r="r" t="t"/>
              <a:pathLst>
                <a:path extrusionOk="0" h="3861" w="3857">
                  <a:moveTo>
                    <a:pt x="1928" y="1"/>
                  </a:moveTo>
                  <a:cubicBezTo>
                    <a:pt x="863" y="1"/>
                    <a:pt x="0" y="864"/>
                    <a:pt x="0" y="1932"/>
                  </a:cubicBezTo>
                  <a:cubicBezTo>
                    <a:pt x="0" y="2997"/>
                    <a:pt x="863" y="3860"/>
                    <a:pt x="1928" y="3860"/>
                  </a:cubicBezTo>
                  <a:cubicBezTo>
                    <a:pt x="2993" y="3860"/>
                    <a:pt x="3857" y="2997"/>
                    <a:pt x="3857" y="1932"/>
                  </a:cubicBezTo>
                  <a:cubicBezTo>
                    <a:pt x="3857" y="864"/>
                    <a:pt x="2993" y="1"/>
                    <a:pt x="19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5881126" y="1369950"/>
              <a:ext cx="46666" cy="114596"/>
            </a:xfrm>
            <a:custGeom>
              <a:rect b="b" l="l" r="r" t="t"/>
              <a:pathLst>
                <a:path extrusionOk="0" h="2021" w="823">
                  <a:moveTo>
                    <a:pt x="823" y="1"/>
                  </a:moveTo>
                  <a:lnTo>
                    <a:pt x="21" y="990"/>
                  </a:lnTo>
                  <a:lnTo>
                    <a:pt x="1" y="2021"/>
                  </a:lnTo>
                  <a:cubicBezTo>
                    <a:pt x="1" y="2021"/>
                    <a:pt x="259" y="1953"/>
                    <a:pt x="386" y="1714"/>
                  </a:cubicBezTo>
                  <a:cubicBezTo>
                    <a:pt x="508" y="1472"/>
                    <a:pt x="823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5894281" y="1250478"/>
              <a:ext cx="59821" cy="123385"/>
            </a:xfrm>
            <a:custGeom>
              <a:rect b="b" l="l" r="r" t="t"/>
              <a:pathLst>
                <a:path extrusionOk="0" h="2176" w="1055">
                  <a:moveTo>
                    <a:pt x="279" y="0"/>
                  </a:moveTo>
                  <a:cubicBezTo>
                    <a:pt x="229" y="0"/>
                    <a:pt x="199" y="5"/>
                    <a:pt x="199" y="5"/>
                  </a:cubicBezTo>
                  <a:lnTo>
                    <a:pt x="0" y="2176"/>
                  </a:lnTo>
                  <a:lnTo>
                    <a:pt x="591" y="2108"/>
                  </a:lnTo>
                  <a:cubicBezTo>
                    <a:pt x="911" y="1302"/>
                    <a:pt x="1055" y="480"/>
                    <a:pt x="799" y="217"/>
                  </a:cubicBezTo>
                  <a:cubicBezTo>
                    <a:pt x="615" y="28"/>
                    <a:pt x="395" y="0"/>
                    <a:pt x="2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3509186" y="2015480"/>
              <a:ext cx="592598" cy="347473"/>
            </a:xfrm>
            <a:custGeom>
              <a:rect b="b" l="l" r="r" t="t"/>
              <a:pathLst>
                <a:path extrusionOk="0" h="6128" w="10451">
                  <a:moveTo>
                    <a:pt x="699" y="1"/>
                  </a:moveTo>
                  <a:cubicBezTo>
                    <a:pt x="597" y="1"/>
                    <a:pt x="536" y="9"/>
                    <a:pt x="536" y="9"/>
                  </a:cubicBezTo>
                  <a:cubicBezTo>
                    <a:pt x="536" y="9"/>
                    <a:pt x="0" y="825"/>
                    <a:pt x="867" y="2259"/>
                  </a:cubicBezTo>
                  <a:cubicBezTo>
                    <a:pt x="867" y="2259"/>
                    <a:pt x="3085" y="5743"/>
                    <a:pt x="3666" y="6064"/>
                  </a:cubicBezTo>
                  <a:cubicBezTo>
                    <a:pt x="3745" y="6108"/>
                    <a:pt x="3886" y="6128"/>
                    <a:pt x="4072" y="6128"/>
                  </a:cubicBezTo>
                  <a:cubicBezTo>
                    <a:pt x="5239" y="6128"/>
                    <a:pt x="8159" y="5366"/>
                    <a:pt x="8430" y="5242"/>
                  </a:cubicBezTo>
                  <a:cubicBezTo>
                    <a:pt x="8747" y="5102"/>
                    <a:pt x="9031" y="5037"/>
                    <a:pt x="9304" y="4883"/>
                  </a:cubicBezTo>
                  <a:cubicBezTo>
                    <a:pt x="9635" y="4703"/>
                    <a:pt x="9979" y="4587"/>
                    <a:pt x="10232" y="4286"/>
                  </a:cubicBezTo>
                  <a:cubicBezTo>
                    <a:pt x="10304" y="4201"/>
                    <a:pt x="10365" y="4095"/>
                    <a:pt x="10348" y="3986"/>
                  </a:cubicBezTo>
                  <a:cubicBezTo>
                    <a:pt x="10337" y="3931"/>
                    <a:pt x="10307" y="3880"/>
                    <a:pt x="10296" y="3826"/>
                  </a:cubicBezTo>
                  <a:cubicBezTo>
                    <a:pt x="10280" y="3736"/>
                    <a:pt x="10310" y="3645"/>
                    <a:pt x="10283" y="3563"/>
                  </a:cubicBezTo>
                  <a:cubicBezTo>
                    <a:pt x="10242" y="3447"/>
                    <a:pt x="10096" y="3392"/>
                    <a:pt x="10061" y="3276"/>
                  </a:cubicBezTo>
                  <a:cubicBezTo>
                    <a:pt x="10047" y="3225"/>
                    <a:pt x="10058" y="3170"/>
                    <a:pt x="10051" y="3116"/>
                  </a:cubicBezTo>
                  <a:cubicBezTo>
                    <a:pt x="10044" y="3020"/>
                    <a:pt x="9921" y="2917"/>
                    <a:pt x="9850" y="2856"/>
                  </a:cubicBezTo>
                  <a:cubicBezTo>
                    <a:pt x="9812" y="2822"/>
                    <a:pt x="9720" y="2771"/>
                    <a:pt x="9751" y="2709"/>
                  </a:cubicBezTo>
                  <a:cubicBezTo>
                    <a:pt x="9784" y="2631"/>
                    <a:pt x="9822" y="2594"/>
                    <a:pt x="10082" y="2242"/>
                  </a:cubicBezTo>
                  <a:cubicBezTo>
                    <a:pt x="10337" y="1890"/>
                    <a:pt x="10450" y="1648"/>
                    <a:pt x="10276" y="1525"/>
                  </a:cubicBezTo>
                  <a:cubicBezTo>
                    <a:pt x="10229" y="1492"/>
                    <a:pt x="10184" y="1476"/>
                    <a:pt x="10140" y="1476"/>
                  </a:cubicBezTo>
                  <a:cubicBezTo>
                    <a:pt x="9962" y="1476"/>
                    <a:pt x="9795" y="1726"/>
                    <a:pt x="9508" y="2054"/>
                  </a:cubicBezTo>
                  <a:cubicBezTo>
                    <a:pt x="9164" y="2447"/>
                    <a:pt x="8471" y="3246"/>
                    <a:pt x="8329" y="3246"/>
                  </a:cubicBezTo>
                  <a:cubicBezTo>
                    <a:pt x="8323" y="3246"/>
                    <a:pt x="8318" y="3245"/>
                    <a:pt x="8314" y="3242"/>
                  </a:cubicBezTo>
                  <a:cubicBezTo>
                    <a:pt x="8218" y="3174"/>
                    <a:pt x="8136" y="2771"/>
                    <a:pt x="7935" y="2556"/>
                  </a:cubicBezTo>
                  <a:cubicBezTo>
                    <a:pt x="7826" y="2440"/>
                    <a:pt x="7674" y="2369"/>
                    <a:pt x="7576" y="2369"/>
                  </a:cubicBezTo>
                  <a:cubicBezTo>
                    <a:pt x="7499" y="2369"/>
                    <a:pt x="7455" y="2413"/>
                    <a:pt x="7491" y="2512"/>
                  </a:cubicBezTo>
                  <a:cubicBezTo>
                    <a:pt x="7536" y="2638"/>
                    <a:pt x="7607" y="3095"/>
                    <a:pt x="7648" y="3300"/>
                  </a:cubicBezTo>
                  <a:cubicBezTo>
                    <a:pt x="7689" y="3505"/>
                    <a:pt x="7774" y="3877"/>
                    <a:pt x="7624" y="4061"/>
                  </a:cubicBezTo>
                  <a:cubicBezTo>
                    <a:pt x="7470" y="4245"/>
                    <a:pt x="4287" y="4457"/>
                    <a:pt x="4287" y="4457"/>
                  </a:cubicBezTo>
                  <a:cubicBezTo>
                    <a:pt x="4287" y="4457"/>
                    <a:pt x="2836" y="1515"/>
                    <a:pt x="2286" y="795"/>
                  </a:cubicBezTo>
                  <a:cubicBezTo>
                    <a:pt x="1744" y="87"/>
                    <a:pt x="1019" y="1"/>
                    <a:pt x="699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5641331" y="1199333"/>
              <a:ext cx="330009" cy="403722"/>
            </a:xfrm>
            <a:custGeom>
              <a:rect b="b" l="l" r="r" t="t"/>
              <a:pathLst>
                <a:path extrusionOk="0" h="7120" w="5820">
                  <a:moveTo>
                    <a:pt x="2053" y="1"/>
                  </a:moveTo>
                  <a:cubicBezTo>
                    <a:pt x="1167" y="1"/>
                    <a:pt x="328" y="427"/>
                    <a:pt x="195" y="1525"/>
                  </a:cubicBezTo>
                  <a:cubicBezTo>
                    <a:pt x="0" y="3150"/>
                    <a:pt x="89" y="3815"/>
                    <a:pt x="318" y="4638"/>
                  </a:cubicBezTo>
                  <a:cubicBezTo>
                    <a:pt x="462" y="5153"/>
                    <a:pt x="761" y="5525"/>
                    <a:pt x="1236" y="5600"/>
                  </a:cubicBezTo>
                  <a:cubicBezTo>
                    <a:pt x="1292" y="5609"/>
                    <a:pt x="1361" y="5612"/>
                    <a:pt x="1435" y="5612"/>
                  </a:cubicBezTo>
                  <a:cubicBezTo>
                    <a:pt x="1731" y="5612"/>
                    <a:pt x="2106" y="5556"/>
                    <a:pt x="2106" y="5556"/>
                  </a:cubicBezTo>
                  <a:lnTo>
                    <a:pt x="2106" y="5556"/>
                  </a:lnTo>
                  <a:lnTo>
                    <a:pt x="2103" y="6263"/>
                  </a:lnTo>
                  <a:cubicBezTo>
                    <a:pt x="1615" y="6828"/>
                    <a:pt x="1999" y="7119"/>
                    <a:pt x="2589" y="7119"/>
                  </a:cubicBezTo>
                  <a:cubicBezTo>
                    <a:pt x="3121" y="7119"/>
                    <a:pt x="3822" y="6882"/>
                    <a:pt x="4202" y="6395"/>
                  </a:cubicBezTo>
                  <a:lnTo>
                    <a:pt x="4250" y="3999"/>
                  </a:lnTo>
                  <a:cubicBezTo>
                    <a:pt x="4250" y="3999"/>
                    <a:pt x="4313" y="4265"/>
                    <a:pt x="4670" y="4265"/>
                  </a:cubicBezTo>
                  <a:cubicBezTo>
                    <a:pt x="4759" y="4265"/>
                    <a:pt x="4866" y="4248"/>
                    <a:pt x="4994" y="4208"/>
                  </a:cubicBezTo>
                  <a:cubicBezTo>
                    <a:pt x="5366" y="4092"/>
                    <a:pt x="5819" y="3420"/>
                    <a:pt x="5577" y="2911"/>
                  </a:cubicBezTo>
                  <a:cubicBezTo>
                    <a:pt x="5464" y="2673"/>
                    <a:pt x="5298" y="2594"/>
                    <a:pt x="5138" y="2594"/>
                  </a:cubicBezTo>
                  <a:cubicBezTo>
                    <a:pt x="4962" y="2594"/>
                    <a:pt x="4794" y="2690"/>
                    <a:pt x="4717" y="2771"/>
                  </a:cubicBezTo>
                  <a:cubicBezTo>
                    <a:pt x="4593" y="2904"/>
                    <a:pt x="4448" y="3092"/>
                    <a:pt x="4336" y="3092"/>
                  </a:cubicBezTo>
                  <a:cubicBezTo>
                    <a:pt x="4319" y="3092"/>
                    <a:pt x="4302" y="3087"/>
                    <a:pt x="4287" y="3078"/>
                  </a:cubicBezTo>
                  <a:cubicBezTo>
                    <a:pt x="4287" y="3078"/>
                    <a:pt x="4710" y="1136"/>
                    <a:pt x="3595" y="433"/>
                  </a:cubicBezTo>
                  <a:cubicBezTo>
                    <a:pt x="3168" y="164"/>
                    <a:pt x="2601" y="1"/>
                    <a:pt x="205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5629877" y="1156239"/>
              <a:ext cx="290544" cy="229078"/>
            </a:xfrm>
            <a:custGeom>
              <a:rect b="b" l="l" r="r" t="t"/>
              <a:pathLst>
                <a:path extrusionOk="0" h="4040" w="5124">
                  <a:moveTo>
                    <a:pt x="987" y="0"/>
                  </a:moveTo>
                  <a:cubicBezTo>
                    <a:pt x="771" y="0"/>
                    <a:pt x="574" y="51"/>
                    <a:pt x="393" y="207"/>
                  </a:cubicBezTo>
                  <a:cubicBezTo>
                    <a:pt x="121" y="445"/>
                    <a:pt x="1" y="865"/>
                    <a:pt x="148" y="1196"/>
                  </a:cubicBezTo>
                  <a:cubicBezTo>
                    <a:pt x="182" y="1275"/>
                    <a:pt x="234" y="1343"/>
                    <a:pt x="291" y="1408"/>
                  </a:cubicBezTo>
                  <a:cubicBezTo>
                    <a:pt x="390" y="1521"/>
                    <a:pt x="506" y="1609"/>
                    <a:pt x="650" y="1653"/>
                  </a:cubicBezTo>
                  <a:cubicBezTo>
                    <a:pt x="650" y="1653"/>
                    <a:pt x="864" y="1848"/>
                    <a:pt x="1622" y="1940"/>
                  </a:cubicBezTo>
                  <a:cubicBezTo>
                    <a:pt x="1836" y="1966"/>
                    <a:pt x="2083" y="1976"/>
                    <a:pt x="2332" y="1976"/>
                  </a:cubicBezTo>
                  <a:cubicBezTo>
                    <a:pt x="2962" y="1976"/>
                    <a:pt x="3600" y="1914"/>
                    <a:pt x="3715" y="1899"/>
                  </a:cubicBezTo>
                  <a:cubicBezTo>
                    <a:pt x="3728" y="1897"/>
                    <a:pt x="3741" y="1896"/>
                    <a:pt x="3753" y="1896"/>
                  </a:cubicBezTo>
                  <a:cubicBezTo>
                    <a:pt x="3939" y="1896"/>
                    <a:pt x="3988" y="2116"/>
                    <a:pt x="4100" y="2661"/>
                  </a:cubicBezTo>
                  <a:cubicBezTo>
                    <a:pt x="4202" y="3173"/>
                    <a:pt x="4288" y="4033"/>
                    <a:pt x="4489" y="4039"/>
                  </a:cubicBezTo>
                  <a:cubicBezTo>
                    <a:pt x="4547" y="4039"/>
                    <a:pt x="4772" y="3664"/>
                    <a:pt x="4919" y="3531"/>
                  </a:cubicBezTo>
                  <a:cubicBezTo>
                    <a:pt x="5124" y="3346"/>
                    <a:pt x="4862" y="1667"/>
                    <a:pt x="4862" y="1667"/>
                  </a:cubicBezTo>
                  <a:cubicBezTo>
                    <a:pt x="4862" y="1667"/>
                    <a:pt x="5056" y="1251"/>
                    <a:pt x="4663" y="818"/>
                  </a:cubicBezTo>
                  <a:cubicBezTo>
                    <a:pt x="4387" y="511"/>
                    <a:pt x="3920" y="476"/>
                    <a:pt x="3124" y="353"/>
                  </a:cubicBezTo>
                  <a:cubicBezTo>
                    <a:pt x="2704" y="285"/>
                    <a:pt x="2073" y="169"/>
                    <a:pt x="1656" y="90"/>
                  </a:cubicBezTo>
                  <a:cubicBezTo>
                    <a:pt x="1414" y="46"/>
                    <a:pt x="1192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5899724" y="1223545"/>
              <a:ext cx="46269" cy="34589"/>
            </a:xfrm>
            <a:custGeom>
              <a:rect b="b" l="l" r="r" t="t"/>
              <a:pathLst>
                <a:path extrusionOk="0" h="610" w="816">
                  <a:moveTo>
                    <a:pt x="456" y="1"/>
                  </a:moveTo>
                  <a:cubicBezTo>
                    <a:pt x="394" y="1"/>
                    <a:pt x="332" y="16"/>
                    <a:pt x="273" y="47"/>
                  </a:cubicBezTo>
                  <a:cubicBezTo>
                    <a:pt x="78" y="153"/>
                    <a:pt x="0" y="405"/>
                    <a:pt x="103" y="610"/>
                  </a:cubicBezTo>
                  <a:lnTo>
                    <a:pt x="815" y="228"/>
                  </a:lnTo>
                  <a:cubicBezTo>
                    <a:pt x="743" y="84"/>
                    <a:pt x="602" y="1"/>
                    <a:pt x="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5760746" y="1462262"/>
              <a:ext cx="110003" cy="67986"/>
            </a:xfrm>
            <a:custGeom>
              <a:rect b="b" l="l" r="r" t="t"/>
              <a:pathLst>
                <a:path extrusionOk="0" h="1199" w="1940">
                  <a:moveTo>
                    <a:pt x="1939" y="1"/>
                  </a:moveTo>
                  <a:lnTo>
                    <a:pt x="1939" y="1"/>
                  </a:lnTo>
                  <a:cubicBezTo>
                    <a:pt x="1881" y="147"/>
                    <a:pt x="1676" y="377"/>
                    <a:pt x="1427" y="509"/>
                  </a:cubicBezTo>
                  <a:cubicBezTo>
                    <a:pt x="1059" y="704"/>
                    <a:pt x="0" y="919"/>
                    <a:pt x="0" y="919"/>
                  </a:cubicBezTo>
                  <a:lnTo>
                    <a:pt x="0" y="1199"/>
                  </a:lnTo>
                  <a:cubicBezTo>
                    <a:pt x="0" y="1199"/>
                    <a:pt x="1379" y="946"/>
                    <a:pt x="1648" y="598"/>
                  </a:cubicBezTo>
                  <a:cubicBezTo>
                    <a:pt x="1870" y="315"/>
                    <a:pt x="1939" y="1"/>
                    <a:pt x="193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5763638" y="1346362"/>
              <a:ext cx="24042" cy="25006"/>
            </a:xfrm>
            <a:custGeom>
              <a:rect b="b" l="l" r="r" t="t"/>
              <a:pathLst>
                <a:path extrusionOk="0" h="441" w="424">
                  <a:moveTo>
                    <a:pt x="212" y="0"/>
                  </a:moveTo>
                  <a:cubicBezTo>
                    <a:pt x="96" y="0"/>
                    <a:pt x="0" y="99"/>
                    <a:pt x="0" y="222"/>
                  </a:cubicBezTo>
                  <a:cubicBezTo>
                    <a:pt x="0" y="345"/>
                    <a:pt x="96" y="441"/>
                    <a:pt x="212" y="441"/>
                  </a:cubicBezTo>
                  <a:cubicBezTo>
                    <a:pt x="328" y="441"/>
                    <a:pt x="424" y="342"/>
                    <a:pt x="424" y="219"/>
                  </a:cubicBezTo>
                  <a:cubicBezTo>
                    <a:pt x="424" y="99"/>
                    <a:pt x="328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5776396" y="1305423"/>
              <a:ext cx="29485" cy="22397"/>
            </a:xfrm>
            <a:custGeom>
              <a:rect b="b" l="l" r="r" t="t"/>
              <a:pathLst>
                <a:path extrusionOk="0" h="395" w="520">
                  <a:moveTo>
                    <a:pt x="226" y="0"/>
                  </a:moveTo>
                  <a:cubicBezTo>
                    <a:pt x="134" y="0"/>
                    <a:pt x="46" y="53"/>
                    <a:pt x="0" y="142"/>
                  </a:cubicBezTo>
                  <a:lnTo>
                    <a:pt x="455" y="394"/>
                  </a:lnTo>
                  <a:cubicBezTo>
                    <a:pt x="520" y="262"/>
                    <a:pt x="471" y="101"/>
                    <a:pt x="349" y="33"/>
                  </a:cubicBezTo>
                  <a:cubicBezTo>
                    <a:pt x="310" y="11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5738689" y="1441962"/>
              <a:ext cx="30222" cy="20470"/>
            </a:xfrm>
            <a:custGeom>
              <a:rect b="b" l="l" r="r" t="t"/>
              <a:pathLst>
                <a:path extrusionOk="0" h="361" w="533">
                  <a:moveTo>
                    <a:pt x="485" y="1"/>
                  </a:moveTo>
                  <a:lnTo>
                    <a:pt x="0" y="185"/>
                  </a:lnTo>
                  <a:cubicBezTo>
                    <a:pt x="38" y="292"/>
                    <a:pt x="138" y="360"/>
                    <a:pt x="244" y="360"/>
                  </a:cubicBezTo>
                  <a:cubicBezTo>
                    <a:pt x="272" y="360"/>
                    <a:pt x="300" y="355"/>
                    <a:pt x="328" y="345"/>
                  </a:cubicBezTo>
                  <a:cubicBezTo>
                    <a:pt x="461" y="294"/>
                    <a:pt x="533" y="141"/>
                    <a:pt x="485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5655053" y="1299242"/>
              <a:ext cx="28295" cy="24325"/>
            </a:xfrm>
            <a:custGeom>
              <a:rect b="b" l="l" r="r" t="t"/>
              <a:pathLst>
                <a:path extrusionOk="0" h="429" w="499">
                  <a:moveTo>
                    <a:pt x="291" y="0"/>
                  </a:moveTo>
                  <a:cubicBezTo>
                    <a:pt x="238" y="0"/>
                    <a:pt x="184" y="17"/>
                    <a:pt x="138" y="53"/>
                  </a:cubicBezTo>
                  <a:cubicBezTo>
                    <a:pt x="25" y="142"/>
                    <a:pt x="1" y="309"/>
                    <a:pt x="83" y="429"/>
                  </a:cubicBezTo>
                  <a:lnTo>
                    <a:pt x="499" y="108"/>
                  </a:lnTo>
                  <a:cubicBezTo>
                    <a:pt x="448" y="38"/>
                    <a:pt x="370" y="0"/>
                    <a:pt x="2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5667073" y="1342846"/>
              <a:ext cx="24042" cy="25233"/>
            </a:xfrm>
            <a:custGeom>
              <a:rect b="b" l="l" r="r" t="t"/>
              <a:pathLst>
                <a:path extrusionOk="0" h="445" w="424">
                  <a:moveTo>
                    <a:pt x="212" y="1"/>
                  </a:moveTo>
                  <a:cubicBezTo>
                    <a:pt x="96" y="1"/>
                    <a:pt x="0" y="100"/>
                    <a:pt x="0" y="223"/>
                  </a:cubicBezTo>
                  <a:cubicBezTo>
                    <a:pt x="0" y="345"/>
                    <a:pt x="96" y="445"/>
                    <a:pt x="212" y="445"/>
                  </a:cubicBezTo>
                  <a:cubicBezTo>
                    <a:pt x="328" y="441"/>
                    <a:pt x="424" y="342"/>
                    <a:pt x="424" y="223"/>
                  </a:cubicBezTo>
                  <a:cubicBezTo>
                    <a:pt x="424" y="100"/>
                    <a:pt x="328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5686636" y="1344037"/>
              <a:ext cx="41846" cy="72466"/>
            </a:xfrm>
            <a:custGeom>
              <a:rect b="b" l="l" r="r" t="t"/>
              <a:pathLst>
                <a:path extrusionOk="0" h="1278" w="738">
                  <a:moveTo>
                    <a:pt x="737" y="0"/>
                  </a:moveTo>
                  <a:lnTo>
                    <a:pt x="0" y="1052"/>
                  </a:lnTo>
                  <a:lnTo>
                    <a:pt x="666" y="127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5748782" y="3244530"/>
              <a:ext cx="232650" cy="212578"/>
            </a:xfrm>
            <a:custGeom>
              <a:rect b="b" l="l" r="r" t="t"/>
              <a:pathLst>
                <a:path extrusionOk="0" h="3749" w="4103">
                  <a:moveTo>
                    <a:pt x="3761" y="1"/>
                  </a:moveTo>
                  <a:cubicBezTo>
                    <a:pt x="3758" y="1"/>
                    <a:pt x="3754" y="1"/>
                    <a:pt x="3751" y="2"/>
                  </a:cubicBezTo>
                  <a:lnTo>
                    <a:pt x="3751" y="156"/>
                  </a:lnTo>
                  <a:cubicBezTo>
                    <a:pt x="3648" y="268"/>
                    <a:pt x="3368" y="381"/>
                    <a:pt x="3047" y="395"/>
                  </a:cubicBezTo>
                  <a:cubicBezTo>
                    <a:pt x="3032" y="395"/>
                    <a:pt x="3016" y="395"/>
                    <a:pt x="2998" y="395"/>
                  </a:cubicBezTo>
                  <a:cubicBezTo>
                    <a:pt x="2773" y="395"/>
                    <a:pt x="2345" y="350"/>
                    <a:pt x="2348" y="204"/>
                  </a:cubicBezTo>
                  <a:lnTo>
                    <a:pt x="2348" y="2"/>
                  </a:lnTo>
                  <a:cubicBezTo>
                    <a:pt x="2212" y="60"/>
                    <a:pt x="1900" y="1251"/>
                    <a:pt x="1344" y="1760"/>
                  </a:cubicBezTo>
                  <a:cubicBezTo>
                    <a:pt x="901" y="2163"/>
                    <a:pt x="297" y="2631"/>
                    <a:pt x="143" y="3081"/>
                  </a:cubicBezTo>
                  <a:cubicBezTo>
                    <a:pt x="1" y="3497"/>
                    <a:pt x="777" y="3748"/>
                    <a:pt x="1243" y="3748"/>
                  </a:cubicBezTo>
                  <a:cubicBezTo>
                    <a:pt x="1301" y="3748"/>
                    <a:pt x="1353" y="3744"/>
                    <a:pt x="1399" y="3737"/>
                  </a:cubicBezTo>
                  <a:cubicBezTo>
                    <a:pt x="1877" y="3651"/>
                    <a:pt x="2713" y="3310"/>
                    <a:pt x="2921" y="2999"/>
                  </a:cubicBezTo>
                  <a:cubicBezTo>
                    <a:pt x="3129" y="2685"/>
                    <a:pt x="3228" y="2221"/>
                    <a:pt x="3399" y="1992"/>
                  </a:cubicBezTo>
                  <a:cubicBezTo>
                    <a:pt x="3567" y="1760"/>
                    <a:pt x="3959" y="1504"/>
                    <a:pt x="4051" y="1238"/>
                  </a:cubicBezTo>
                  <a:cubicBezTo>
                    <a:pt x="4102" y="1091"/>
                    <a:pt x="4041" y="771"/>
                    <a:pt x="3973" y="501"/>
                  </a:cubicBezTo>
                  <a:cubicBezTo>
                    <a:pt x="3907" y="261"/>
                    <a:pt x="3842" y="1"/>
                    <a:pt x="37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5466970" y="3166394"/>
              <a:ext cx="304096" cy="156499"/>
            </a:xfrm>
            <a:custGeom>
              <a:rect b="b" l="l" r="r" t="t"/>
              <a:pathLst>
                <a:path extrusionOk="0" h="2760" w="5363">
                  <a:moveTo>
                    <a:pt x="4845" y="1"/>
                  </a:moveTo>
                  <a:cubicBezTo>
                    <a:pt x="4842" y="1"/>
                    <a:pt x="4839" y="1"/>
                    <a:pt x="4837" y="2"/>
                  </a:cubicBezTo>
                  <a:lnTo>
                    <a:pt x="4837" y="138"/>
                  </a:lnTo>
                  <a:cubicBezTo>
                    <a:pt x="4726" y="304"/>
                    <a:pt x="4323" y="405"/>
                    <a:pt x="3952" y="405"/>
                  </a:cubicBezTo>
                  <a:cubicBezTo>
                    <a:pt x="3749" y="405"/>
                    <a:pt x="3557" y="375"/>
                    <a:pt x="3427" y="309"/>
                  </a:cubicBezTo>
                  <a:lnTo>
                    <a:pt x="3417" y="93"/>
                  </a:lnTo>
                  <a:cubicBezTo>
                    <a:pt x="3345" y="93"/>
                    <a:pt x="3287" y="196"/>
                    <a:pt x="3123" y="370"/>
                  </a:cubicBezTo>
                  <a:cubicBezTo>
                    <a:pt x="2932" y="582"/>
                    <a:pt x="2611" y="810"/>
                    <a:pt x="2301" y="967"/>
                  </a:cubicBezTo>
                  <a:cubicBezTo>
                    <a:pt x="1771" y="1230"/>
                    <a:pt x="752" y="1633"/>
                    <a:pt x="290" y="1841"/>
                  </a:cubicBezTo>
                  <a:cubicBezTo>
                    <a:pt x="1" y="1971"/>
                    <a:pt x="14" y="2322"/>
                    <a:pt x="311" y="2520"/>
                  </a:cubicBezTo>
                  <a:cubicBezTo>
                    <a:pt x="511" y="2652"/>
                    <a:pt x="896" y="2760"/>
                    <a:pt x="1386" y="2760"/>
                  </a:cubicBezTo>
                  <a:cubicBezTo>
                    <a:pt x="1634" y="2760"/>
                    <a:pt x="1908" y="2732"/>
                    <a:pt x="2198" y="2667"/>
                  </a:cubicBezTo>
                  <a:cubicBezTo>
                    <a:pt x="2657" y="2564"/>
                    <a:pt x="3251" y="2151"/>
                    <a:pt x="3641" y="2151"/>
                  </a:cubicBezTo>
                  <a:cubicBezTo>
                    <a:pt x="3652" y="2151"/>
                    <a:pt x="3662" y="2151"/>
                    <a:pt x="3673" y="2152"/>
                  </a:cubicBezTo>
                  <a:cubicBezTo>
                    <a:pt x="3764" y="2157"/>
                    <a:pt x="3873" y="2160"/>
                    <a:pt x="3991" y="2160"/>
                  </a:cubicBezTo>
                  <a:cubicBezTo>
                    <a:pt x="4378" y="2160"/>
                    <a:pt x="4856" y="2123"/>
                    <a:pt x="5076" y="1971"/>
                  </a:cubicBezTo>
                  <a:cubicBezTo>
                    <a:pt x="5362" y="1773"/>
                    <a:pt x="5246" y="1350"/>
                    <a:pt x="5167" y="988"/>
                  </a:cubicBezTo>
                  <a:cubicBezTo>
                    <a:pt x="5081" y="601"/>
                    <a:pt x="4971" y="1"/>
                    <a:pt x="4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5681419" y="2260177"/>
              <a:ext cx="110910" cy="358813"/>
            </a:xfrm>
            <a:custGeom>
              <a:rect b="b" l="l" r="r" t="t"/>
              <a:pathLst>
                <a:path extrusionOk="0" h="6328" w="1956">
                  <a:moveTo>
                    <a:pt x="0" y="0"/>
                  </a:moveTo>
                  <a:cubicBezTo>
                    <a:pt x="0" y="0"/>
                    <a:pt x="379" y="707"/>
                    <a:pt x="1499" y="1366"/>
                  </a:cubicBezTo>
                  <a:lnTo>
                    <a:pt x="1348" y="6328"/>
                  </a:lnTo>
                  <a:lnTo>
                    <a:pt x="1956" y="1123"/>
                  </a:lnTo>
                  <a:cubicBezTo>
                    <a:pt x="1956" y="1123"/>
                    <a:pt x="833" y="806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6" name="Google Shape;866;p24"/>
            <p:cNvGrpSpPr/>
            <p:nvPr/>
          </p:nvGrpSpPr>
          <p:grpSpPr>
            <a:xfrm>
              <a:off x="3912170" y="1556213"/>
              <a:ext cx="1492099" cy="2525555"/>
              <a:chOff x="3912170" y="1556213"/>
              <a:chExt cx="1492099" cy="2525555"/>
            </a:xfrm>
          </p:grpSpPr>
          <p:sp>
            <p:nvSpPr>
              <p:cNvPr id="867" name="Google Shape;867;p24"/>
              <p:cNvSpPr/>
              <p:nvPr/>
            </p:nvSpPr>
            <p:spPr>
              <a:xfrm>
                <a:off x="4881300" y="2663550"/>
                <a:ext cx="239400" cy="419700"/>
              </a:xfrm>
              <a:prstGeom prst="ellipse">
                <a:avLst/>
              </a:prstGeom>
              <a:solidFill>
                <a:srgbClr val="1FB2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4589045" y="3377116"/>
                <a:ext cx="188068" cy="356912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4418925" y="3392052"/>
                <a:ext cx="284253" cy="224268"/>
              </a:xfrm>
              <a:custGeom>
                <a:rect b="b" l="l" r="r" t="t"/>
                <a:pathLst>
                  <a:path extrusionOk="0" h="14835" w="18806">
                    <a:moveTo>
                      <a:pt x="4230" y="1"/>
                    </a:moveTo>
                    <a:cubicBezTo>
                      <a:pt x="4052" y="124"/>
                      <a:pt x="3883" y="255"/>
                      <a:pt x="3709" y="394"/>
                    </a:cubicBezTo>
                    <a:cubicBezTo>
                      <a:pt x="3582" y="490"/>
                      <a:pt x="3458" y="595"/>
                      <a:pt x="3335" y="702"/>
                    </a:cubicBezTo>
                    <a:cubicBezTo>
                      <a:pt x="2676" y="1273"/>
                      <a:pt x="2097" y="1882"/>
                      <a:pt x="1415" y="2622"/>
                    </a:cubicBezTo>
                    <a:cubicBezTo>
                      <a:pt x="1211" y="2838"/>
                      <a:pt x="1003" y="3061"/>
                      <a:pt x="791" y="3285"/>
                    </a:cubicBezTo>
                    <a:cubicBezTo>
                      <a:pt x="282" y="4938"/>
                      <a:pt x="1" y="6612"/>
                      <a:pt x="1" y="8181"/>
                    </a:cubicBezTo>
                    <a:cubicBezTo>
                      <a:pt x="1" y="12340"/>
                      <a:pt x="1889" y="14835"/>
                      <a:pt x="4584" y="14835"/>
                    </a:cubicBezTo>
                    <a:cubicBezTo>
                      <a:pt x="5510" y="14835"/>
                      <a:pt x="6527" y="14542"/>
                      <a:pt x="7595" y="13925"/>
                    </a:cubicBezTo>
                    <a:cubicBezTo>
                      <a:pt x="7842" y="13779"/>
                      <a:pt x="8108" y="13609"/>
                      <a:pt x="8335" y="13447"/>
                    </a:cubicBezTo>
                    <a:cubicBezTo>
                      <a:pt x="10355" y="12144"/>
                      <a:pt x="11682" y="10710"/>
                      <a:pt x="12853" y="9442"/>
                    </a:cubicBezTo>
                    <a:cubicBezTo>
                      <a:pt x="13536" y="8701"/>
                      <a:pt x="14114" y="8093"/>
                      <a:pt x="14778" y="7525"/>
                    </a:cubicBezTo>
                    <a:cubicBezTo>
                      <a:pt x="15367" y="7017"/>
                      <a:pt x="15942" y="6608"/>
                      <a:pt x="16589" y="6234"/>
                    </a:cubicBezTo>
                    <a:cubicBezTo>
                      <a:pt x="17287" y="5833"/>
                      <a:pt x="17881" y="5490"/>
                      <a:pt x="18363" y="5490"/>
                    </a:cubicBezTo>
                    <a:cubicBezTo>
                      <a:pt x="18520" y="5490"/>
                      <a:pt x="18667" y="5529"/>
                      <a:pt x="18802" y="5614"/>
                    </a:cubicBezTo>
                    <a:lnTo>
                      <a:pt x="18806" y="5606"/>
                    </a:lnTo>
                    <a:lnTo>
                      <a:pt x="14018" y="2749"/>
                    </a:lnTo>
                    <a:cubicBezTo>
                      <a:pt x="13767" y="2965"/>
                      <a:pt x="13520" y="3189"/>
                      <a:pt x="13269" y="3424"/>
                    </a:cubicBezTo>
                    <a:cubicBezTo>
                      <a:pt x="13262" y="3431"/>
                      <a:pt x="13255" y="3435"/>
                      <a:pt x="13251" y="3443"/>
                    </a:cubicBezTo>
                    <a:lnTo>
                      <a:pt x="13177" y="3509"/>
                    </a:lnTo>
                    <a:cubicBezTo>
                      <a:pt x="13127" y="3555"/>
                      <a:pt x="13077" y="3602"/>
                      <a:pt x="13027" y="3651"/>
                    </a:cubicBezTo>
                    <a:lnTo>
                      <a:pt x="12965" y="3713"/>
                    </a:lnTo>
                    <a:lnTo>
                      <a:pt x="12942" y="3736"/>
                    </a:lnTo>
                    <a:cubicBezTo>
                      <a:pt x="12429" y="4233"/>
                      <a:pt x="11967" y="4730"/>
                      <a:pt x="11458" y="5278"/>
                    </a:cubicBezTo>
                    <a:cubicBezTo>
                      <a:pt x="10845" y="5938"/>
                      <a:pt x="10282" y="6543"/>
                      <a:pt x="9627" y="7121"/>
                    </a:cubicBezTo>
                    <a:cubicBezTo>
                      <a:pt x="9168" y="7529"/>
                      <a:pt x="8663" y="7919"/>
                      <a:pt x="8061" y="8308"/>
                    </a:cubicBezTo>
                    <a:lnTo>
                      <a:pt x="8035" y="8324"/>
                    </a:lnTo>
                    <a:lnTo>
                      <a:pt x="8011" y="8343"/>
                    </a:lnTo>
                    <a:cubicBezTo>
                      <a:pt x="7876" y="8436"/>
                      <a:pt x="7750" y="8528"/>
                      <a:pt x="7638" y="8598"/>
                    </a:cubicBezTo>
                    <a:cubicBezTo>
                      <a:pt x="7626" y="8601"/>
                      <a:pt x="7611" y="8609"/>
                      <a:pt x="7599" y="8616"/>
                    </a:cubicBezTo>
                    <a:cubicBezTo>
                      <a:pt x="7209" y="8836"/>
                      <a:pt x="6835" y="8979"/>
                      <a:pt x="6488" y="9018"/>
                    </a:cubicBezTo>
                    <a:cubicBezTo>
                      <a:pt x="6369" y="9033"/>
                      <a:pt x="6250" y="9045"/>
                      <a:pt x="6130" y="9045"/>
                    </a:cubicBezTo>
                    <a:lnTo>
                      <a:pt x="6111" y="9045"/>
                    </a:lnTo>
                    <a:cubicBezTo>
                      <a:pt x="5988" y="9045"/>
                      <a:pt x="5864" y="9025"/>
                      <a:pt x="5757" y="9002"/>
                    </a:cubicBezTo>
                    <a:cubicBezTo>
                      <a:pt x="5548" y="8952"/>
                      <a:pt x="5355" y="8871"/>
                      <a:pt x="5178" y="8760"/>
                    </a:cubicBezTo>
                    <a:lnTo>
                      <a:pt x="5174" y="8767"/>
                    </a:lnTo>
                    <a:lnTo>
                      <a:pt x="5093" y="8721"/>
                    </a:lnTo>
                    <a:cubicBezTo>
                      <a:pt x="4410" y="8242"/>
                      <a:pt x="3983" y="7244"/>
                      <a:pt x="3987" y="5879"/>
                    </a:cubicBezTo>
                    <a:cubicBezTo>
                      <a:pt x="3983" y="4280"/>
                      <a:pt x="4577" y="2437"/>
                      <a:pt x="5579" y="956"/>
                    </a:cubicBezTo>
                    <a:cubicBezTo>
                      <a:pt x="5610" y="914"/>
                      <a:pt x="5633" y="872"/>
                      <a:pt x="5668" y="830"/>
                    </a:cubicBezTo>
                    <a:lnTo>
                      <a:pt x="42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4398840" y="3428209"/>
                <a:ext cx="179680" cy="340938"/>
              </a:xfrm>
              <a:custGeom>
                <a:rect b="b" l="l" r="r" t="t"/>
                <a:pathLst>
                  <a:path extrusionOk="0" h="23578" w="12426">
                    <a:moveTo>
                      <a:pt x="8725" y="1"/>
                    </a:moveTo>
                    <a:cubicBezTo>
                      <a:pt x="8671" y="1"/>
                      <a:pt x="8617" y="2"/>
                      <a:pt x="8563" y="3"/>
                    </a:cubicBezTo>
                    <a:cubicBezTo>
                      <a:pt x="8549" y="3"/>
                      <a:pt x="8535" y="3"/>
                      <a:pt x="8521" y="3"/>
                    </a:cubicBezTo>
                    <a:cubicBezTo>
                      <a:pt x="8396" y="3"/>
                      <a:pt x="8271" y="17"/>
                      <a:pt x="8139" y="30"/>
                    </a:cubicBezTo>
                    <a:cubicBezTo>
                      <a:pt x="8031" y="42"/>
                      <a:pt x="7915" y="65"/>
                      <a:pt x="7796" y="89"/>
                    </a:cubicBezTo>
                    <a:cubicBezTo>
                      <a:pt x="7646" y="115"/>
                      <a:pt x="7484" y="162"/>
                      <a:pt x="7318" y="204"/>
                    </a:cubicBezTo>
                    <a:lnTo>
                      <a:pt x="7271" y="215"/>
                    </a:lnTo>
                    <a:cubicBezTo>
                      <a:pt x="7179" y="247"/>
                      <a:pt x="7079" y="274"/>
                      <a:pt x="6975" y="316"/>
                    </a:cubicBezTo>
                    <a:cubicBezTo>
                      <a:pt x="6778" y="377"/>
                      <a:pt x="6582" y="466"/>
                      <a:pt x="6401" y="539"/>
                    </a:cubicBezTo>
                    <a:lnTo>
                      <a:pt x="6316" y="574"/>
                    </a:lnTo>
                    <a:cubicBezTo>
                      <a:pt x="6242" y="609"/>
                      <a:pt x="6166" y="640"/>
                      <a:pt x="6084" y="683"/>
                    </a:cubicBezTo>
                    <a:cubicBezTo>
                      <a:pt x="5810" y="813"/>
                      <a:pt x="5536" y="952"/>
                      <a:pt x="5259" y="1110"/>
                    </a:cubicBezTo>
                    <a:lnTo>
                      <a:pt x="5252" y="1110"/>
                    </a:lnTo>
                    <a:lnTo>
                      <a:pt x="5163" y="1160"/>
                    </a:lnTo>
                    <a:lnTo>
                      <a:pt x="5132" y="1183"/>
                    </a:lnTo>
                    <a:lnTo>
                      <a:pt x="5009" y="1249"/>
                    </a:lnTo>
                    <a:lnTo>
                      <a:pt x="5004" y="1256"/>
                    </a:lnTo>
                    <a:cubicBezTo>
                      <a:pt x="3864" y="1923"/>
                      <a:pt x="2835" y="2702"/>
                      <a:pt x="1794" y="3693"/>
                    </a:cubicBezTo>
                    <a:lnTo>
                      <a:pt x="1725" y="3759"/>
                    </a:lnTo>
                    <a:cubicBezTo>
                      <a:pt x="1674" y="3809"/>
                      <a:pt x="1624" y="3855"/>
                      <a:pt x="1570" y="3901"/>
                    </a:cubicBezTo>
                    <a:lnTo>
                      <a:pt x="1485" y="3986"/>
                    </a:lnTo>
                    <a:cubicBezTo>
                      <a:pt x="972" y="4483"/>
                      <a:pt x="510" y="4980"/>
                      <a:pt x="1" y="5528"/>
                    </a:cubicBezTo>
                    <a:cubicBezTo>
                      <a:pt x="59" y="5466"/>
                      <a:pt x="117" y="5409"/>
                      <a:pt x="175" y="5350"/>
                    </a:cubicBezTo>
                    <a:lnTo>
                      <a:pt x="175" y="5350"/>
                    </a:lnTo>
                    <a:lnTo>
                      <a:pt x="136" y="16481"/>
                    </a:lnTo>
                    <a:lnTo>
                      <a:pt x="12426" y="23577"/>
                    </a:lnTo>
                    <a:lnTo>
                      <a:pt x="12422" y="10335"/>
                    </a:lnTo>
                    <a:cubicBezTo>
                      <a:pt x="12422" y="10254"/>
                      <a:pt x="12422" y="10174"/>
                      <a:pt x="12426" y="10092"/>
                    </a:cubicBezTo>
                    <a:lnTo>
                      <a:pt x="12422" y="9935"/>
                    </a:lnTo>
                    <a:lnTo>
                      <a:pt x="12422" y="9919"/>
                    </a:lnTo>
                    <a:lnTo>
                      <a:pt x="12418" y="9903"/>
                    </a:lnTo>
                    <a:lnTo>
                      <a:pt x="12353" y="7325"/>
                    </a:lnTo>
                    <a:lnTo>
                      <a:pt x="12353" y="7302"/>
                    </a:lnTo>
                    <a:lnTo>
                      <a:pt x="12356" y="7282"/>
                    </a:lnTo>
                    <a:cubicBezTo>
                      <a:pt x="12295" y="6211"/>
                      <a:pt x="12203" y="5286"/>
                      <a:pt x="12071" y="4471"/>
                    </a:cubicBezTo>
                    <a:lnTo>
                      <a:pt x="12059" y="4402"/>
                    </a:lnTo>
                    <a:cubicBezTo>
                      <a:pt x="12052" y="4345"/>
                      <a:pt x="12041" y="4283"/>
                      <a:pt x="12032" y="4233"/>
                    </a:cubicBezTo>
                    <a:cubicBezTo>
                      <a:pt x="11998" y="4025"/>
                      <a:pt x="11956" y="3832"/>
                      <a:pt x="11913" y="3635"/>
                    </a:cubicBezTo>
                    <a:lnTo>
                      <a:pt x="11902" y="3592"/>
                    </a:lnTo>
                    <a:cubicBezTo>
                      <a:pt x="11879" y="3493"/>
                      <a:pt x="11859" y="3396"/>
                      <a:pt x="11836" y="3307"/>
                    </a:cubicBezTo>
                    <a:cubicBezTo>
                      <a:pt x="11790" y="3134"/>
                      <a:pt x="11744" y="2968"/>
                      <a:pt x="11689" y="2806"/>
                    </a:cubicBezTo>
                    <a:cubicBezTo>
                      <a:pt x="11655" y="2695"/>
                      <a:pt x="11620" y="2579"/>
                      <a:pt x="11578" y="2471"/>
                    </a:cubicBezTo>
                    <a:cubicBezTo>
                      <a:pt x="11524" y="2325"/>
                      <a:pt x="11470" y="2174"/>
                      <a:pt x="11404" y="2047"/>
                    </a:cubicBezTo>
                    <a:cubicBezTo>
                      <a:pt x="11358" y="1935"/>
                      <a:pt x="11308" y="1839"/>
                      <a:pt x="11250" y="1727"/>
                    </a:cubicBezTo>
                    <a:cubicBezTo>
                      <a:pt x="11189" y="1603"/>
                      <a:pt x="11127" y="1484"/>
                      <a:pt x="11054" y="1380"/>
                    </a:cubicBezTo>
                    <a:cubicBezTo>
                      <a:pt x="10995" y="1295"/>
                      <a:pt x="10942" y="1215"/>
                      <a:pt x="10884" y="1145"/>
                    </a:cubicBezTo>
                    <a:lnTo>
                      <a:pt x="10853" y="1103"/>
                    </a:lnTo>
                    <a:lnTo>
                      <a:pt x="10807" y="1044"/>
                    </a:lnTo>
                    <a:cubicBezTo>
                      <a:pt x="10749" y="964"/>
                      <a:pt x="10687" y="891"/>
                      <a:pt x="10625" y="825"/>
                    </a:cubicBezTo>
                    <a:cubicBezTo>
                      <a:pt x="10498" y="697"/>
                      <a:pt x="10375" y="594"/>
                      <a:pt x="10251" y="509"/>
                    </a:cubicBezTo>
                    <a:cubicBezTo>
                      <a:pt x="10155" y="439"/>
                      <a:pt x="10047" y="370"/>
                      <a:pt x="9897" y="297"/>
                    </a:cubicBezTo>
                    <a:cubicBezTo>
                      <a:pt x="9801" y="238"/>
                      <a:pt x="9685" y="181"/>
                      <a:pt x="9550" y="135"/>
                    </a:cubicBezTo>
                    <a:cubicBezTo>
                      <a:pt x="9477" y="115"/>
                      <a:pt x="9399" y="92"/>
                      <a:pt x="9315" y="77"/>
                    </a:cubicBezTo>
                    <a:lnTo>
                      <a:pt x="9265" y="69"/>
                    </a:lnTo>
                    <a:cubicBezTo>
                      <a:pt x="9149" y="42"/>
                      <a:pt x="9026" y="16"/>
                      <a:pt x="8887" y="3"/>
                    </a:cubicBezTo>
                    <a:cubicBezTo>
                      <a:pt x="8833" y="2"/>
                      <a:pt x="8779" y="1"/>
                      <a:pt x="87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4554931" y="2793864"/>
                <a:ext cx="225272" cy="498827"/>
              </a:xfrm>
              <a:custGeom>
                <a:rect b="b" l="l" r="r" t="t"/>
                <a:pathLst>
                  <a:path extrusionOk="0" h="34497" w="15579">
                    <a:moveTo>
                      <a:pt x="3332" y="0"/>
                    </a:moveTo>
                    <a:lnTo>
                      <a:pt x="3332" y="13239"/>
                    </a:lnTo>
                    <a:lnTo>
                      <a:pt x="3332" y="13378"/>
                    </a:lnTo>
                    <a:lnTo>
                      <a:pt x="3328" y="13459"/>
                    </a:lnTo>
                    <a:lnTo>
                      <a:pt x="3332" y="13478"/>
                    </a:lnTo>
                    <a:lnTo>
                      <a:pt x="3328" y="13501"/>
                    </a:lnTo>
                    <a:lnTo>
                      <a:pt x="3266" y="16334"/>
                    </a:lnTo>
                    <a:lnTo>
                      <a:pt x="3262" y="16354"/>
                    </a:lnTo>
                    <a:lnTo>
                      <a:pt x="3262" y="16380"/>
                    </a:lnTo>
                    <a:lnTo>
                      <a:pt x="3258" y="16400"/>
                    </a:lnTo>
                    <a:lnTo>
                      <a:pt x="3262" y="16446"/>
                    </a:lnTo>
                    <a:cubicBezTo>
                      <a:pt x="3200" y="17503"/>
                      <a:pt x="3123" y="18467"/>
                      <a:pt x="2999" y="19392"/>
                    </a:cubicBezTo>
                    <a:lnTo>
                      <a:pt x="2985" y="19508"/>
                    </a:lnTo>
                    <a:cubicBezTo>
                      <a:pt x="2969" y="19615"/>
                      <a:pt x="2949" y="19727"/>
                      <a:pt x="2938" y="19827"/>
                    </a:cubicBezTo>
                    <a:cubicBezTo>
                      <a:pt x="2911" y="20012"/>
                      <a:pt x="2880" y="20197"/>
                      <a:pt x="2849" y="20371"/>
                    </a:cubicBezTo>
                    <a:lnTo>
                      <a:pt x="2834" y="20451"/>
                    </a:lnTo>
                    <a:cubicBezTo>
                      <a:pt x="2803" y="20636"/>
                      <a:pt x="2768" y="20818"/>
                      <a:pt x="2734" y="20999"/>
                    </a:cubicBezTo>
                    <a:cubicBezTo>
                      <a:pt x="2695" y="21184"/>
                      <a:pt x="2657" y="21377"/>
                      <a:pt x="2618" y="21562"/>
                    </a:cubicBezTo>
                    <a:cubicBezTo>
                      <a:pt x="2564" y="21759"/>
                      <a:pt x="2522" y="21955"/>
                      <a:pt x="2476" y="22145"/>
                    </a:cubicBezTo>
                    <a:cubicBezTo>
                      <a:pt x="2429" y="22318"/>
                      <a:pt x="2383" y="22492"/>
                      <a:pt x="2329" y="22665"/>
                    </a:cubicBezTo>
                    <a:cubicBezTo>
                      <a:pt x="2268" y="22876"/>
                      <a:pt x="2202" y="23085"/>
                      <a:pt x="2129" y="23289"/>
                    </a:cubicBezTo>
                    <a:lnTo>
                      <a:pt x="2106" y="23370"/>
                    </a:lnTo>
                    <a:cubicBezTo>
                      <a:pt x="2063" y="23497"/>
                      <a:pt x="2024" y="23620"/>
                      <a:pt x="1978" y="23741"/>
                    </a:cubicBezTo>
                    <a:cubicBezTo>
                      <a:pt x="1878" y="24018"/>
                      <a:pt x="1773" y="24264"/>
                      <a:pt x="1686" y="24476"/>
                    </a:cubicBezTo>
                    <a:lnTo>
                      <a:pt x="1666" y="24534"/>
                    </a:lnTo>
                    <a:cubicBezTo>
                      <a:pt x="1627" y="24627"/>
                      <a:pt x="1585" y="24712"/>
                      <a:pt x="1550" y="24800"/>
                    </a:cubicBezTo>
                    <a:cubicBezTo>
                      <a:pt x="1389" y="25163"/>
                      <a:pt x="1211" y="25506"/>
                      <a:pt x="1033" y="25830"/>
                    </a:cubicBezTo>
                    <a:lnTo>
                      <a:pt x="980" y="25922"/>
                    </a:lnTo>
                    <a:cubicBezTo>
                      <a:pt x="814" y="26211"/>
                      <a:pt x="629" y="26516"/>
                      <a:pt x="432" y="26801"/>
                    </a:cubicBezTo>
                    <a:cubicBezTo>
                      <a:pt x="386" y="26867"/>
                      <a:pt x="344" y="26928"/>
                      <a:pt x="298" y="26994"/>
                    </a:cubicBezTo>
                    <a:lnTo>
                      <a:pt x="275" y="27025"/>
                    </a:lnTo>
                    <a:cubicBezTo>
                      <a:pt x="182" y="27159"/>
                      <a:pt x="90" y="27283"/>
                      <a:pt x="1" y="27403"/>
                    </a:cubicBezTo>
                    <a:lnTo>
                      <a:pt x="12290" y="34496"/>
                    </a:lnTo>
                    <a:cubicBezTo>
                      <a:pt x="12372" y="34404"/>
                      <a:pt x="12441" y="34307"/>
                      <a:pt x="12518" y="34203"/>
                    </a:cubicBezTo>
                    <a:lnTo>
                      <a:pt x="12541" y="34160"/>
                    </a:lnTo>
                    <a:cubicBezTo>
                      <a:pt x="12587" y="34107"/>
                      <a:pt x="12634" y="34037"/>
                      <a:pt x="12676" y="33979"/>
                    </a:cubicBezTo>
                    <a:cubicBezTo>
                      <a:pt x="12872" y="33682"/>
                      <a:pt x="13057" y="33390"/>
                      <a:pt x="13223" y="33096"/>
                    </a:cubicBezTo>
                    <a:lnTo>
                      <a:pt x="13278" y="33004"/>
                    </a:lnTo>
                    <a:cubicBezTo>
                      <a:pt x="13459" y="32676"/>
                      <a:pt x="13628" y="32329"/>
                      <a:pt x="13798" y="31970"/>
                    </a:cubicBezTo>
                    <a:cubicBezTo>
                      <a:pt x="13833" y="31883"/>
                      <a:pt x="13867" y="31794"/>
                      <a:pt x="13902" y="31709"/>
                    </a:cubicBezTo>
                    <a:lnTo>
                      <a:pt x="13929" y="31651"/>
                    </a:lnTo>
                    <a:cubicBezTo>
                      <a:pt x="14018" y="31443"/>
                      <a:pt x="14125" y="31189"/>
                      <a:pt x="14222" y="30918"/>
                    </a:cubicBezTo>
                    <a:cubicBezTo>
                      <a:pt x="14264" y="30799"/>
                      <a:pt x="14310" y="30668"/>
                      <a:pt x="14349" y="30545"/>
                    </a:cubicBezTo>
                    <a:lnTo>
                      <a:pt x="14376" y="30460"/>
                    </a:lnTo>
                    <a:cubicBezTo>
                      <a:pt x="14449" y="30255"/>
                      <a:pt x="14515" y="30047"/>
                      <a:pt x="14577" y="29835"/>
                    </a:cubicBezTo>
                    <a:cubicBezTo>
                      <a:pt x="14623" y="29669"/>
                      <a:pt x="14669" y="29495"/>
                      <a:pt x="14719" y="29315"/>
                    </a:cubicBezTo>
                    <a:cubicBezTo>
                      <a:pt x="14769" y="29125"/>
                      <a:pt x="14812" y="28929"/>
                      <a:pt x="14854" y="28737"/>
                    </a:cubicBezTo>
                    <a:cubicBezTo>
                      <a:pt x="14901" y="28547"/>
                      <a:pt x="14939" y="28362"/>
                      <a:pt x="14981" y="28170"/>
                    </a:cubicBezTo>
                    <a:cubicBezTo>
                      <a:pt x="15016" y="27988"/>
                      <a:pt x="15047" y="27815"/>
                      <a:pt x="15078" y="27627"/>
                    </a:cubicBezTo>
                    <a:lnTo>
                      <a:pt x="15097" y="27541"/>
                    </a:lnTo>
                    <a:cubicBezTo>
                      <a:pt x="15128" y="27367"/>
                      <a:pt x="15155" y="27187"/>
                      <a:pt x="15182" y="27006"/>
                    </a:cubicBezTo>
                    <a:cubicBezTo>
                      <a:pt x="15198" y="26897"/>
                      <a:pt x="15212" y="26789"/>
                      <a:pt x="15228" y="26686"/>
                    </a:cubicBezTo>
                    <a:lnTo>
                      <a:pt x="15244" y="26563"/>
                    </a:lnTo>
                    <a:cubicBezTo>
                      <a:pt x="15367" y="25645"/>
                      <a:pt x="15448" y="24673"/>
                      <a:pt x="15498" y="23620"/>
                    </a:cubicBezTo>
                    <a:lnTo>
                      <a:pt x="15506" y="23570"/>
                    </a:lnTo>
                    <a:lnTo>
                      <a:pt x="15506" y="23547"/>
                    </a:lnTo>
                    <a:lnTo>
                      <a:pt x="15509" y="23524"/>
                    </a:lnTo>
                    <a:lnTo>
                      <a:pt x="15509" y="23513"/>
                    </a:lnTo>
                    <a:lnTo>
                      <a:pt x="15575" y="20672"/>
                    </a:lnTo>
                    <a:lnTo>
                      <a:pt x="15575" y="20656"/>
                    </a:lnTo>
                    <a:lnTo>
                      <a:pt x="15575" y="20633"/>
                    </a:lnTo>
                    <a:lnTo>
                      <a:pt x="15571" y="20552"/>
                    </a:lnTo>
                    <a:lnTo>
                      <a:pt x="15575" y="20417"/>
                    </a:lnTo>
                    <a:lnTo>
                      <a:pt x="15575" y="7179"/>
                    </a:lnTo>
                    <a:lnTo>
                      <a:pt x="15579" y="7171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4335498" y="2432732"/>
                <a:ext cx="1068753" cy="1301704"/>
              </a:xfrm>
              <a:custGeom>
                <a:rect b="b" l="l" r="r" t="t"/>
                <a:pathLst>
                  <a:path extrusionOk="0" h="90021" w="73911">
                    <a:moveTo>
                      <a:pt x="61616" y="0"/>
                    </a:moveTo>
                    <a:lnTo>
                      <a:pt x="51736" y="5655"/>
                    </a:lnTo>
                    <a:cubicBezTo>
                      <a:pt x="45688" y="9141"/>
                      <a:pt x="45683" y="10714"/>
                      <a:pt x="45683" y="13562"/>
                    </a:cubicBezTo>
                    <a:cubicBezTo>
                      <a:pt x="45683" y="15737"/>
                      <a:pt x="46053" y="16824"/>
                      <a:pt x="46478" y="18080"/>
                    </a:cubicBezTo>
                    <a:cubicBezTo>
                      <a:pt x="46917" y="19391"/>
                      <a:pt x="47418" y="20875"/>
                      <a:pt x="47522" y="23501"/>
                    </a:cubicBezTo>
                    <a:cubicBezTo>
                      <a:pt x="47549" y="23794"/>
                      <a:pt x="47561" y="24133"/>
                      <a:pt x="47557" y="24468"/>
                    </a:cubicBezTo>
                    <a:cubicBezTo>
                      <a:pt x="47561" y="26777"/>
                      <a:pt x="46971" y="29256"/>
                      <a:pt x="45984" y="31527"/>
                    </a:cubicBezTo>
                    <a:cubicBezTo>
                      <a:pt x="45984" y="31512"/>
                      <a:pt x="45988" y="31496"/>
                      <a:pt x="45992" y="31485"/>
                    </a:cubicBezTo>
                    <a:cubicBezTo>
                      <a:pt x="46038" y="31273"/>
                      <a:pt x="46085" y="31060"/>
                      <a:pt x="46127" y="30852"/>
                    </a:cubicBezTo>
                    <a:cubicBezTo>
                      <a:pt x="46165" y="30637"/>
                      <a:pt x="46204" y="30425"/>
                      <a:pt x="46243" y="30209"/>
                    </a:cubicBezTo>
                    <a:cubicBezTo>
                      <a:pt x="46258" y="30101"/>
                      <a:pt x="46277" y="29989"/>
                      <a:pt x="46293" y="29881"/>
                    </a:cubicBezTo>
                    <a:cubicBezTo>
                      <a:pt x="46312" y="29770"/>
                      <a:pt x="46327" y="29665"/>
                      <a:pt x="46339" y="29546"/>
                    </a:cubicBezTo>
                    <a:cubicBezTo>
                      <a:pt x="46359" y="29434"/>
                      <a:pt x="46370" y="29325"/>
                      <a:pt x="46382" y="29210"/>
                    </a:cubicBezTo>
                    <a:cubicBezTo>
                      <a:pt x="46393" y="29090"/>
                      <a:pt x="46408" y="28975"/>
                      <a:pt x="46416" y="28855"/>
                    </a:cubicBezTo>
                    <a:cubicBezTo>
                      <a:pt x="46458" y="28382"/>
                      <a:pt x="46482" y="27884"/>
                      <a:pt x="46482" y="27336"/>
                    </a:cubicBezTo>
                    <a:cubicBezTo>
                      <a:pt x="46485" y="27117"/>
                      <a:pt x="46482" y="26912"/>
                      <a:pt x="46474" y="26724"/>
                    </a:cubicBezTo>
                    <a:cubicBezTo>
                      <a:pt x="46466" y="26535"/>
                      <a:pt x="46458" y="26357"/>
                      <a:pt x="46451" y="26199"/>
                    </a:cubicBezTo>
                    <a:cubicBezTo>
                      <a:pt x="46443" y="26119"/>
                      <a:pt x="46443" y="26041"/>
                      <a:pt x="46432" y="25964"/>
                    </a:cubicBezTo>
                    <a:cubicBezTo>
                      <a:pt x="46416" y="25818"/>
                      <a:pt x="46400" y="25687"/>
                      <a:pt x="46382" y="25560"/>
                    </a:cubicBezTo>
                    <a:cubicBezTo>
                      <a:pt x="46359" y="25436"/>
                      <a:pt x="46335" y="25320"/>
                      <a:pt x="46308" y="25220"/>
                    </a:cubicBezTo>
                    <a:cubicBezTo>
                      <a:pt x="46208" y="24870"/>
                      <a:pt x="46058" y="24661"/>
                      <a:pt x="45845" y="24537"/>
                    </a:cubicBezTo>
                    <a:lnTo>
                      <a:pt x="33575" y="17459"/>
                    </a:lnTo>
                    <a:cubicBezTo>
                      <a:pt x="33459" y="17395"/>
                      <a:pt x="33378" y="17279"/>
                      <a:pt x="33228" y="17260"/>
                    </a:cubicBezTo>
                    <a:cubicBezTo>
                      <a:pt x="33161" y="17253"/>
                      <a:pt x="33089" y="17249"/>
                      <a:pt x="33013" y="17249"/>
                    </a:cubicBezTo>
                    <a:cubicBezTo>
                      <a:pt x="32840" y="17249"/>
                      <a:pt x="32644" y="17269"/>
                      <a:pt x="32429" y="17317"/>
                    </a:cubicBezTo>
                    <a:cubicBezTo>
                      <a:pt x="32349" y="17340"/>
                      <a:pt x="32267" y="17356"/>
                      <a:pt x="32179" y="17379"/>
                    </a:cubicBezTo>
                    <a:cubicBezTo>
                      <a:pt x="31543" y="17545"/>
                      <a:pt x="30741" y="17876"/>
                      <a:pt x="29762" y="18385"/>
                    </a:cubicBezTo>
                    <a:cubicBezTo>
                      <a:pt x="29543" y="18493"/>
                      <a:pt x="29326" y="18612"/>
                      <a:pt x="29095" y="18736"/>
                    </a:cubicBezTo>
                    <a:cubicBezTo>
                      <a:pt x="28810" y="18894"/>
                      <a:pt x="28505" y="19060"/>
                      <a:pt x="28193" y="19240"/>
                    </a:cubicBezTo>
                    <a:lnTo>
                      <a:pt x="25876" y="20578"/>
                    </a:lnTo>
                    <a:lnTo>
                      <a:pt x="23282" y="22078"/>
                    </a:lnTo>
                    <a:lnTo>
                      <a:pt x="18259" y="24973"/>
                    </a:lnTo>
                    <a:lnTo>
                      <a:pt x="30506" y="32144"/>
                    </a:lnTo>
                    <a:lnTo>
                      <a:pt x="30502" y="32152"/>
                    </a:lnTo>
                    <a:lnTo>
                      <a:pt x="30502" y="45390"/>
                    </a:lnTo>
                    <a:lnTo>
                      <a:pt x="30498" y="45525"/>
                    </a:lnTo>
                    <a:lnTo>
                      <a:pt x="30502" y="45606"/>
                    </a:lnTo>
                    <a:lnTo>
                      <a:pt x="30502" y="45629"/>
                    </a:lnTo>
                    <a:lnTo>
                      <a:pt x="30502" y="45645"/>
                    </a:lnTo>
                    <a:lnTo>
                      <a:pt x="30436" y="48486"/>
                    </a:lnTo>
                    <a:lnTo>
                      <a:pt x="30436" y="48497"/>
                    </a:lnTo>
                    <a:lnTo>
                      <a:pt x="30433" y="48520"/>
                    </a:lnTo>
                    <a:lnTo>
                      <a:pt x="30433" y="48543"/>
                    </a:lnTo>
                    <a:lnTo>
                      <a:pt x="30425" y="48593"/>
                    </a:lnTo>
                    <a:cubicBezTo>
                      <a:pt x="30375" y="49646"/>
                      <a:pt x="30294" y="50618"/>
                      <a:pt x="30171" y="51536"/>
                    </a:cubicBezTo>
                    <a:lnTo>
                      <a:pt x="30155" y="51659"/>
                    </a:lnTo>
                    <a:cubicBezTo>
                      <a:pt x="30139" y="51762"/>
                      <a:pt x="30125" y="51870"/>
                      <a:pt x="30109" y="51979"/>
                    </a:cubicBezTo>
                    <a:cubicBezTo>
                      <a:pt x="30082" y="52160"/>
                      <a:pt x="30055" y="52340"/>
                      <a:pt x="30024" y="52514"/>
                    </a:cubicBezTo>
                    <a:lnTo>
                      <a:pt x="30005" y="52600"/>
                    </a:lnTo>
                    <a:cubicBezTo>
                      <a:pt x="29974" y="52788"/>
                      <a:pt x="29943" y="52961"/>
                      <a:pt x="29908" y="53143"/>
                    </a:cubicBezTo>
                    <a:cubicBezTo>
                      <a:pt x="29866" y="53335"/>
                      <a:pt x="29828" y="53520"/>
                      <a:pt x="29781" y="53710"/>
                    </a:cubicBezTo>
                    <a:cubicBezTo>
                      <a:pt x="29739" y="53902"/>
                      <a:pt x="29696" y="54098"/>
                      <a:pt x="29646" y="54288"/>
                    </a:cubicBezTo>
                    <a:cubicBezTo>
                      <a:pt x="29596" y="54468"/>
                      <a:pt x="29550" y="54642"/>
                      <a:pt x="29504" y="54808"/>
                    </a:cubicBezTo>
                    <a:cubicBezTo>
                      <a:pt x="29442" y="55020"/>
                      <a:pt x="29376" y="55228"/>
                      <a:pt x="29303" y="55433"/>
                    </a:cubicBezTo>
                    <a:lnTo>
                      <a:pt x="29276" y="55518"/>
                    </a:lnTo>
                    <a:cubicBezTo>
                      <a:pt x="29237" y="55641"/>
                      <a:pt x="29191" y="55772"/>
                      <a:pt x="29149" y="55891"/>
                    </a:cubicBezTo>
                    <a:cubicBezTo>
                      <a:pt x="29052" y="56162"/>
                      <a:pt x="28945" y="56416"/>
                      <a:pt x="28856" y="56624"/>
                    </a:cubicBezTo>
                    <a:lnTo>
                      <a:pt x="28829" y="56682"/>
                    </a:lnTo>
                    <a:cubicBezTo>
                      <a:pt x="28794" y="56767"/>
                      <a:pt x="28760" y="56856"/>
                      <a:pt x="28725" y="56943"/>
                    </a:cubicBezTo>
                    <a:cubicBezTo>
                      <a:pt x="28555" y="57302"/>
                      <a:pt x="28386" y="57649"/>
                      <a:pt x="28205" y="57977"/>
                    </a:cubicBezTo>
                    <a:lnTo>
                      <a:pt x="28150" y="58069"/>
                    </a:lnTo>
                    <a:cubicBezTo>
                      <a:pt x="27984" y="58363"/>
                      <a:pt x="27799" y="58655"/>
                      <a:pt x="27603" y="58952"/>
                    </a:cubicBezTo>
                    <a:cubicBezTo>
                      <a:pt x="27561" y="59010"/>
                      <a:pt x="27514" y="59080"/>
                      <a:pt x="27468" y="59133"/>
                    </a:cubicBezTo>
                    <a:lnTo>
                      <a:pt x="27445" y="59176"/>
                    </a:lnTo>
                    <a:cubicBezTo>
                      <a:pt x="27368" y="59280"/>
                      <a:pt x="27299" y="59377"/>
                      <a:pt x="27217" y="59469"/>
                    </a:cubicBezTo>
                    <a:lnTo>
                      <a:pt x="14924" y="52372"/>
                    </a:lnTo>
                    <a:cubicBezTo>
                      <a:pt x="14846" y="52479"/>
                      <a:pt x="14754" y="52584"/>
                      <a:pt x="14681" y="52687"/>
                    </a:cubicBezTo>
                    <a:cubicBezTo>
                      <a:pt x="14619" y="52753"/>
                      <a:pt x="14565" y="52819"/>
                      <a:pt x="14511" y="52885"/>
                    </a:cubicBezTo>
                    <a:lnTo>
                      <a:pt x="14469" y="52927"/>
                    </a:lnTo>
                    <a:cubicBezTo>
                      <a:pt x="14373" y="53050"/>
                      <a:pt x="14268" y="53158"/>
                      <a:pt x="14164" y="53270"/>
                    </a:cubicBezTo>
                    <a:cubicBezTo>
                      <a:pt x="14083" y="53358"/>
                      <a:pt x="13999" y="53451"/>
                      <a:pt x="13910" y="53540"/>
                    </a:cubicBezTo>
                    <a:cubicBezTo>
                      <a:pt x="13891" y="53559"/>
                      <a:pt x="13871" y="53578"/>
                      <a:pt x="13848" y="53605"/>
                    </a:cubicBezTo>
                    <a:cubicBezTo>
                      <a:pt x="13802" y="53648"/>
                      <a:pt x="13748" y="53698"/>
                      <a:pt x="13702" y="53751"/>
                    </a:cubicBezTo>
                    <a:cubicBezTo>
                      <a:pt x="13597" y="53852"/>
                      <a:pt x="13497" y="53949"/>
                      <a:pt x="13389" y="54041"/>
                    </a:cubicBezTo>
                    <a:cubicBezTo>
                      <a:pt x="13339" y="54087"/>
                      <a:pt x="13277" y="54137"/>
                      <a:pt x="13220" y="54184"/>
                    </a:cubicBezTo>
                    <a:cubicBezTo>
                      <a:pt x="13166" y="54237"/>
                      <a:pt x="13111" y="54280"/>
                      <a:pt x="13050" y="54330"/>
                    </a:cubicBezTo>
                    <a:lnTo>
                      <a:pt x="13004" y="54372"/>
                    </a:lnTo>
                    <a:cubicBezTo>
                      <a:pt x="12985" y="54392"/>
                      <a:pt x="12965" y="54415"/>
                      <a:pt x="12938" y="54431"/>
                    </a:cubicBezTo>
                    <a:cubicBezTo>
                      <a:pt x="12915" y="54445"/>
                      <a:pt x="12896" y="54465"/>
                      <a:pt x="12869" y="54488"/>
                    </a:cubicBezTo>
                    <a:cubicBezTo>
                      <a:pt x="12734" y="54596"/>
                      <a:pt x="12599" y="54704"/>
                      <a:pt x="12460" y="54808"/>
                    </a:cubicBezTo>
                    <a:cubicBezTo>
                      <a:pt x="12318" y="54920"/>
                      <a:pt x="12175" y="55020"/>
                      <a:pt x="12033" y="55116"/>
                    </a:cubicBezTo>
                    <a:cubicBezTo>
                      <a:pt x="12024" y="55121"/>
                      <a:pt x="12017" y="55132"/>
                      <a:pt x="11998" y="55136"/>
                    </a:cubicBezTo>
                    <a:cubicBezTo>
                      <a:pt x="11998" y="55144"/>
                      <a:pt x="11982" y="55151"/>
                      <a:pt x="11978" y="55155"/>
                    </a:cubicBezTo>
                    <a:cubicBezTo>
                      <a:pt x="11894" y="55213"/>
                      <a:pt x="11801" y="55278"/>
                      <a:pt x="11716" y="55329"/>
                    </a:cubicBezTo>
                    <a:cubicBezTo>
                      <a:pt x="11601" y="55409"/>
                      <a:pt x="11489" y="55483"/>
                      <a:pt x="11373" y="55556"/>
                    </a:cubicBezTo>
                    <a:cubicBezTo>
                      <a:pt x="11238" y="55641"/>
                      <a:pt x="11099" y="55722"/>
                      <a:pt x="10969" y="55799"/>
                    </a:cubicBezTo>
                    <a:cubicBezTo>
                      <a:pt x="8609" y="57156"/>
                      <a:pt x="7140" y="57272"/>
                      <a:pt x="5834" y="57368"/>
                    </a:cubicBezTo>
                    <a:cubicBezTo>
                      <a:pt x="5316" y="57406"/>
                      <a:pt x="4827" y="57449"/>
                      <a:pt x="4299" y="57568"/>
                    </a:cubicBezTo>
                    <a:cubicBezTo>
                      <a:pt x="4233" y="57584"/>
                      <a:pt x="4164" y="57599"/>
                      <a:pt x="4099" y="57614"/>
                    </a:cubicBezTo>
                    <a:cubicBezTo>
                      <a:pt x="3624" y="57735"/>
                      <a:pt x="3100" y="57927"/>
                      <a:pt x="2487" y="58243"/>
                    </a:cubicBezTo>
                    <a:lnTo>
                      <a:pt x="2457" y="58258"/>
                    </a:lnTo>
                    <a:lnTo>
                      <a:pt x="2429" y="58267"/>
                    </a:lnTo>
                    <a:cubicBezTo>
                      <a:pt x="2375" y="58290"/>
                      <a:pt x="2333" y="58308"/>
                      <a:pt x="2295" y="58324"/>
                    </a:cubicBezTo>
                    <a:cubicBezTo>
                      <a:pt x="2167" y="58382"/>
                      <a:pt x="2071" y="58428"/>
                      <a:pt x="1975" y="58490"/>
                    </a:cubicBezTo>
                    <a:lnTo>
                      <a:pt x="1971" y="58493"/>
                    </a:lnTo>
                    <a:cubicBezTo>
                      <a:pt x="1708" y="58644"/>
                      <a:pt x="1446" y="58833"/>
                      <a:pt x="1192" y="59057"/>
                    </a:cubicBezTo>
                    <a:cubicBezTo>
                      <a:pt x="1099" y="59133"/>
                      <a:pt x="1007" y="59219"/>
                      <a:pt x="918" y="59315"/>
                    </a:cubicBezTo>
                    <a:cubicBezTo>
                      <a:pt x="833" y="59395"/>
                      <a:pt x="749" y="59488"/>
                      <a:pt x="667" y="59577"/>
                    </a:cubicBezTo>
                    <a:cubicBezTo>
                      <a:pt x="502" y="59758"/>
                      <a:pt x="343" y="59955"/>
                      <a:pt x="185" y="60159"/>
                    </a:cubicBezTo>
                    <a:cubicBezTo>
                      <a:pt x="128" y="60247"/>
                      <a:pt x="58" y="60336"/>
                      <a:pt x="0" y="60429"/>
                    </a:cubicBezTo>
                    <a:lnTo>
                      <a:pt x="12291" y="67523"/>
                    </a:lnTo>
                    <a:cubicBezTo>
                      <a:pt x="12256" y="67565"/>
                      <a:pt x="12233" y="67607"/>
                      <a:pt x="12202" y="67649"/>
                    </a:cubicBezTo>
                    <a:cubicBezTo>
                      <a:pt x="11200" y="69130"/>
                      <a:pt x="10606" y="70973"/>
                      <a:pt x="10610" y="72572"/>
                    </a:cubicBezTo>
                    <a:cubicBezTo>
                      <a:pt x="10606" y="73937"/>
                      <a:pt x="11033" y="74935"/>
                      <a:pt x="11716" y="75414"/>
                    </a:cubicBezTo>
                    <a:lnTo>
                      <a:pt x="11797" y="75460"/>
                    </a:lnTo>
                    <a:lnTo>
                      <a:pt x="11801" y="75453"/>
                    </a:lnTo>
                    <a:cubicBezTo>
                      <a:pt x="11978" y="75564"/>
                      <a:pt x="12171" y="75645"/>
                      <a:pt x="12380" y="75695"/>
                    </a:cubicBezTo>
                    <a:cubicBezTo>
                      <a:pt x="12487" y="75718"/>
                      <a:pt x="12611" y="75738"/>
                      <a:pt x="12734" y="75738"/>
                    </a:cubicBezTo>
                    <a:cubicBezTo>
                      <a:pt x="12857" y="75738"/>
                      <a:pt x="12985" y="75730"/>
                      <a:pt x="13111" y="75711"/>
                    </a:cubicBezTo>
                    <a:cubicBezTo>
                      <a:pt x="13458" y="75672"/>
                      <a:pt x="13832" y="75529"/>
                      <a:pt x="14222" y="75309"/>
                    </a:cubicBezTo>
                    <a:cubicBezTo>
                      <a:pt x="14346" y="75240"/>
                      <a:pt x="14480" y="75140"/>
                      <a:pt x="14634" y="75036"/>
                    </a:cubicBezTo>
                    <a:lnTo>
                      <a:pt x="14661" y="75021"/>
                    </a:lnTo>
                    <a:lnTo>
                      <a:pt x="14684" y="75005"/>
                    </a:lnTo>
                    <a:cubicBezTo>
                      <a:pt x="16142" y="74060"/>
                      <a:pt x="17040" y="73093"/>
                      <a:pt x="18081" y="71971"/>
                    </a:cubicBezTo>
                    <a:cubicBezTo>
                      <a:pt x="18590" y="71423"/>
                      <a:pt x="19052" y="70926"/>
                      <a:pt x="19565" y="70429"/>
                    </a:cubicBezTo>
                    <a:lnTo>
                      <a:pt x="19650" y="70344"/>
                    </a:lnTo>
                    <a:cubicBezTo>
                      <a:pt x="19704" y="70298"/>
                      <a:pt x="19754" y="70252"/>
                      <a:pt x="19805" y="70202"/>
                    </a:cubicBezTo>
                    <a:lnTo>
                      <a:pt x="19874" y="70136"/>
                    </a:lnTo>
                    <a:cubicBezTo>
                      <a:pt x="20915" y="69145"/>
                      <a:pt x="21944" y="68366"/>
                      <a:pt x="23084" y="67699"/>
                    </a:cubicBezTo>
                    <a:lnTo>
                      <a:pt x="23089" y="67692"/>
                    </a:lnTo>
                    <a:lnTo>
                      <a:pt x="23212" y="67626"/>
                    </a:lnTo>
                    <a:lnTo>
                      <a:pt x="23243" y="67603"/>
                    </a:lnTo>
                    <a:lnTo>
                      <a:pt x="23332" y="67553"/>
                    </a:lnTo>
                    <a:lnTo>
                      <a:pt x="23339" y="67553"/>
                    </a:lnTo>
                    <a:cubicBezTo>
                      <a:pt x="23616" y="67395"/>
                      <a:pt x="23890" y="67256"/>
                      <a:pt x="24164" y="67126"/>
                    </a:cubicBezTo>
                    <a:cubicBezTo>
                      <a:pt x="24246" y="67083"/>
                      <a:pt x="24322" y="67052"/>
                      <a:pt x="24396" y="67017"/>
                    </a:cubicBezTo>
                    <a:lnTo>
                      <a:pt x="24481" y="66982"/>
                    </a:lnTo>
                    <a:cubicBezTo>
                      <a:pt x="24662" y="66909"/>
                      <a:pt x="24858" y="66820"/>
                      <a:pt x="25055" y="66759"/>
                    </a:cubicBezTo>
                    <a:cubicBezTo>
                      <a:pt x="25159" y="66717"/>
                      <a:pt x="25259" y="66690"/>
                      <a:pt x="25351" y="66658"/>
                    </a:cubicBezTo>
                    <a:lnTo>
                      <a:pt x="25398" y="66647"/>
                    </a:lnTo>
                    <a:cubicBezTo>
                      <a:pt x="25564" y="66605"/>
                      <a:pt x="25726" y="66558"/>
                      <a:pt x="25876" y="66532"/>
                    </a:cubicBezTo>
                    <a:cubicBezTo>
                      <a:pt x="25995" y="66508"/>
                      <a:pt x="26111" y="66485"/>
                      <a:pt x="26219" y="66473"/>
                    </a:cubicBezTo>
                    <a:cubicBezTo>
                      <a:pt x="26351" y="66460"/>
                      <a:pt x="26476" y="66446"/>
                      <a:pt x="26601" y="66446"/>
                    </a:cubicBezTo>
                    <a:cubicBezTo>
                      <a:pt x="26615" y="66446"/>
                      <a:pt x="26629" y="66446"/>
                      <a:pt x="26643" y="66446"/>
                    </a:cubicBezTo>
                    <a:cubicBezTo>
                      <a:pt x="26697" y="66445"/>
                      <a:pt x="26751" y="66444"/>
                      <a:pt x="26805" y="66444"/>
                    </a:cubicBezTo>
                    <a:cubicBezTo>
                      <a:pt x="26859" y="66444"/>
                      <a:pt x="26913" y="66445"/>
                      <a:pt x="26967" y="66446"/>
                    </a:cubicBezTo>
                    <a:cubicBezTo>
                      <a:pt x="27106" y="66459"/>
                      <a:pt x="27229" y="66485"/>
                      <a:pt x="27345" y="66512"/>
                    </a:cubicBezTo>
                    <a:lnTo>
                      <a:pt x="27395" y="66520"/>
                    </a:lnTo>
                    <a:cubicBezTo>
                      <a:pt x="27479" y="66535"/>
                      <a:pt x="27557" y="66558"/>
                      <a:pt x="27630" y="66578"/>
                    </a:cubicBezTo>
                    <a:cubicBezTo>
                      <a:pt x="27765" y="66624"/>
                      <a:pt x="27881" y="66681"/>
                      <a:pt x="27977" y="66740"/>
                    </a:cubicBezTo>
                    <a:cubicBezTo>
                      <a:pt x="28127" y="66813"/>
                      <a:pt x="28235" y="66882"/>
                      <a:pt x="28331" y="66952"/>
                    </a:cubicBezTo>
                    <a:cubicBezTo>
                      <a:pt x="28455" y="67037"/>
                      <a:pt x="28578" y="67140"/>
                      <a:pt x="28705" y="67268"/>
                    </a:cubicBezTo>
                    <a:cubicBezTo>
                      <a:pt x="28767" y="67334"/>
                      <a:pt x="28829" y="67407"/>
                      <a:pt x="28887" y="67487"/>
                    </a:cubicBezTo>
                    <a:lnTo>
                      <a:pt x="28933" y="67546"/>
                    </a:lnTo>
                    <a:lnTo>
                      <a:pt x="28964" y="67588"/>
                    </a:lnTo>
                    <a:cubicBezTo>
                      <a:pt x="29022" y="67658"/>
                      <a:pt x="29075" y="67738"/>
                      <a:pt x="29134" y="67823"/>
                    </a:cubicBezTo>
                    <a:cubicBezTo>
                      <a:pt x="29207" y="67927"/>
                      <a:pt x="29269" y="68046"/>
                      <a:pt x="29330" y="68170"/>
                    </a:cubicBezTo>
                    <a:cubicBezTo>
                      <a:pt x="29388" y="68282"/>
                      <a:pt x="29438" y="68378"/>
                      <a:pt x="29484" y="68490"/>
                    </a:cubicBezTo>
                    <a:cubicBezTo>
                      <a:pt x="29550" y="68617"/>
                      <a:pt x="29604" y="68768"/>
                      <a:pt x="29658" y="68914"/>
                    </a:cubicBezTo>
                    <a:cubicBezTo>
                      <a:pt x="29700" y="69022"/>
                      <a:pt x="29735" y="69138"/>
                      <a:pt x="29769" y="69249"/>
                    </a:cubicBezTo>
                    <a:cubicBezTo>
                      <a:pt x="29824" y="69411"/>
                      <a:pt x="29870" y="69577"/>
                      <a:pt x="29916" y="69750"/>
                    </a:cubicBezTo>
                    <a:cubicBezTo>
                      <a:pt x="29939" y="69839"/>
                      <a:pt x="29959" y="69936"/>
                      <a:pt x="29982" y="70035"/>
                    </a:cubicBezTo>
                    <a:lnTo>
                      <a:pt x="29993" y="70082"/>
                    </a:lnTo>
                    <a:cubicBezTo>
                      <a:pt x="30036" y="70275"/>
                      <a:pt x="30078" y="70468"/>
                      <a:pt x="30112" y="70676"/>
                    </a:cubicBezTo>
                    <a:cubicBezTo>
                      <a:pt x="30121" y="70726"/>
                      <a:pt x="30132" y="70788"/>
                      <a:pt x="30139" y="70845"/>
                    </a:cubicBezTo>
                    <a:lnTo>
                      <a:pt x="30151" y="70914"/>
                    </a:lnTo>
                    <a:cubicBezTo>
                      <a:pt x="30283" y="71729"/>
                      <a:pt x="30375" y="72654"/>
                      <a:pt x="30436" y="73725"/>
                    </a:cubicBezTo>
                    <a:lnTo>
                      <a:pt x="30433" y="73745"/>
                    </a:lnTo>
                    <a:lnTo>
                      <a:pt x="30433" y="73768"/>
                    </a:lnTo>
                    <a:lnTo>
                      <a:pt x="30498" y="76346"/>
                    </a:lnTo>
                    <a:lnTo>
                      <a:pt x="30502" y="76362"/>
                    </a:lnTo>
                    <a:lnTo>
                      <a:pt x="30502" y="76378"/>
                    </a:lnTo>
                    <a:lnTo>
                      <a:pt x="30506" y="76535"/>
                    </a:lnTo>
                    <a:cubicBezTo>
                      <a:pt x="30502" y="76617"/>
                      <a:pt x="30502" y="76697"/>
                      <a:pt x="30502" y="76778"/>
                    </a:cubicBezTo>
                    <a:lnTo>
                      <a:pt x="30506" y="90020"/>
                    </a:lnTo>
                    <a:lnTo>
                      <a:pt x="68217" y="68251"/>
                    </a:lnTo>
                    <a:cubicBezTo>
                      <a:pt x="71354" y="66435"/>
                      <a:pt x="73911" y="61559"/>
                      <a:pt x="73907" y="57376"/>
                    </a:cubicBezTo>
                    <a:lnTo>
                      <a:pt x="73907" y="7093"/>
                    </a:lnTo>
                    <a:lnTo>
                      <a:pt x="61616" y="0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3928285" y="3193501"/>
                <a:ext cx="192063" cy="885719"/>
              </a:xfrm>
              <a:custGeom>
                <a:rect b="b" l="l" r="r" t="t"/>
                <a:pathLst>
                  <a:path extrusionOk="0" h="61551" w="13347">
                    <a:moveTo>
                      <a:pt x="1" y="0"/>
                    </a:moveTo>
                    <a:lnTo>
                      <a:pt x="47" y="50197"/>
                    </a:lnTo>
                    <a:cubicBezTo>
                      <a:pt x="47" y="52475"/>
                      <a:pt x="710" y="54242"/>
                      <a:pt x="1901" y="54943"/>
                    </a:cubicBezTo>
                    <a:lnTo>
                      <a:pt x="13347" y="61551"/>
                    </a:lnTo>
                    <a:cubicBezTo>
                      <a:pt x="12202" y="60822"/>
                      <a:pt x="11489" y="59234"/>
                      <a:pt x="11485" y="57017"/>
                    </a:cubicBezTo>
                    <a:lnTo>
                      <a:pt x="11532" y="66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4310914" y="2638395"/>
                <a:ext cx="204204" cy="325712"/>
              </a:xfrm>
              <a:custGeom>
                <a:rect b="b" l="l" r="r" t="t"/>
                <a:pathLst>
                  <a:path extrusionOk="0" h="22525" w="14122">
                    <a:moveTo>
                      <a:pt x="9534" y="1"/>
                    </a:moveTo>
                    <a:cubicBezTo>
                      <a:pt x="8595" y="1"/>
                      <a:pt x="7573" y="306"/>
                      <a:pt x="6520" y="917"/>
                    </a:cubicBezTo>
                    <a:cubicBezTo>
                      <a:pt x="4068" y="2332"/>
                      <a:pt x="1890" y="5157"/>
                      <a:pt x="502" y="8372"/>
                    </a:cubicBezTo>
                    <a:cubicBezTo>
                      <a:pt x="212" y="9649"/>
                      <a:pt x="0" y="10909"/>
                      <a:pt x="0" y="12552"/>
                    </a:cubicBezTo>
                    <a:cubicBezTo>
                      <a:pt x="0" y="14267"/>
                      <a:pt x="155" y="15057"/>
                      <a:pt x="632" y="15339"/>
                    </a:cubicBezTo>
                    <a:lnTo>
                      <a:pt x="629" y="15347"/>
                    </a:lnTo>
                    <a:lnTo>
                      <a:pt x="12870" y="22521"/>
                    </a:lnTo>
                    <a:lnTo>
                      <a:pt x="12870" y="22521"/>
                    </a:lnTo>
                    <a:cubicBezTo>
                      <a:pt x="12390" y="22236"/>
                      <a:pt x="12248" y="21445"/>
                      <a:pt x="12244" y="19730"/>
                    </a:cubicBezTo>
                    <a:cubicBezTo>
                      <a:pt x="12252" y="17555"/>
                      <a:pt x="12610" y="16048"/>
                      <a:pt x="13034" y="14310"/>
                    </a:cubicBezTo>
                    <a:cubicBezTo>
                      <a:pt x="13185" y="13678"/>
                      <a:pt x="13327" y="13068"/>
                      <a:pt x="13459" y="12471"/>
                    </a:cubicBezTo>
                    <a:cubicBezTo>
                      <a:pt x="13505" y="12244"/>
                      <a:pt x="13555" y="12009"/>
                      <a:pt x="13598" y="11773"/>
                    </a:cubicBezTo>
                    <a:cubicBezTo>
                      <a:pt x="13640" y="11541"/>
                      <a:pt x="13682" y="11303"/>
                      <a:pt x="13728" y="11068"/>
                    </a:cubicBezTo>
                    <a:cubicBezTo>
                      <a:pt x="13794" y="10674"/>
                      <a:pt x="13848" y="10274"/>
                      <a:pt x="13898" y="9861"/>
                    </a:cubicBezTo>
                    <a:lnTo>
                      <a:pt x="13909" y="9776"/>
                    </a:lnTo>
                    <a:cubicBezTo>
                      <a:pt x="13925" y="9683"/>
                      <a:pt x="13936" y="9584"/>
                      <a:pt x="13945" y="9487"/>
                    </a:cubicBezTo>
                    <a:cubicBezTo>
                      <a:pt x="14006" y="8881"/>
                      <a:pt x="14052" y="8308"/>
                      <a:pt x="14075" y="7725"/>
                    </a:cubicBezTo>
                    <a:cubicBezTo>
                      <a:pt x="14080" y="7667"/>
                      <a:pt x="14080" y="7598"/>
                      <a:pt x="14083" y="7536"/>
                    </a:cubicBezTo>
                    <a:lnTo>
                      <a:pt x="14087" y="7493"/>
                    </a:lnTo>
                    <a:lnTo>
                      <a:pt x="14087" y="7409"/>
                    </a:lnTo>
                    <a:cubicBezTo>
                      <a:pt x="14103" y="7178"/>
                      <a:pt x="14118" y="6927"/>
                      <a:pt x="14118" y="6661"/>
                    </a:cubicBezTo>
                    <a:cubicBezTo>
                      <a:pt x="14121" y="3954"/>
                      <a:pt x="13331" y="1869"/>
                      <a:pt x="11890" y="782"/>
                    </a:cubicBezTo>
                    <a:cubicBezTo>
                      <a:pt x="11201" y="261"/>
                      <a:pt x="10402" y="1"/>
                      <a:pt x="9534" y="1"/>
                    </a:cubicBezTo>
                    <a:close/>
                    <a:moveTo>
                      <a:pt x="12870" y="22521"/>
                    </a:moveTo>
                    <a:cubicBezTo>
                      <a:pt x="12872" y="22522"/>
                      <a:pt x="12875" y="22523"/>
                      <a:pt x="12877" y="22525"/>
                    </a:cubicBezTo>
                    <a:lnTo>
                      <a:pt x="12870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4311738" y="3302672"/>
                <a:ext cx="201486" cy="220602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4336761" y="3187755"/>
                <a:ext cx="393674" cy="219098"/>
              </a:xfrm>
              <a:custGeom>
                <a:rect b="b" l="l" r="r" t="t"/>
                <a:pathLst>
                  <a:path extrusionOk="0" h="15152" w="27225">
                    <a:moveTo>
                      <a:pt x="14924" y="1"/>
                    </a:moveTo>
                    <a:cubicBezTo>
                      <a:pt x="14846" y="108"/>
                      <a:pt x="14754" y="213"/>
                      <a:pt x="14681" y="316"/>
                    </a:cubicBezTo>
                    <a:cubicBezTo>
                      <a:pt x="14619" y="382"/>
                      <a:pt x="14565" y="448"/>
                      <a:pt x="14511" y="514"/>
                    </a:cubicBezTo>
                    <a:lnTo>
                      <a:pt x="14469" y="556"/>
                    </a:lnTo>
                    <a:cubicBezTo>
                      <a:pt x="14373" y="679"/>
                      <a:pt x="14268" y="787"/>
                      <a:pt x="14164" y="899"/>
                    </a:cubicBezTo>
                    <a:cubicBezTo>
                      <a:pt x="14083" y="987"/>
                      <a:pt x="13999" y="1080"/>
                      <a:pt x="13917" y="1172"/>
                    </a:cubicBezTo>
                    <a:cubicBezTo>
                      <a:pt x="13891" y="1188"/>
                      <a:pt x="13871" y="1207"/>
                      <a:pt x="13848" y="1234"/>
                    </a:cubicBezTo>
                    <a:cubicBezTo>
                      <a:pt x="13802" y="1277"/>
                      <a:pt x="13748" y="1327"/>
                      <a:pt x="13702" y="1380"/>
                    </a:cubicBezTo>
                    <a:cubicBezTo>
                      <a:pt x="13597" y="1481"/>
                      <a:pt x="13497" y="1578"/>
                      <a:pt x="13389" y="1670"/>
                    </a:cubicBezTo>
                    <a:cubicBezTo>
                      <a:pt x="13339" y="1716"/>
                      <a:pt x="13277" y="1766"/>
                      <a:pt x="13220" y="1813"/>
                    </a:cubicBezTo>
                    <a:cubicBezTo>
                      <a:pt x="13166" y="1866"/>
                      <a:pt x="13115" y="1912"/>
                      <a:pt x="13058" y="1963"/>
                    </a:cubicBezTo>
                    <a:lnTo>
                      <a:pt x="13004" y="2001"/>
                    </a:lnTo>
                    <a:cubicBezTo>
                      <a:pt x="12985" y="2021"/>
                      <a:pt x="12965" y="2044"/>
                      <a:pt x="12938" y="2060"/>
                    </a:cubicBezTo>
                    <a:cubicBezTo>
                      <a:pt x="12915" y="2074"/>
                      <a:pt x="12896" y="2094"/>
                      <a:pt x="12873" y="2121"/>
                    </a:cubicBezTo>
                    <a:cubicBezTo>
                      <a:pt x="12734" y="2225"/>
                      <a:pt x="12599" y="2333"/>
                      <a:pt x="12460" y="2437"/>
                    </a:cubicBezTo>
                    <a:cubicBezTo>
                      <a:pt x="12318" y="2549"/>
                      <a:pt x="12175" y="2649"/>
                      <a:pt x="12033" y="2745"/>
                    </a:cubicBezTo>
                    <a:cubicBezTo>
                      <a:pt x="12024" y="2750"/>
                      <a:pt x="12017" y="2761"/>
                      <a:pt x="11998" y="2765"/>
                    </a:cubicBezTo>
                    <a:cubicBezTo>
                      <a:pt x="11998" y="2773"/>
                      <a:pt x="11982" y="2780"/>
                      <a:pt x="11974" y="2784"/>
                    </a:cubicBezTo>
                    <a:cubicBezTo>
                      <a:pt x="11894" y="2842"/>
                      <a:pt x="11805" y="2900"/>
                      <a:pt x="11716" y="2958"/>
                    </a:cubicBezTo>
                    <a:cubicBezTo>
                      <a:pt x="11601" y="3038"/>
                      <a:pt x="11489" y="3112"/>
                      <a:pt x="11373" y="3185"/>
                    </a:cubicBezTo>
                    <a:cubicBezTo>
                      <a:pt x="11238" y="3270"/>
                      <a:pt x="11099" y="3351"/>
                      <a:pt x="10969" y="3428"/>
                    </a:cubicBezTo>
                    <a:cubicBezTo>
                      <a:pt x="8609" y="4785"/>
                      <a:pt x="7140" y="4901"/>
                      <a:pt x="5834" y="4997"/>
                    </a:cubicBezTo>
                    <a:cubicBezTo>
                      <a:pt x="5316" y="5035"/>
                      <a:pt x="4827" y="5078"/>
                      <a:pt x="4299" y="5197"/>
                    </a:cubicBezTo>
                    <a:cubicBezTo>
                      <a:pt x="4233" y="5213"/>
                      <a:pt x="4164" y="5228"/>
                      <a:pt x="4099" y="5243"/>
                    </a:cubicBezTo>
                    <a:cubicBezTo>
                      <a:pt x="3624" y="5364"/>
                      <a:pt x="3100" y="5556"/>
                      <a:pt x="2487" y="5872"/>
                    </a:cubicBezTo>
                    <a:lnTo>
                      <a:pt x="2457" y="5887"/>
                    </a:lnTo>
                    <a:lnTo>
                      <a:pt x="2433" y="5903"/>
                    </a:lnTo>
                    <a:cubicBezTo>
                      <a:pt x="2383" y="5922"/>
                      <a:pt x="2341" y="5937"/>
                      <a:pt x="2295" y="5953"/>
                    </a:cubicBezTo>
                    <a:cubicBezTo>
                      <a:pt x="2167" y="6011"/>
                      <a:pt x="2071" y="6057"/>
                      <a:pt x="1975" y="6119"/>
                    </a:cubicBezTo>
                    <a:lnTo>
                      <a:pt x="1971" y="6122"/>
                    </a:lnTo>
                    <a:cubicBezTo>
                      <a:pt x="1708" y="6273"/>
                      <a:pt x="1446" y="6462"/>
                      <a:pt x="1192" y="6686"/>
                    </a:cubicBezTo>
                    <a:cubicBezTo>
                      <a:pt x="1099" y="6762"/>
                      <a:pt x="1007" y="6848"/>
                      <a:pt x="918" y="6944"/>
                    </a:cubicBezTo>
                    <a:cubicBezTo>
                      <a:pt x="833" y="7024"/>
                      <a:pt x="749" y="7117"/>
                      <a:pt x="667" y="7206"/>
                    </a:cubicBezTo>
                    <a:cubicBezTo>
                      <a:pt x="502" y="7387"/>
                      <a:pt x="343" y="7584"/>
                      <a:pt x="185" y="7788"/>
                    </a:cubicBezTo>
                    <a:cubicBezTo>
                      <a:pt x="128" y="7876"/>
                      <a:pt x="58" y="7965"/>
                      <a:pt x="0" y="8058"/>
                    </a:cubicBezTo>
                    <a:lnTo>
                      <a:pt x="12291" y="15152"/>
                    </a:lnTo>
                    <a:cubicBezTo>
                      <a:pt x="12333" y="15086"/>
                      <a:pt x="12380" y="15020"/>
                      <a:pt x="12433" y="14958"/>
                    </a:cubicBezTo>
                    <a:cubicBezTo>
                      <a:pt x="12487" y="14874"/>
                      <a:pt x="12549" y="14793"/>
                      <a:pt x="12615" y="14723"/>
                    </a:cubicBezTo>
                    <a:cubicBezTo>
                      <a:pt x="12707" y="14600"/>
                      <a:pt x="12807" y="14481"/>
                      <a:pt x="12915" y="14376"/>
                    </a:cubicBezTo>
                    <a:cubicBezTo>
                      <a:pt x="12992" y="14284"/>
                      <a:pt x="13081" y="14195"/>
                      <a:pt x="13166" y="14114"/>
                    </a:cubicBezTo>
                    <a:cubicBezTo>
                      <a:pt x="13247" y="14029"/>
                      <a:pt x="13332" y="13949"/>
                      <a:pt x="13421" y="13876"/>
                    </a:cubicBezTo>
                    <a:cubicBezTo>
                      <a:pt x="13682" y="13648"/>
                      <a:pt x="13948" y="13455"/>
                      <a:pt x="14218" y="13293"/>
                    </a:cubicBezTo>
                    <a:cubicBezTo>
                      <a:pt x="14314" y="13235"/>
                      <a:pt x="14415" y="13182"/>
                      <a:pt x="14538" y="13131"/>
                    </a:cubicBezTo>
                    <a:cubicBezTo>
                      <a:pt x="14584" y="13112"/>
                      <a:pt x="14631" y="13093"/>
                      <a:pt x="14677" y="13073"/>
                    </a:cubicBezTo>
                    <a:lnTo>
                      <a:pt x="14704" y="13058"/>
                    </a:lnTo>
                    <a:lnTo>
                      <a:pt x="14731" y="13050"/>
                    </a:lnTo>
                    <a:cubicBezTo>
                      <a:pt x="14908" y="12958"/>
                      <a:pt x="15074" y="12876"/>
                      <a:pt x="15232" y="12807"/>
                    </a:cubicBezTo>
                    <a:lnTo>
                      <a:pt x="15236" y="12800"/>
                    </a:lnTo>
                    <a:cubicBezTo>
                      <a:pt x="15483" y="12696"/>
                      <a:pt x="15710" y="12611"/>
                      <a:pt x="15919" y="12541"/>
                    </a:cubicBezTo>
                    <a:cubicBezTo>
                      <a:pt x="16720" y="12275"/>
                      <a:pt x="17368" y="12225"/>
                      <a:pt x="18077" y="12171"/>
                    </a:cubicBezTo>
                    <a:lnTo>
                      <a:pt x="18081" y="12175"/>
                    </a:lnTo>
                    <a:cubicBezTo>
                      <a:pt x="18246" y="12159"/>
                      <a:pt x="18408" y="12148"/>
                      <a:pt x="18570" y="12133"/>
                    </a:cubicBezTo>
                    <a:cubicBezTo>
                      <a:pt x="18659" y="12125"/>
                      <a:pt x="18752" y="12113"/>
                      <a:pt x="18837" y="12109"/>
                    </a:cubicBezTo>
                    <a:cubicBezTo>
                      <a:pt x="19006" y="12083"/>
                      <a:pt x="19187" y="12063"/>
                      <a:pt x="19369" y="12036"/>
                    </a:cubicBezTo>
                    <a:cubicBezTo>
                      <a:pt x="20205" y="11910"/>
                      <a:pt x="21161" y="11655"/>
                      <a:pt x="22367" y="11054"/>
                    </a:cubicBezTo>
                    <a:cubicBezTo>
                      <a:pt x="22499" y="10984"/>
                      <a:pt x="22638" y="10915"/>
                      <a:pt x="22784" y="10837"/>
                    </a:cubicBezTo>
                    <a:cubicBezTo>
                      <a:pt x="22919" y="10760"/>
                      <a:pt x="23066" y="10684"/>
                      <a:pt x="23216" y="10598"/>
                    </a:cubicBezTo>
                    <a:cubicBezTo>
                      <a:pt x="23536" y="10417"/>
                      <a:pt x="23871" y="10209"/>
                      <a:pt x="24218" y="9958"/>
                    </a:cubicBezTo>
                    <a:cubicBezTo>
                      <a:pt x="24249" y="9947"/>
                      <a:pt x="24272" y="9920"/>
                      <a:pt x="24280" y="9920"/>
                    </a:cubicBezTo>
                    <a:cubicBezTo>
                      <a:pt x="24565" y="9720"/>
                      <a:pt x="24839" y="9508"/>
                      <a:pt x="25109" y="9284"/>
                    </a:cubicBezTo>
                    <a:cubicBezTo>
                      <a:pt x="25159" y="9253"/>
                      <a:pt x="25205" y="9211"/>
                      <a:pt x="25251" y="9172"/>
                    </a:cubicBezTo>
                    <a:lnTo>
                      <a:pt x="25298" y="9134"/>
                    </a:lnTo>
                    <a:cubicBezTo>
                      <a:pt x="25417" y="9029"/>
                      <a:pt x="25525" y="8937"/>
                      <a:pt x="25637" y="8841"/>
                    </a:cubicBezTo>
                    <a:cubicBezTo>
                      <a:pt x="25737" y="8744"/>
                      <a:pt x="25849" y="8648"/>
                      <a:pt x="25949" y="8551"/>
                    </a:cubicBezTo>
                    <a:cubicBezTo>
                      <a:pt x="25976" y="8520"/>
                      <a:pt x="26011" y="8486"/>
                      <a:pt x="26034" y="8455"/>
                    </a:cubicBezTo>
                    <a:cubicBezTo>
                      <a:pt x="26073" y="8417"/>
                      <a:pt x="26115" y="8385"/>
                      <a:pt x="26157" y="8339"/>
                    </a:cubicBezTo>
                    <a:cubicBezTo>
                      <a:pt x="26346" y="8147"/>
                      <a:pt x="26531" y="7946"/>
                      <a:pt x="26712" y="7734"/>
                    </a:cubicBezTo>
                    <a:lnTo>
                      <a:pt x="26759" y="7684"/>
                    </a:lnTo>
                    <a:cubicBezTo>
                      <a:pt x="26809" y="7618"/>
                      <a:pt x="26863" y="7556"/>
                      <a:pt x="26920" y="7499"/>
                    </a:cubicBezTo>
                    <a:cubicBezTo>
                      <a:pt x="27006" y="7387"/>
                      <a:pt x="27094" y="7275"/>
                      <a:pt x="27175" y="7159"/>
                    </a:cubicBezTo>
                    <a:cubicBezTo>
                      <a:pt x="27194" y="7140"/>
                      <a:pt x="27210" y="7125"/>
                      <a:pt x="27225" y="7102"/>
                    </a:cubicBezTo>
                    <a:lnTo>
                      <a:pt x="1492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4025575" y="2286950"/>
                <a:ext cx="210600" cy="27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4484909" y="3397174"/>
                <a:ext cx="7548" cy="5697"/>
              </a:xfrm>
              <a:custGeom>
                <a:rect b="b" l="l" r="r" t="t"/>
                <a:pathLst>
                  <a:path extrusionOk="0" h="394" w="522">
                    <a:moveTo>
                      <a:pt x="516" y="1"/>
                    </a:moveTo>
                    <a:cubicBezTo>
                      <a:pt x="343" y="124"/>
                      <a:pt x="169" y="255"/>
                      <a:pt x="0" y="394"/>
                    </a:cubicBezTo>
                    <a:cubicBezTo>
                      <a:pt x="174" y="255"/>
                      <a:pt x="343" y="124"/>
                      <a:pt x="521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4434830" y="2834456"/>
                <a:ext cx="284269" cy="96390"/>
              </a:xfrm>
              <a:custGeom>
                <a:rect b="b" l="l" r="r" t="t"/>
                <a:pathLst>
                  <a:path extrusionOk="0" h="6666" w="19659">
                    <a:moveTo>
                      <a:pt x="8120" y="0"/>
                    </a:moveTo>
                    <a:lnTo>
                      <a:pt x="6" y="4580"/>
                    </a:lnTo>
                    <a:cubicBezTo>
                      <a:pt x="1" y="4580"/>
                      <a:pt x="1" y="4584"/>
                      <a:pt x="1" y="4584"/>
                    </a:cubicBezTo>
                    <a:lnTo>
                      <a:pt x="8116" y="4"/>
                    </a:lnTo>
                    <a:lnTo>
                      <a:pt x="19651" y="6666"/>
                    </a:lnTo>
                    <a:lnTo>
                      <a:pt x="19658" y="6662"/>
                    </a:lnTo>
                    <a:lnTo>
                      <a:pt x="812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24"/>
              <p:cNvSpPr/>
              <p:nvPr/>
            </p:nvSpPr>
            <p:spPr>
              <a:xfrm>
                <a:off x="4426090" y="2836548"/>
                <a:ext cx="288549" cy="215411"/>
              </a:xfrm>
              <a:custGeom>
                <a:rect b="b" l="l" r="r" t="t"/>
                <a:pathLst>
                  <a:path extrusionOk="0" h="14897" w="19955">
                    <a:moveTo>
                      <a:pt x="310" y="4576"/>
                    </a:moveTo>
                    <a:cubicBezTo>
                      <a:pt x="308" y="4576"/>
                      <a:pt x="307" y="4577"/>
                      <a:pt x="306" y="4577"/>
                    </a:cubicBezTo>
                    <a:lnTo>
                      <a:pt x="306" y="4577"/>
                    </a:lnTo>
                    <a:lnTo>
                      <a:pt x="310" y="4576"/>
                    </a:lnTo>
                    <a:close/>
                    <a:moveTo>
                      <a:pt x="8420" y="0"/>
                    </a:moveTo>
                    <a:lnTo>
                      <a:pt x="305" y="4580"/>
                    </a:lnTo>
                    <a:cubicBezTo>
                      <a:pt x="305" y="4580"/>
                      <a:pt x="305" y="4578"/>
                      <a:pt x="306" y="4577"/>
                    </a:cubicBezTo>
                    <a:lnTo>
                      <a:pt x="306" y="4577"/>
                    </a:lnTo>
                    <a:lnTo>
                      <a:pt x="298" y="4580"/>
                    </a:lnTo>
                    <a:cubicBezTo>
                      <a:pt x="124" y="5721"/>
                      <a:pt x="1" y="7005"/>
                      <a:pt x="1" y="8458"/>
                    </a:cubicBezTo>
                    <a:cubicBezTo>
                      <a:pt x="1" y="8890"/>
                      <a:pt x="13" y="9325"/>
                      <a:pt x="43" y="9819"/>
                    </a:cubicBezTo>
                    <a:cubicBezTo>
                      <a:pt x="70" y="10197"/>
                      <a:pt x="109" y="10567"/>
                      <a:pt x="159" y="10914"/>
                    </a:cubicBezTo>
                    <a:lnTo>
                      <a:pt x="182" y="11064"/>
                    </a:lnTo>
                    <a:cubicBezTo>
                      <a:pt x="236" y="11377"/>
                      <a:pt x="294" y="11669"/>
                      <a:pt x="363" y="11962"/>
                    </a:cubicBezTo>
                    <a:cubicBezTo>
                      <a:pt x="374" y="11997"/>
                      <a:pt x="383" y="12032"/>
                      <a:pt x="390" y="12062"/>
                    </a:cubicBezTo>
                    <a:cubicBezTo>
                      <a:pt x="568" y="12695"/>
                      <a:pt x="795" y="13219"/>
                      <a:pt x="1077" y="13624"/>
                    </a:cubicBezTo>
                    <a:cubicBezTo>
                      <a:pt x="1091" y="13643"/>
                      <a:pt x="1114" y="13674"/>
                      <a:pt x="1130" y="13693"/>
                    </a:cubicBezTo>
                    <a:cubicBezTo>
                      <a:pt x="1258" y="13859"/>
                      <a:pt x="1388" y="14021"/>
                      <a:pt x="1535" y="14152"/>
                    </a:cubicBezTo>
                    <a:cubicBezTo>
                      <a:pt x="1570" y="14179"/>
                      <a:pt x="1605" y="14210"/>
                      <a:pt x="1635" y="14236"/>
                    </a:cubicBezTo>
                    <a:lnTo>
                      <a:pt x="1662" y="14260"/>
                    </a:lnTo>
                    <a:cubicBezTo>
                      <a:pt x="1797" y="14368"/>
                      <a:pt x="1940" y="14460"/>
                      <a:pt x="2079" y="14541"/>
                    </a:cubicBezTo>
                    <a:lnTo>
                      <a:pt x="2098" y="14553"/>
                    </a:lnTo>
                    <a:cubicBezTo>
                      <a:pt x="2141" y="14576"/>
                      <a:pt x="2183" y="14599"/>
                      <a:pt x="2237" y="14622"/>
                    </a:cubicBezTo>
                    <a:cubicBezTo>
                      <a:pt x="2383" y="14688"/>
                      <a:pt x="2549" y="14745"/>
                      <a:pt x="2734" y="14795"/>
                    </a:cubicBezTo>
                    <a:cubicBezTo>
                      <a:pt x="2772" y="14811"/>
                      <a:pt x="2815" y="14815"/>
                      <a:pt x="2846" y="14827"/>
                    </a:cubicBezTo>
                    <a:cubicBezTo>
                      <a:pt x="3062" y="14865"/>
                      <a:pt x="3285" y="14892"/>
                      <a:pt x="3505" y="14892"/>
                    </a:cubicBezTo>
                    <a:lnTo>
                      <a:pt x="3516" y="14892"/>
                    </a:lnTo>
                    <a:cubicBezTo>
                      <a:pt x="3532" y="14896"/>
                      <a:pt x="3552" y="14896"/>
                      <a:pt x="3566" y="14896"/>
                    </a:cubicBezTo>
                    <a:cubicBezTo>
                      <a:pt x="3589" y="14896"/>
                      <a:pt x="3613" y="14896"/>
                      <a:pt x="3640" y="14892"/>
                    </a:cubicBezTo>
                    <a:cubicBezTo>
                      <a:pt x="3829" y="14888"/>
                      <a:pt x="4034" y="14873"/>
                      <a:pt x="4226" y="14846"/>
                    </a:cubicBezTo>
                    <a:cubicBezTo>
                      <a:pt x="4295" y="14838"/>
                      <a:pt x="4369" y="14827"/>
                      <a:pt x="4442" y="14811"/>
                    </a:cubicBezTo>
                    <a:lnTo>
                      <a:pt x="4492" y="14804"/>
                    </a:lnTo>
                    <a:cubicBezTo>
                      <a:pt x="4650" y="14772"/>
                      <a:pt x="4808" y="14742"/>
                      <a:pt x="4974" y="14699"/>
                    </a:cubicBezTo>
                    <a:cubicBezTo>
                      <a:pt x="5078" y="14676"/>
                      <a:pt x="5182" y="14642"/>
                      <a:pt x="5294" y="14615"/>
                    </a:cubicBezTo>
                    <a:cubicBezTo>
                      <a:pt x="5448" y="14572"/>
                      <a:pt x="5602" y="14510"/>
                      <a:pt x="5760" y="14464"/>
                    </a:cubicBezTo>
                    <a:lnTo>
                      <a:pt x="5838" y="14434"/>
                    </a:lnTo>
                    <a:cubicBezTo>
                      <a:pt x="5930" y="14402"/>
                      <a:pt x="6023" y="14372"/>
                      <a:pt x="6119" y="14333"/>
                    </a:cubicBezTo>
                    <a:cubicBezTo>
                      <a:pt x="6273" y="14275"/>
                      <a:pt x="6439" y="14210"/>
                      <a:pt x="6616" y="14137"/>
                    </a:cubicBezTo>
                    <a:lnTo>
                      <a:pt x="6720" y="14094"/>
                    </a:lnTo>
                    <a:cubicBezTo>
                      <a:pt x="6797" y="14063"/>
                      <a:pt x="6867" y="14037"/>
                      <a:pt x="6932" y="14001"/>
                    </a:cubicBezTo>
                    <a:lnTo>
                      <a:pt x="6967" y="13994"/>
                    </a:lnTo>
                    <a:lnTo>
                      <a:pt x="6998" y="13975"/>
                    </a:lnTo>
                    <a:lnTo>
                      <a:pt x="9986" y="12413"/>
                    </a:lnTo>
                    <a:lnTo>
                      <a:pt x="10009" y="12409"/>
                    </a:lnTo>
                    <a:lnTo>
                      <a:pt x="10028" y="12390"/>
                    </a:lnTo>
                    <a:lnTo>
                      <a:pt x="19951" y="6662"/>
                    </a:lnTo>
                    <a:lnTo>
                      <a:pt x="19955" y="6662"/>
                    </a:lnTo>
                    <a:lnTo>
                      <a:pt x="84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24"/>
              <p:cNvSpPr/>
              <p:nvPr/>
            </p:nvSpPr>
            <p:spPr>
              <a:xfrm>
                <a:off x="4069517" y="2624657"/>
                <a:ext cx="192058" cy="486955"/>
              </a:xfrm>
              <a:custGeom>
                <a:rect b="b" l="l" r="r" t="t"/>
                <a:pathLst>
                  <a:path extrusionOk="0" h="33676" w="13282">
                    <a:moveTo>
                      <a:pt x="12862" y="8"/>
                    </a:moveTo>
                    <a:cubicBezTo>
                      <a:pt x="12859" y="9"/>
                      <a:pt x="12857" y="9"/>
                      <a:pt x="12854" y="9"/>
                    </a:cubicBezTo>
                    <a:cubicBezTo>
                      <a:pt x="12857" y="9"/>
                      <a:pt x="12859" y="9"/>
                      <a:pt x="12862" y="8"/>
                    </a:cubicBezTo>
                    <a:close/>
                    <a:moveTo>
                      <a:pt x="12989" y="1"/>
                    </a:moveTo>
                    <a:cubicBezTo>
                      <a:pt x="12945" y="1"/>
                      <a:pt x="12905" y="5"/>
                      <a:pt x="12862" y="8"/>
                    </a:cubicBezTo>
                    <a:lnTo>
                      <a:pt x="12862" y="8"/>
                    </a:lnTo>
                    <a:cubicBezTo>
                      <a:pt x="12902" y="5"/>
                      <a:pt x="12942" y="5"/>
                      <a:pt x="12981" y="5"/>
                    </a:cubicBezTo>
                    <a:cubicBezTo>
                      <a:pt x="13081" y="5"/>
                      <a:pt x="13181" y="13"/>
                      <a:pt x="13281" y="32"/>
                    </a:cubicBezTo>
                    <a:cubicBezTo>
                      <a:pt x="13185" y="13"/>
                      <a:pt x="13089" y="1"/>
                      <a:pt x="12989" y="1"/>
                    </a:cubicBezTo>
                    <a:close/>
                    <a:moveTo>
                      <a:pt x="9870" y="15522"/>
                    </a:moveTo>
                    <a:lnTo>
                      <a:pt x="9870" y="15522"/>
                    </a:lnTo>
                    <a:cubicBezTo>
                      <a:pt x="9893" y="15688"/>
                      <a:pt x="9909" y="15861"/>
                      <a:pt x="9927" y="16042"/>
                    </a:cubicBezTo>
                    <a:lnTo>
                      <a:pt x="9924" y="16046"/>
                    </a:lnTo>
                    <a:lnTo>
                      <a:pt x="9936" y="16081"/>
                    </a:lnTo>
                    <a:lnTo>
                      <a:pt x="9936" y="16077"/>
                    </a:lnTo>
                    <a:lnTo>
                      <a:pt x="9932" y="16042"/>
                    </a:lnTo>
                    <a:cubicBezTo>
                      <a:pt x="9913" y="15861"/>
                      <a:pt x="9893" y="15688"/>
                      <a:pt x="9870" y="15522"/>
                    </a:cubicBezTo>
                    <a:close/>
                    <a:moveTo>
                      <a:pt x="9997" y="16960"/>
                    </a:moveTo>
                    <a:cubicBezTo>
                      <a:pt x="9993" y="16998"/>
                      <a:pt x="9997" y="17030"/>
                      <a:pt x="9997" y="17068"/>
                    </a:cubicBezTo>
                    <a:cubicBezTo>
                      <a:pt x="10005" y="17203"/>
                      <a:pt x="10009" y="17353"/>
                      <a:pt x="10012" y="17496"/>
                    </a:cubicBezTo>
                    <a:cubicBezTo>
                      <a:pt x="10009" y="17353"/>
                      <a:pt x="10009" y="17206"/>
                      <a:pt x="10005" y="17071"/>
                    </a:cubicBezTo>
                    <a:cubicBezTo>
                      <a:pt x="10001" y="17033"/>
                      <a:pt x="9997" y="16998"/>
                      <a:pt x="9997" y="16960"/>
                    </a:cubicBezTo>
                    <a:close/>
                    <a:moveTo>
                      <a:pt x="9966" y="19813"/>
                    </a:moveTo>
                    <a:lnTo>
                      <a:pt x="9947" y="19936"/>
                    </a:lnTo>
                    <a:cubicBezTo>
                      <a:pt x="9932" y="20202"/>
                      <a:pt x="9909" y="20476"/>
                      <a:pt x="9870" y="20761"/>
                    </a:cubicBezTo>
                    <a:cubicBezTo>
                      <a:pt x="9870" y="20823"/>
                      <a:pt x="9858" y="20880"/>
                      <a:pt x="9854" y="20929"/>
                    </a:cubicBezTo>
                    <a:lnTo>
                      <a:pt x="9854" y="20929"/>
                    </a:lnTo>
                    <a:cubicBezTo>
                      <a:pt x="9858" y="20880"/>
                      <a:pt x="9870" y="20823"/>
                      <a:pt x="9877" y="20765"/>
                    </a:cubicBezTo>
                    <a:cubicBezTo>
                      <a:pt x="9909" y="20483"/>
                      <a:pt x="9932" y="20202"/>
                      <a:pt x="9955" y="19939"/>
                    </a:cubicBezTo>
                    <a:lnTo>
                      <a:pt x="9966" y="19813"/>
                    </a:lnTo>
                    <a:close/>
                    <a:moveTo>
                      <a:pt x="9847" y="20996"/>
                    </a:moveTo>
                    <a:lnTo>
                      <a:pt x="9847" y="20996"/>
                    </a:lnTo>
                    <a:cubicBezTo>
                      <a:pt x="9835" y="21050"/>
                      <a:pt x="9827" y="21108"/>
                      <a:pt x="9816" y="21154"/>
                    </a:cubicBezTo>
                    <a:lnTo>
                      <a:pt x="9801" y="21277"/>
                    </a:lnTo>
                    <a:lnTo>
                      <a:pt x="9820" y="21158"/>
                    </a:lnTo>
                    <a:cubicBezTo>
                      <a:pt x="9831" y="21101"/>
                      <a:pt x="9835" y="21050"/>
                      <a:pt x="9847" y="20996"/>
                    </a:cubicBezTo>
                    <a:close/>
                    <a:moveTo>
                      <a:pt x="9565" y="22523"/>
                    </a:moveTo>
                    <a:lnTo>
                      <a:pt x="9565" y="22523"/>
                    </a:lnTo>
                    <a:cubicBezTo>
                      <a:pt x="9523" y="22715"/>
                      <a:pt x="9469" y="22916"/>
                      <a:pt x="9423" y="23105"/>
                    </a:cubicBezTo>
                    <a:cubicBezTo>
                      <a:pt x="9480" y="22912"/>
                      <a:pt x="9523" y="22715"/>
                      <a:pt x="9565" y="22523"/>
                    </a:cubicBezTo>
                    <a:close/>
                    <a:moveTo>
                      <a:pt x="8767" y="25017"/>
                    </a:moveTo>
                    <a:cubicBezTo>
                      <a:pt x="8748" y="25060"/>
                      <a:pt x="8729" y="25098"/>
                      <a:pt x="8710" y="25140"/>
                    </a:cubicBezTo>
                    <a:cubicBezTo>
                      <a:pt x="8729" y="25102"/>
                      <a:pt x="8748" y="25060"/>
                      <a:pt x="8767" y="25017"/>
                    </a:cubicBezTo>
                    <a:close/>
                    <a:moveTo>
                      <a:pt x="8548" y="25499"/>
                    </a:moveTo>
                    <a:cubicBezTo>
                      <a:pt x="8535" y="25527"/>
                      <a:pt x="8523" y="25555"/>
                      <a:pt x="8510" y="25583"/>
                    </a:cubicBezTo>
                    <a:lnTo>
                      <a:pt x="8510" y="25583"/>
                    </a:lnTo>
                    <a:cubicBezTo>
                      <a:pt x="8523" y="25555"/>
                      <a:pt x="8536" y="25527"/>
                      <a:pt x="8548" y="25499"/>
                    </a:cubicBezTo>
                    <a:close/>
                    <a:moveTo>
                      <a:pt x="8510" y="25583"/>
                    </a:moveTo>
                    <a:cubicBezTo>
                      <a:pt x="8476" y="25657"/>
                      <a:pt x="8439" y="25732"/>
                      <a:pt x="8405" y="25807"/>
                    </a:cubicBezTo>
                    <a:cubicBezTo>
                      <a:pt x="8442" y="25734"/>
                      <a:pt x="8476" y="25659"/>
                      <a:pt x="8510" y="25583"/>
                    </a:cubicBezTo>
                    <a:close/>
                    <a:moveTo>
                      <a:pt x="8245" y="26111"/>
                    </a:moveTo>
                    <a:lnTo>
                      <a:pt x="8245" y="26111"/>
                    </a:lnTo>
                    <a:cubicBezTo>
                      <a:pt x="8180" y="26233"/>
                      <a:pt x="8111" y="26348"/>
                      <a:pt x="8043" y="26471"/>
                    </a:cubicBezTo>
                    <a:lnTo>
                      <a:pt x="8019" y="26524"/>
                    </a:lnTo>
                    <a:lnTo>
                      <a:pt x="8050" y="26474"/>
                    </a:lnTo>
                    <a:cubicBezTo>
                      <a:pt x="8111" y="26348"/>
                      <a:pt x="8180" y="26233"/>
                      <a:pt x="8245" y="26111"/>
                    </a:cubicBezTo>
                    <a:close/>
                    <a:moveTo>
                      <a:pt x="6740" y="28378"/>
                    </a:moveTo>
                    <a:lnTo>
                      <a:pt x="6701" y="28417"/>
                    </a:lnTo>
                    <a:cubicBezTo>
                      <a:pt x="6667" y="28465"/>
                      <a:pt x="6634" y="28513"/>
                      <a:pt x="6591" y="28562"/>
                    </a:cubicBezTo>
                    <a:lnTo>
                      <a:pt x="6591" y="28562"/>
                    </a:lnTo>
                    <a:cubicBezTo>
                      <a:pt x="6631" y="28517"/>
                      <a:pt x="6672" y="28469"/>
                      <a:pt x="6708" y="28421"/>
                    </a:cubicBezTo>
                    <a:lnTo>
                      <a:pt x="6740" y="28378"/>
                    </a:lnTo>
                    <a:close/>
                    <a:moveTo>
                      <a:pt x="6591" y="28562"/>
                    </a:moveTo>
                    <a:cubicBezTo>
                      <a:pt x="6589" y="28563"/>
                      <a:pt x="6587" y="28565"/>
                      <a:pt x="6585" y="28567"/>
                    </a:cubicBezTo>
                    <a:cubicBezTo>
                      <a:pt x="6587" y="28565"/>
                      <a:pt x="6589" y="28563"/>
                      <a:pt x="6591" y="28562"/>
                    </a:cubicBezTo>
                    <a:close/>
                    <a:moveTo>
                      <a:pt x="3879" y="31127"/>
                    </a:moveTo>
                    <a:lnTo>
                      <a:pt x="3879" y="31127"/>
                    </a:lnTo>
                    <a:cubicBezTo>
                      <a:pt x="3787" y="31197"/>
                      <a:pt x="3690" y="31266"/>
                      <a:pt x="3598" y="31335"/>
                    </a:cubicBezTo>
                    <a:lnTo>
                      <a:pt x="3513" y="31401"/>
                    </a:lnTo>
                    <a:lnTo>
                      <a:pt x="3513" y="31401"/>
                    </a:lnTo>
                    <a:lnTo>
                      <a:pt x="3605" y="31339"/>
                    </a:lnTo>
                    <a:cubicBezTo>
                      <a:pt x="3698" y="31270"/>
                      <a:pt x="3787" y="31197"/>
                      <a:pt x="3879" y="31127"/>
                    </a:cubicBezTo>
                    <a:close/>
                    <a:moveTo>
                      <a:pt x="3216" y="31625"/>
                    </a:moveTo>
                    <a:lnTo>
                      <a:pt x="3216" y="31625"/>
                    </a:lnTo>
                    <a:cubicBezTo>
                      <a:pt x="3201" y="31632"/>
                      <a:pt x="3185" y="31640"/>
                      <a:pt x="3173" y="31656"/>
                    </a:cubicBezTo>
                    <a:cubicBezTo>
                      <a:pt x="3189" y="31644"/>
                      <a:pt x="3205" y="31632"/>
                      <a:pt x="3216" y="31625"/>
                    </a:cubicBezTo>
                    <a:close/>
                    <a:moveTo>
                      <a:pt x="120" y="33602"/>
                    </a:moveTo>
                    <a:lnTo>
                      <a:pt x="86" y="33622"/>
                    </a:lnTo>
                    <a:lnTo>
                      <a:pt x="1" y="33675"/>
                    </a:lnTo>
                    <a:lnTo>
                      <a:pt x="1" y="33675"/>
                    </a:lnTo>
                    <a:lnTo>
                      <a:pt x="89" y="33625"/>
                    </a:lnTo>
                    <a:lnTo>
                      <a:pt x="120" y="3360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4306207" y="2641475"/>
                <a:ext cx="210451" cy="325712"/>
              </a:xfrm>
              <a:custGeom>
                <a:rect b="b" l="l" r="r" t="t"/>
                <a:pathLst>
                  <a:path extrusionOk="0" h="22525" w="14554">
                    <a:moveTo>
                      <a:pt x="9966" y="1"/>
                    </a:moveTo>
                    <a:cubicBezTo>
                      <a:pt x="9027" y="1"/>
                      <a:pt x="8005" y="306"/>
                      <a:pt x="6952" y="917"/>
                    </a:cubicBezTo>
                    <a:cubicBezTo>
                      <a:pt x="3848" y="2705"/>
                      <a:pt x="1176" y="6746"/>
                      <a:pt x="0" y="10991"/>
                    </a:cubicBezTo>
                    <a:cubicBezTo>
                      <a:pt x="251" y="10100"/>
                      <a:pt x="564" y="9225"/>
                      <a:pt x="934" y="8372"/>
                    </a:cubicBezTo>
                    <a:lnTo>
                      <a:pt x="934" y="8372"/>
                    </a:lnTo>
                    <a:cubicBezTo>
                      <a:pt x="644" y="9649"/>
                      <a:pt x="432" y="10909"/>
                      <a:pt x="432" y="12552"/>
                    </a:cubicBezTo>
                    <a:cubicBezTo>
                      <a:pt x="432" y="14267"/>
                      <a:pt x="587" y="15057"/>
                      <a:pt x="1064" y="15339"/>
                    </a:cubicBezTo>
                    <a:lnTo>
                      <a:pt x="1061" y="15347"/>
                    </a:lnTo>
                    <a:lnTo>
                      <a:pt x="13302" y="22521"/>
                    </a:lnTo>
                    <a:lnTo>
                      <a:pt x="13302" y="22521"/>
                    </a:lnTo>
                    <a:cubicBezTo>
                      <a:pt x="12822" y="22236"/>
                      <a:pt x="12680" y="21445"/>
                      <a:pt x="12676" y="19730"/>
                    </a:cubicBezTo>
                    <a:cubicBezTo>
                      <a:pt x="12684" y="17555"/>
                      <a:pt x="13042" y="16048"/>
                      <a:pt x="13466" y="14310"/>
                    </a:cubicBezTo>
                    <a:cubicBezTo>
                      <a:pt x="13617" y="13678"/>
                      <a:pt x="13759" y="13068"/>
                      <a:pt x="13891" y="12471"/>
                    </a:cubicBezTo>
                    <a:cubicBezTo>
                      <a:pt x="13937" y="12244"/>
                      <a:pt x="13987" y="12009"/>
                      <a:pt x="14030" y="11773"/>
                    </a:cubicBezTo>
                    <a:cubicBezTo>
                      <a:pt x="14072" y="11541"/>
                      <a:pt x="14114" y="11303"/>
                      <a:pt x="14160" y="11068"/>
                    </a:cubicBezTo>
                    <a:cubicBezTo>
                      <a:pt x="14226" y="10674"/>
                      <a:pt x="14280" y="10274"/>
                      <a:pt x="14330" y="9861"/>
                    </a:cubicBezTo>
                    <a:lnTo>
                      <a:pt x="14341" y="9776"/>
                    </a:lnTo>
                    <a:cubicBezTo>
                      <a:pt x="14357" y="9683"/>
                      <a:pt x="14368" y="9584"/>
                      <a:pt x="14377" y="9487"/>
                    </a:cubicBezTo>
                    <a:cubicBezTo>
                      <a:pt x="14438" y="8881"/>
                      <a:pt x="14484" y="8308"/>
                      <a:pt x="14507" y="7725"/>
                    </a:cubicBezTo>
                    <a:cubicBezTo>
                      <a:pt x="14512" y="7667"/>
                      <a:pt x="14512" y="7598"/>
                      <a:pt x="14515" y="7536"/>
                    </a:cubicBezTo>
                    <a:lnTo>
                      <a:pt x="14519" y="7493"/>
                    </a:lnTo>
                    <a:lnTo>
                      <a:pt x="14519" y="7409"/>
                    </a:lnTo>
                    <a:cubicBezTo>
                      <a:pt x="14535" y="7178"/>
                      <a:pt x="14550" y="6927"/>
                      <a:pt x="14550" y="6661"/>
                    </a:cubicBezTo>
                    <a:cubicBezTo>
                      <a:pt x="14553" y="3954"/>
                      <a:pt x="13763" y="1869"/>
                      <a:pt x="12322" y="782"/>
                    </a:cubicBezTo>
                    <a:cubicBezTo>
                      <a:pt x="11633" y="261"/>
                      <a:pt x="10834" y="1"/>
                      <a:pt x="9966" y="1"/>
                    </a:cubicBezTo>
                    <a:close/>
                    <a:moveTo>
                      <a:pt x="13302" y="22521"/>
                    </a:moveTo>
                    <a:cubicBezTo>
                      <a:pt x="13304" y="22522"/>
                      <a:pt x="13307" y="22523"/>
                      <a:pt x="13309" y="22525"/>
                    </a:cubicBezTo>
                    <a:lnTo>
                      <a:pt x="13302" y="2252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3926575" y="2637236"/>
                <a:ext cx="521474" cy="652403"/>
              </a:xfrm>
              <a:custGeom>
                <a:rect b="b" l="l" r="r" t="t"/>
                <a:pathLst>
                  <a:path extrusionOk="0" h="46147" w="35553">
                    <a:moveTo>
                      <a:pt x="35530" y="6961"/>
                    </a:moveTo>
                    <a:lnTo>
                      <a:pt x="35552" y="6974"/>
                    </a:lnTo>
                    <a:cubicBezTo>
                      <a:pt x="35545" y="6970"/>
                      <a:pt x="35538" y="6965"/>
                      <a:pt x="35530" y="6961"/>
                    </a:cubicBezTo>
                    <a:close/>
                    <a:moveTo>
                      <a:pt x="22954" y="0"/>
                    </a:moveTo>
                    <a:cubicBezTo>
                      <a:pt x="22912" y="0"/>
                      <a:pt x="22869" y="0"/>
                      <a:pt x="22827" y="4"/>
                    </a:cubicBezTo>
                    <a:cubicBezTo>
                      <a:pt x="22688" y="8"/>
                      <a:pt x="22542" y="31"/>
                      <a:pt x="22387" y="73"/>
                    </a:cubicBezTo>
                    <a:cubicBezTo>
                      <a:pt x="22187" y="127"/>
                      <a:pt x="21975" y="212"/>
                      <a:pt x="21751" y="339"/>
                    </a:cubicBezTo>
                    <a:cubicBezTo>
                      <a:pt x="19750" y="1492"/>
                      <a:pt x="18131" y="4595"/>
                      <a:pt x="18131" y="7255"/>
                    </a:cubicBezTo>
                    <a:lnTo>
                      <a:pt x="18131" y="7317"/>
                    </a:lnTo>
                    <a:cubicBezTo>
                      <a:pt x="18131" y="7410"/>
                      <a:pt x="18139" y="7513"/>
                      <a:pt x="18151" y="7621"/>
                    </a:cubicBezTo>
                    <a:cubicBezTo>
                      <a:pt x="18151" y="7675"/>
                      <a:pt x="18154" y="7733"/>
                      <a:pt x="18162" y="7791"/>
                    </a:cubicBezTo>
                    <a:lnTo>
                      <a:pt x="18158" y="7822"/>
                    </a:lnTo>
                    <a:lnTo>
                      <a:pt x="18162" y="7853"/>
                    </a:lnTo>
                    <a:cubicBezTo>
                      <a:pt x="18174" y="8092"/>
                      <a:pt x="18185" y="8312"/>
                      <a:pt x="18197" y="8531"/>
                    </a:cubicBezTo>
                    <a:cubicBezTo>
                      <a:pt x="18216" y="8739"/>
                      <a:pt x="18240" y="8940"/>
                      <a:pt x="18263" y="9129"/>
                    </a:cubicBezTo>
                    <a:cubicBezTo>
                      <a:pt x="18405" y="10270"/>
                      <a:pt x="18667" y="11057"/>
                      <a:pt x="18960" y="11927"/>
                    </a:cubicBezTo>
                    <a:cubicBezTo>
                      <a:pt x="19095" y="12321"/>
                      <a:pt x="19238" y="12745"/>
                      <a:pt x="19368" y="13212"/>
                    </a:cubicBezTo>
                    <a:cubicBezTo>
                      <a:pt x="19553" y="13867"/>
                      <a:pt x="19724" y="14614"/>
                      <a:pt x="19843" y="15516"/>
                    </a:cubicBezTo>
                    <a:cubicBezTo>
                      <a:pt x="19866" y="15683"/>
                      <a:pt x="19886" y="15856"/>
                      <a:pt x="19905" y="16037"/>
                    </a:cubicBezTo>
                    <a:lnTo>
                      <a:pt x="19909" y="16072"/>
                    </a:lnTo>
                    <a:lnTo>
                      <a:pt x="19909" y="16076"/>
                    </a:lnTo>
                    <a:cubicBezTo>
                      <a:pt x="19923" y="16272"/>
                      <a:pt x="19935" y="16481"/>
                      <a:pt x="19955" y="16692"/>
                    </a:cubicBezTo>
                    <a:lnTo>
                      <a:pt x="19959" y="16762"/>
                    </a:lnTo>
                    <a:lnTo>
                      <a:pt x="19962" y="16851"/>
                    </a:lnTo>
                    <a:cubicBezTo>
                      <a:pt x="19966" y="16886"/>
                      <a:pt x="19966" y="16924"/>
                      <a:pt x="19970" y="16955"/>
                    </a:cubicBezTo>
                    <a:cubicBezTo>
                      <a:pt x="19970" y="16993"/>
                      <a:pt x="19974" y="17028"/>
                      <a:pt x="19978" y="17066"/>
                    </a:cubicBezTo>
                    <a:cubicBezTo>
                      <a:pt x="19982" y="17201"/>
                      <a:pt x="19982" y="17348"/>
                      <a:pt x="19985" y="17491"/>
                    </a:cubicBezTo>
                    <a:lnTo>
                      <a:pt x="19989" y="17660"/>
                    </a:lnTo>
                    <a:lnTo>
                      <a:pt x="19993" y="17803"/>
                    </a:lnTo>
                    <a:cubicBezTo>
                      <a:pt x="19997" y="17927"/>
                      <a:pt x="19997" y="18034"/>
                      <a:pt x="20001" y="18162"/>
                    </a:cubicBezTo>
                    <a:lnTo>
                      <a:pt x="20001" y="18200"/>
                    </a:lnTo>
                    <a:lnTo>
                      <a:pt x="20001" y="18215"/>
                    </a:lnTo>
                    <a:cubicBezTo>
                      <a:pt x="19993" y="18644"/>
                      <a:pt x="19978" y="19067"/>
                      <a:pt x="19962" y="19484"/>
                    </a:cubicBezTo>
                    <a:lnTo>
                      <a:pt x="19959" y="19488"/>
                    </a:lnTo>
                    <a:cubicBezTo>
                      <a:pt x="19955" y="19603"/>
                      <a:pt x="19947" y="19699"/>
                      <a:pt x="19939" y="19808"/>
                    </a:cubicBezTo>
                    <a:lnTo>
                      <a:pt x="19928" y="19934"/>
                    </a:lnTo>
                    <a:cubicBezTo>
                      <a:pt x="19905" y="20197"/>
                      <a:pt x="19882" y="20478"/>
                      <a:pt x="19850" y="20760"/>
                    </a:cubicBezTo>
                    <a:cubicBezTo>
                      <a:pt x="19843" y="20818"/>
                      <a:pt x="19831" y="20875"/>
                      <a:pt x="19827" y="20925"/>
                    </a:cubicBezTo>
                    <a:lnTo>
                      <a:pt x="19827" y="20934"/>
                    </a:lnTo>
                    <a:cubicBezTo>
                      <a:pt x="19827" y="20952"/>
                      <a:pt x="19824" y="20972"/>
                      <a:pt x="19820" y="20991"/>
                    </a:cubicBezTo>
                    <a:cubicBezTo>
                      <a:pt x="19808" y="21045"/>
                      <a:pt x="19804" y="21096"/>
                      <a:pt x="19793" y="21153"/>
                    </a:cubicBezTo>
                    <a:lnTo>
                      <a:pt x="19774" y="21272"/>
                    </a:lnTo>
                    <a:cubicBezTo>
                      <a:pt x="19743" y="21507"/>
                      <a:pt x="19697" y="21762"/>
                      <a:pt x="19654" y="21982"/>
                    </a:cubicBezTo>
                    <a:lnTo>
                      <a:pt x="19651" y="21989"/>
                    </a:lnTo>
                    <a:cubicBezTo>
                      <a:pt x="19619" y="22148"/>
                      <a:pt x="19589" y="22298"/>
                      <a:pt x="19558" y="22460"/>
                    </a:cubicBezTo>
                    <a:lnTo>
                      <a:pt x="19539" y="22518"/>
                    </a:lnTo>
                    <a:cubicBezTo>
                      <a:pt x="19496" y="22710"/>
                      <a:pt x="19453" y="22907"/>
                      <a:pt x="19396" y="23100"/>
                    </a:cubicBezTo>
                    <a:cubicBezTo>
                      <a:pt x="19388" y="23126"/>
                      <a:pt x="19384" y="23146"/>
                      <a:pt x="19377" y="23173"/>
                    </a:cubicBezTo>
                    <a:cubicBezTo>
                      <a:pt x="19327" y="23354"/>
                      <a:pt x="19272" y="23528"/>
                      <a:pt x="19218" y="23701"/>
                    </a:cubicBezTo>
                    <a:lnTo>
                      <a:pt x="19215" y="23705"/>
                    </a:lnTo>
                    <a:cubicBezTo>
                      <a:pt x="19153" y="23925"/>
                      <a:pt x="19087" y="24117"/>
                      <a:pt x="19010" y="24329"/>
                    </a:cubicBezTo>
                    <a:cubicBezTo>
                      <a:pt x="18980" y="24411"/>
                      <a:pt x="18945" y="24499"/>
                      <a:pt x="18910" y="24580"/>
                    </a:cubicBezTo>
                    <a:cubicBezTo>
                      <a:pt x="18883" y="24672"/>
                      <a:pt x="18848" y="24754"/>
                      <a:pt x="18813" y="24843"/>
                    </a:cubicBezTo>
                    <a:cubicBezTo>
                      <a:pt x="18790" y="24900"/>
                      <a:pt x="18763" y="24958"/>
                      <a:pt x="18740" y="25012"/>
                    </a:cubicBezTo>
                    <a:cubicBezTo>
                      <a:pt x="18721" y="25055"/>
                      <a:pt x="18702" y="25093"/>
                      <a:pt x="18683" y="25135"/>
                    </a:cubicBezTo>
                    <a:cubicBezTo>
                      <a:pt x="18640" y="25236"/>
                      <a:pt x="18594" y="25332"/>
                      <a:pt x="18551" y="25428"/>
                    </a:cubicBezTo>
                    <a:lnTo>
                      <a:pt x="18544" y="25448"/>
                    </a:lnTo>
                    <a:cubicBezTo>
                      <a:pt x="18536" y="25463"/>
                      <a:pt x="18528" y="25478"/>
                      <a:pt x="18521" y="25494"/>
                    </a:cubicBezTo>
                    <a:cubicBezTo>
                      <a:pt x="18475" y="25598"/>
                      <a:pt x="18428" y="25702"/>
                      <a:pt x="18378" y="25802"/>
                    </a:cubicBezTo>
                    <a:cubicBezTo>
                      <a:pt x="18359" y="25841"/>
                      <a:pt x="18339" y="25884"/>
                      <a:pt x="18320" y="25922"/>
                    </a:cubicBezTo>
                    <a:cubicBezTo>
                      <a:pt x="18289" y="25980"/>
                      <a:pt x="18258" y="26049"/>
                      <a:pt x="18220" y="26103"/>
                    </a:cubicBezTo>
                    <a:cubicBezTo>
                      <a:pt x="18154" y="26226"/>
                      <a:pt x="18085" y="26342"/>
                      <a:pt x="18023" y="26469"/>
                    </a:cubicBezTo>
                    <a:lnTo>
                      <a:pt x="17992" y="26519"/>
                    </a:lnTo>
                    <a:cubicBezTo>
                      <a:pt x="17911" y="26658"/>
                      <a:pt x="17834" y="26793"/>
                      <a:pt x="17745" y="26932"/>
                    </a:cubicBezTo>
                    <a:cubicBezTo>
                      <a:pt x="17649" y="27086"/>
                      <a:pt x="17549" y="27244"/>
                      <a:pt x="17441" y="27398"/>
                    </a:cubicBezTo>
                    <a:lnTo>
                      <a:pt x="17418" y="27433"/>
                    </a:lnTo>
                    <a:lnTo>
                      <a:pt x="17364" y="27514"/>
                    </a:lnTo>
                    <a:cubicBezTo>
                      <a:pt x="17283" y="27630"/>
                      <a:pt x="17199" y="27745"/>
                      <a:pt x="17117" y="27861"/>
                    </a:cubicBezTo>
                    <a:cubicBezTo>
                      <a:pt x="17117" y="27861"/>
                      <a:pt x="17117" y="27865"/>
                      <a:pt x="17114" y="27865"/>
                    </a:cubicBezTo>
                    <a:cubicBezTo>
                      <a:pt x="17025" y="27996"/>
                      <a:pt x="16916" y="28131"/>
                      <a:pt x="16809" y="28250"/>
                    </a:cubicBezTo>
                    <a:lnTo>
                      <a:pt x="16755" y="28327"/>
                    </a:lnTo>
                    <a:lnTo>
                      <a:pt x="16713" y="28373"/>
                    </a:lnTo>
                    <a:lnTo>
                      <a:pt x="16681" y="28416"/>
                    </a:lnTo>
                    <a:cubicBezTo>
                      <a:pt x="16644" y="28466"/>
                      <a:pt x="16601" y="28516"/>
                      <a:pt x="16558" y="28562"/>
                    </a:cubicBezTo>
                    <a:cubicBezTo>
                      <a:pt x="16520" y="28617"/>
                      <a:pt x="16470" y="28674"/>
                      <a:pt x="16427" y="28724"/>
                    </a:cubicBezTo>
                    <a:cubicBezTo>
                      <a:pt x="16327" y="28840"/>
                      <a:pt x="16231" y="28944"/>
                      <a:pt x="16126" y="29056"/>
                    </a:cubicBezTo>
                    <a:lnTo>
                      <a:pt x="16037" y="29140"/>
                    </a:lnTo>
                    <a:cubicBezTo>
                      <a:pt x="15788" y="29414"/>
                      <a:pt x="15518" y="29684"/>
                      <a:pt x="15247" y="29935"/>
                    </a:cubicBezTo>
                    <a:lnTo>
                      <a:pt x="15163" y="30019"/>
                    </a:lnTo>
                    <a:cubicBezTo>
                      <a:pt x="15094" y="30085"/>
                      <a:pt x="15020" y="30154"/>
                      <a:pt x="14943" y="30224"/>
                    </a:cubicBezTo>
                    <a:cubicBezTo>
                      <a:pt x="14804" y="30343"/>
                      <a:pt x="14662" y="30471"/>
                      <a:pt x="14511" y="30583"/>
                    </a:cubicBezTo>
                    <a:lnTo>
                      <a:pt x="14430" y="30656"/>
                    </a:lnTo>
                    <a:lnTo>
                      <a:pt x="14345" y="30725"/>
                    </a:lnTo>
                    <a:cubicBezTo>
                      <a:pt x="14272" y="30787"/>
                      <a:pt x="14195" y="30848"/>
                      <a:pt x="14118" y="30914"/>
                    </a:cubicBezTo>
                    <a:cubicBezTo>
                      <a:pt x="14033" y="30980"/>
                      <a:pt x="13948" y="31053"/>
                      <a:pt x="13852" y="31122"/>
                    </a:cubicBezTo>
                    <a:cubicBezTo>
                      <a:pt x="13760" y="31192"/>
                      <a:pt x="13671" y="31265"/>
                      <a:pt x="13578" y="31334"/>
                    </a:cubicBezTo>
                    <a:lnTo>
                      <a:pt x="13486" y="31396"/>
                    </a:lnTo>
                    <a:cubicBezTo>
                      <a:pt x="13409" y="31453"/>
                      <a:pt x="13340" y="31515"/>
                      <a:pt x="13254" y="31574"/>
                    </a:cubicBezTo>
                    <a:cubicBezTo>
                      <a:pt x="13239" y="31585"/>
                      <a:pt x="13212" y="31604"/>
                      <a:pt x="13189" y="31620"/>
                    </a:cubicBezTo>
                    <a:cubicBezTo>
                      <a:pt x="13178" y="31627"/>
                      <a:pt x="13162" y="31639"/>
                      <a:pt x="13146" y="31651"/>
                    </a:cubicBezTo>
                    <a:cubicBezTo>
                      <a:pt x="13142" y="31654"/>
                      <a:pt x="13135" y="31658"/>
                      <a:pt x="13131" y="31662"/>
                    </a:cubicBezTo>
                    <a:lnTo>
                      <a:pt x="11527" y="32768"/>
                    </a:lnTo>
                    <a:lnTo>
                      <a:pt x="11527" y="32772"/>
                    </a:lnTo>
                    <a:lnTo>
                      <a:pt x="10112" y="33594"/>
                    </a:lnTo>
                    <a:lnTo>
                      <a:pt x="10093" y="33597"/>
                    </a:lnTo>
                    <a:lnTo>
                      <a:pt x="10062" y="33620"/>
                    </a:lnTo>
                    <a:lnTo>
                      <a:pt x="9974" y="33670"/>
                    </a:lnTo>
                    <a:lnTo>
                      <a:pt x="1" y="39488"/>
                    </a:lnTo>
                    <a:lnTo>
                      <a:pt x="11532" y="46146"/>
                    </a:lnTo>
                    <a:lnTo>
                      <a:pt x="21420" y="40494"/>
                    </a:lnTo>
                    <a:lnTo>
                      <a:pt x="21508" y="40444"/>
                    </a:lnTo>
                    <a:lnTo>
                      <a:pt x="21558" y="40410"/>
                    </a:lnTo>
                    <a:lnTo>
                      <a:pt x="22973" y="39592"/>
                    </a:lnTo>
                    <a:lnTo>
                      <a:pt x="24569" y="38482"/>
                    </a:lnTo>
                    <a:cubicBezTo>
                      <a:pt x="24612" y="38451"/>
                      <a:pt x="24658" y="38424"/>
                      <a:pt x="24697" y="38397"/>
                    </a:cubicBezTo>
                    <a:cubicBezTo>
                      <a:pt x="24777" y="38335"/>
                      <a:pt x="24850" y="38277"/>
                      <a:pt x="24932" y="38220"/>
                    </a:cubicBezTo>
                    <a:lnTo>
                      <a:pt x="25017" y="38154"/>
                    </a:lnTo>
                    <a:cubicBezTo>
                      <a:pt x="25202" y="38015"/>
                      <a:pt x="25387" y="37873"/>
                      <a:pt x="25564" y="37738"/>
                    </a:cubicBezTo>
                    <a:cubicBezTo>
                      <a:pt x="25641" y="37672"/>
                      <a:pt x="25714" y="37611"/>
                      <a:pt x="25788" y="37549"/>
                    </a:cubicBezTo>
                    <a:lnTo>
                      <a:pt x="25830" y="37518"/>
                    </a:lnTo>
                    <a:lnTo>
                      <a:pt x="25868" y="37476"/>
                    </a:lnTo>
                    <a:lnTo>
                      <a:pt x="25953" y="37414"/>
                    </a:lnTo>
                    <a:cubicBezTo>
                      <a:pt x="26099" y="37291"/>
                      <a:pt x="26246" y="37167"/>
                      <a:pt x="26382" y="37044"/>
                    </a:cubicBezTo>
                    <a:cubicBezTo>
                      <a:pt x="26458" y="36974"/>
                      <a:pt x="26531" y="36905"/>
                      <a:pt x="26604" y="36843"/>
                    </a:cubicBezTo>
                    <a:lnTo>
                      <a:pt x="26686" y="36755"/>
                    </a:lnTo>
                    <a:cubicBezTo>
                      <a:pt x="26960" y="36508"/>
                      <a:pt x="27229" y="36246"/>
                      <a:pt x="27483" y="35964"/>
                    </a:cubicBezTo>
                    <a:lnTo>
                      <a:pt x="27572" y="35880"/>
                    </a:lnTo>
                    <a:cubicBezTo>
                      <a:pt x="27619" y="35821"/>
                      <a:pt x="27672" y="35768"/>
                      <a:pt x="27711" y="35714"/>
                    </a:cubicBezTo>
                    <a:cubicBezTo>
                      <a:pt x="27765" y="35660"/>
                      <a:pt x="27816" y="35602"/>
                      <a:pt x="27866" y="35544"/>
                    </a:cubicBezTo>
                    <a:cubicBezTo>
                      <a:pt x="27900" y="35513"/>
                      <a:pt x="27927" y="35475"/>
                      <a:pt x="27958" y="35437"/>
                    </a:cubicBezTo>
                    <a:cubicBezTo>
                      <a:pt x="27973" y="35425"/>
                      <a:pt x="27981" y="35405"/>
                      <a:pt x="28001" y="35390"/>
                    </a:cubicBezTo>
                    <a:cubicBezTo>
                      <a:pt x="28035" y="35344"/>
                      <a:pt x="28081" y="35293"/>
                      <a:pt x="28127" y="35236"/>
                    </a:cubicBezTo>
                    <a:lnTo>
                      <a:pt x="28193" y="35147"/>
                    </a:lnTo>
                    <a:lnTo>
                      <a:pt x="28250" y="35074"/>
                    </a:lnTo>
                    <a:cubicBezTo>
                      <a:pt x="28320" y="34997"/>
                      <a:pt x="28382" y="34912"/>
                      <a:pt x="28448" y="34827"/>
                    </a:cubicBezTo>
                    <a:cubicBezTo>
                      <a:pt x="28486" y="34777"/>
                      <a:pt x="28521" y="34727"/>
                      <a:pt x="28556" y="34681"/>
                    </a:cubicBezTo>
                    <a:cubicBezTo>
                      <a:pt x="28602" y="34627"/>
                      <a:pt x="28636" y="34565"/>
                      <a:pt x="28679" y="34511"/>
                    </a:cubicBezTo>
                    <a:cubicBezTo>
                      <a:pt x="28725" y="34453"/>
                      <a:pt x="28768" y="34391"/>
                      <a:pt x="28802" y="34334"/>
                    </a:cubicBezTo>
                    <a:lnTo>
                      <a:pt x="28864" y="34257"/>
                    </a:lnTo>
                    <a:lnTo>
                      <a:pt x="28883" y="34222"/>
                    </a:lnTo>
                    <a:cubicBezTo>
                      <a:pt x="28987" y="34064"/>
                      <a:pt x="29088" y="33905"/>
                      <a:pt x="29188" y="33748"/>
                    </a:cubicBezTo>
                    <a:cubicBezTo>
                      <a:pt x="29218" y="33705"/>
                      <a:pt x="29245" y="33659"/>
                      <a:pt x="29268" y="33617"/>
                    </a:cubicBezTo>
                    <a:lnTo>
                      <a:pt x="29311" y="33547"/>
                    </a:lnTo>
                    <a:cubicBezTo>
                      <a:pt x="29357" y="33482"/>
                      <a:pt x="29396" y="33412"/>
                      <a:pt x="29435" y="33343"/>
                    </a:cubicBezTo>
                    <a:lnTo>
                      <a:pt x="29469" y="33285"/>
                    </a:lnTo>
                    <a:cubicBezTo>
                      <a:pt x="29515" y="33197"/>
                      <a:pt x="29558" y="33104"/>
                      <a:pt x="29611" y="33012"/>
                    </a:cubicBezTo>
                    <a:cubicBezTo>
                      <a:pt x="29661" y="32926"/>
                      <a:pt x="29708" y="32830"/>
                      <a:pt x="29759" y="32741"/>
                    </a:cubicBezTo>
                    <a:lnTo>
                      <a:pt x="29762" y="32738"/>
                    </a:lnTo>
                    <a:cubicBezTo>
                      <a:pt x="29843" y="32572"/>
                      <a:pt x="29920" y="32410"/>
                      <a:pt x="29997" y="32248"/>
                    </a:cubicBezTo>
                    <a:cubicBezTo>
                      <a:pt x="30086" y="32060"/>
                      <a:pt x="30170" y="31859"/>
                      <a:pt x="30252" y="31662"/>
                    </a:cubicBezTo>
                    <a:cubicBezTo>
                      <a:pt x="30321" y="31492"/>
                      <a:pt x="30387" y="31323"/>
                      <a:pt x="30448" y="31149"/>
                    </a:cubicBezTo>
                    <a:cubicBezTo>
                      <a:pt x="30526" y="30945"/>
                      <a:pt x="30595" y="30736"/>
                      <a:pt x="30661" y="30528"/>
                    </a:cubicBezTo>
                    <a:lnTo>
                      <a:pt x="30664" y="30525"/>
                    </a:lnTo>
                    <a:cubicBezTo>
                      <a:pt x="30699" y="30389"/>
                      <a:pt x="30749" y="30255"/>
                      <a:pt x="30784" y="30128"/>
                    </a:cubicBezTo>
                    <a:cubicBezTo>
                      <a:pt x="30795" y="30081"/>
                      <a:pt x="30803" y="30039"/>
                      <a:pt x="30814" y="29993"/>
                    </a:cubicBezTo>
                    <a:cubicBezTo>
                      <a:pt x="30841" y="29893"/>
                      <a:pt x="30876" y="29781"/>
                      <a:pt x="30899" y="29672"/>
                    </a:cubicBezTo>
                    <a:cubicBezTo>
                      <a:pt x="30934" y="29561"/>
                      <a:pt x="30957" y="29449"/>
                      <a:pt x="30980" y="29341"/>
                    </a:cubicBezTo>
                    <a:lnTo>
                      <a:pt x="30996" y="29279"/>
                    </a:lnTo>
                    <a:cubicBezTo>
                      <a:pt x="31026" y="29129"/>
                      <a:pt x="31065" y="28971"/>
                      <a:pt x="31096" y="28813"/>
                    </a:cubicBezTo>
                    <a:cubicBezTo>
                      <a:pt x="31138" y="28574"/>
                      <a:pt x="31177" y="28335"/>
                      <a:pt x="31216" y="28096"/>
                    </a:cubicBezTo>
                    <a:lnTo>
                      <a:pt x="31220" y="28088"/>
                    </a:lnTo>
                    <a:lnTo>
                      <a:pt x="31239" y="27976"/>
                    </a:lnTo>
                    <a:cubicBezTo>
                      <a:pt x="31254" y="27838"/>
                      <a:pt x="31273" y="27711"/>
                      <a:pt x="31289" y="27580"/>
                    </a:cubicBezTo>
                    <a:cubicBezTo>
                      <a:pt x="31319" y="27298"/>
                      <a:pt x="31350" y="27021"/>
                      <a:pt x="31366" y="26754"/>
                    </a:cubicBezTo>
                    <a:lnTo>
                      <a:pt x="31378" y="26628"/>
                    </a:lnTo>
                    <a:cubicBezTo>
                      <a:pt x="31389" y="26527"/>
                      <a:pt x="31396" y="26416"/>
                      <a:pt x="31405" y="26311"/>
                    </a:cubicBezTo>
                    <a:cubicBezTo>
                      <a:pt x="31412" y="26099"/>
                      <a:pt x="31424" y="25891"/>
                      <a:pt x="31431" y="25679"/>
                    </a:cubicBezTo>
                    <a:cubicBezTo>
                      <a:pt x="31435" y="25467"/>
                      <a:pt x="31439" y="25251"/>
                      <a:pt x="31439" y="25035"/>
                    </a:cubicBezTo>
                    <a:lnTo>
                      <a:pt x="31439" y="25019"/>
                    </a:lnTo>
                    <a:lnTo>
                      <a:pt x="31442" y="24985"/>
                    </a:lnTo>
                    <a:cubicBezTo>
                      <a:pt x="31439" y="24858"/>
                      <a:pt x="31439" y="24742"/>
                      <a:pt x="31431" y="24630"/>
                    </a:cubicBezTo>
                    <a:lnTo>
                      <a:pt x="31431" y="24484"/>
                    </a:lnTo>
                    <a:lnTo>
                      <a:pt x="31431" y="24314"/>
                    </a:lnTo>
                    <a:cubicBezTo>
                      <a:pt x="31431" y="24245"/>
                      <a:pt x="31428" y="24172"/>
                      <a:pt x="31424" y="24098"/>
                    </a:cubicBezTo>
                    <a:cubicBezTo>
                      <a:pt x="31428" y="24025"/>
                      <a:pt x="31424" y="23964"/>
                      <a:pt x="31419" y="23890"/>
                    </a:cubicBezTo>
                    <a:cubicBezTo>
                      <a:pt x="31419" y="23813"/>
                      <a:pt x="31412" y="23747"/>
                      <a:pt x="31405" y="23674"/>
                    </a:cubicBezTo>
                    <a:lnTo>
                      <a:pt x="31401" y="23594"/>
                    </a:lnTo>
                    <a:lnTo>
                      <a:pt x="31393" y="23512"/>
                    </a:lnTo>
                    <a:cubicBezTo>
                      <a:pt x="31385" y="23404"/>
                      <a:pt x="31381" y="23304"/>
                      <a:pt x="31373" y="23200"/>
                    </a:cubicBezTo>
                    <a:cubicBezTo>
                      <a:pt x="31362" y="23092"/>
                      <a:pt x="31358" y="22996"/>
                      <a:pt x="31355" y="22895"/>
                    </a:cubicBezTo>
                    <a:lnTo>
                      <a:pt x="31346" y="22891"/>
                    </a:lnTo>
                    <a:lnTo>
                      <a:pt x="31343" y="22857"/>
                    </a:lnTo>
                    <a:cubicBezTo>
                      <a:pt x="31277" y="22171"/>
                      <a:pt x="31177" y="21573"/>
                      <a:pt x="31061" y="21037"/>
                    </a:cubicBezTo>
                    <a:cubicBezTo>
                      <a:pt x="31019" y="20856"/>
                      <a:pt x="30980" y="20679"/>
                      <a:pt x="30938" y="20517"/>
                    </a:cubicBezTo>
                    <a:cubicBezTo>
                      <a:pt x="30892" y="20351"/>
                      <a:pt x="30853" y="20189"/>
                      <a:pt x="30807" y="20032"/>
                    </a:cubicBezTo>
                    <a:cubicBezTo>
                      <a:pt x="30675" y="19564"/>
                      <a:pt x="30529" y="19148"/>
                      <a:pt x="30398" y="18747"/>
                    </a:cubicBezTo>
                    <a:cubicBezTo>
                      <a:pt x="30305" y="18454"/>
                      <a:pt x="30213" y="18176"/>
                      <a:pt x="30117" y="17884"/>
                    </a:cubicBezTo>
                    <a:cubicBezTo>
                      <a:pt x="30078" y="17737"/>
                      <a:pt x="30036" y="17595"/>
                      <a:pt x="30001" y="17445"/>
                    </a:cubicBezTo>
                    <a:cubicBezTo>
                      <a:pt x="29793" y="16692"/>
                      <a:pt x="29650" y="15860"/>
                      <a:pt x="29600" y="14673"/>
                    </a:cubicBezTo>
                    <a:lnTo>
                      <a:pt x="29604" y="14646"/>
                    </a:lnTo>
                    <a:lnTo>
                      <a:pt x="29600" y="14611"/>
                    </a:lnTo>
                    <a:cubicBezTo>
                      <a:pt x="29588" y="14418"/>
                      <a:pt x="29569" y="14237"/>
                      <a:pt x="29569" y="14087"/>
                    </a:cubicBezTo>
                    <a:cubicBezTo>
                      <a:pt x="29569" y="13536"/>
                      <a:pt x="29638" y="12977"/>
                      <a:pt x="29766" y="12410"/>
                    </a:cubicBezTo>
                    <a:cubicBezTo>
                      <a:pt x="29843" y="12066"/>
                      <a:pt x="29935" y="11728"/>
                      <a:pt x="30051" y="11392"/>
                    </a:cubicBezTo>
                    <a:cubicBezTo>
                      <a:pt x="30136" y="11153"/>
                      <a:pt x="30221" y="10925"/>
                      <a:pt x="30321" y="10698"/>
                    </a:cubicBezTo>
                    <a:cubicBezTo>
                      <a:pt x="30791" y="9618"/>
                      <a:pt x="31447" y="8632"/>
                      <a:pt x="32210" y="7906"/>
                    </a:cubicBezTo>
                    <a:cubicBezTo>
                      <a:pt x="32519" y="7614"/>
                      <a:pt x="32850" y="7363"/>
                      <a:pt x="33189" y="7166"/>
                    </a:cubicBezTo>
                    <a:cubicBezTo>
                      <a:pt x="33513" y="6974"/>
                      <a:pt x="33841" y="6847"/>
                      <a:pt x="34141" y="6781"/>
                    </a:cubicBezTo>
                    <a:cubicBezTo>
                      <a:pt x="34311" y="6750"/>
                      <a:pt x="34481" y="6731"/>
                      <a:pt x="34639" y="6731"/>
                    </a:cubicBezTo>
                    <a:lnTo>
                      <a:pt x="34750" y="6731"/>
                    </a:lnTo>
                    <a:cubicBezTo>
                      <a:pt x="35031" y="6754"/>
                      <a:pt x="35294" y="6827"/>
                      <a:pt x="35530" y="6961"/>
                    </a:cubicBezTo>
                    <a:lnTo>
                      <a:pt x="35530" y="6961"/>
                    </a:lnTo>
                    <a:lnTo>
                      <a:pt x="24033" y="320"/>
                    </a:lnTo>
                    <a:cubicBezTo>
                      <a:pt x="23848" y="216"/>
                      <a:pt x="23660" y="127"/>
                      <a:pt x="23459" y="73"/>
                    </a:cubicBezTo>
                    <a:cubicBezTo>
                      <a:pt x="23393" y="54"/>
                      <a:pt x="23324" y="35"/>
                      <a:pt x="23254" y="27"/>
                    </a:cubicBezTo>
                    <a:cubicBezTo>
                      <a:pt x="23154" y="8"/>
                      <a:pt x="23054" y="0"/>
                      <a:pt x="22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4312225" y="3299580"/>
                <a:ext cx="201486" cy="224263"/>
              </a:xfrm>
              <a:custGeom>
                <a:rect b="b" l="l" r="r" t="t"/>
                <a:pathLst>
                  <a:path extrusionOk="0" h="15256" w="13934">
                    <a:moveTo>
                      <a:pt x="1828" y="1"/>
                    </a:moveTo>
                    <a:lnTo>
                      <a:pt x="1828" y="1"/>
                    </a:lnTo>
                    <a:cubicBezTo>
                      <a:pt x="1744" y="105"/>
                      <a:pt x="1675" y="213"/>
                      <a:pt x="1597" y="321"/>
                    </a:cubicBezTo>
                    <a:cubicBezTo>
                      <a:pt x="602" y="1801"/>
                      <a:pt x="5" y="3640"/>
                      <a:pt x="5" y="5244"/>
                    </a:cubicBezTo>
                    <a:cubicBezTo>
                      <a:pt x="1" y="6732"/>
                      <a:pt x="468" y="7850"/>
                      <a:pt x="1273" y="8278"/>
                    </a:cubicBezTo>
                    <a:lnTo>
                      <a:pt x="13359" y="15256"/>
                    </a:lnTo>
                    <a:cubicBezTo>
                      <a:pt x="12676" y="14777"/>
                      <a:pt x="12249" y="13779"/>
                      <a:pt x="12253" y="12414"/>
                    </a:cubicBezTo>
                    <a:cubicBezTo>
                      <a:pt x="12249" y="10815"/>
                      <a:pt x="12843" y="8972"/>
                      <a:pt x="13845" y="7491"/>
                    </a:cubicBezTo>
                    <a:cubicBezTo>
                      <a:pt x="13876" y="7449"/>
                      <a:pt x="13899" y="7407"/>
                      <a:pt x="13934" y="7365"/>
                    </a:cubicBezTo>
                    <a:lnTo>
                      <a:pt x="1643" y="271"/>
                    </a:lnTo>
                    <a:cubicBezTo>
                      <a:pt x="1701" y="178"/>
                      <a:pt x="1771" y="89"/>
                      <a:pt x="18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4599526" y="2682154"/>
                <a:ext cx="398416" cy="215396"/>
              </a:xfrm>
              <a:custGeom>
                <a:rect b="b" l="l" r="r" t="t"/>
                <a:pathLst>
                  <a:path extrusionOk="0" h="14896" w="27553">
                    <a:moveTo>
                      <a:pt x="27545" y="7274"/>
                    </a:moveTo>
                    <a:lnTo>
                      <a:pt x="27553" y="7278"/>
                    </a:lnTo>
                    <a:cubicBezTo>
                      <a:pt x="27550" y="7277"/>
                      <a:pt x="27547" y="7275"/>
                      <a:pt x="27545" y="7274"/>
                    </a:cubicBezTo>
                    <a:close/>
                    <a:moveTo>
                      <a:pt x="14755" y="1"/>
                    </a:moveTo>
                    <a:cubicBezTo>
                      <a:pt x="14582" y="1"/>
                      <a:pt x="14386" y="21"/>
                      <a:pt x="14171" y="69"/>
                    </a:cubicBezTo>
                    <a:cubicBezTo>
                      <a:pt x="14091" y="92"/>
                      <a:pt x="14009" y="108"/>
                      <a:pt x="13921" y="131"/>
                    </a:cubicBezTo>
                    <a:cubicBezTo>
                      <a:pt x="13285" y="297"/>
                      <a:pt x="12483" y="628"/>
                      <a:pt x="11504" y="1137"/>
                    </a:cubicBezTo>
                    <a:cubicBezTo>
                      <a:pt x="11285" y="1245"/>
                      <a:pt x="11068" y="1364"/>
                      <a:pt x="10837" y="1488"/>
                    </a:cubicBezTo>
                    <a:cubicBezTo>
                      <a:pt x="10552" y="1646"/>
                      <a:pt x="10247" y="1812"/>
                      <a:pt x="9935" y="1992"/>
                    </a:cubicBezTo>
                    <a:lnTo>
                      <a:pt x="7618" y="3330"/>
                    </a:lnTo>
                    <a:lnTo>
                      <a:pt x="5024" y="4830"/>
                    </a:lnTo>
                    <a:lnTo>
                      <a:pt x="1" y="7725"/>
                    </a:lnTo>
                    <a:lnTo>
                      <a:pt x="12248" y="14896"/>
                    </a:lnTo>
                    <a:lnTo>
                      <a:pt x="17267" y="12008"/>
                    </a:lnTo>
                    <a:lnTo>
                      <a:pt x="19866" y="10505"/>
                    </a:lnTo>
                    <a:lnTo>
                      <a:pt x="22183" y="9163"/>
                    </a:lnTo>
                    <a:cubicBezTo>
                      <a:pt x="23906" y="8168"/>
                      <a:pt x="25224" y="7544"/>
                      <a:pt x="26169" y="7298"/>
                    </a:cubicBezTo>
                    <a:cubicBezTo>
                      <a:pt x="26338" y="7248"/>
                      <a:pt x="26496" y="7216"/>
                      <a:pt x="26647" y="7193"/>
                    </a:cubicBezTo>
                    <a:cubicBezTo>
                      <a:pt x="26777" y="7173"/>
                      <a:pt x="26896" y="7162"/>
                      <a:pt x="27005" y="7162"/>
                    </a:cubicBezTo>
                    <a:cubicBezTo>
                      <a:pt x="27080" y="7162"/>
                      <a:pt x="27151" y="7167"/>
                      <a:pt x="27217" y="7178"/>
                    </a:cubicBezTo>
                    <a:lnTo>
                      <a:pt x="27225" y="7182"/>
                    </a:lnTo>
                    <a:cubicBezTo>
                      <a:pt x="27298" y="7186"/>
                      <a:pt x="27360" y="7197"/>
                      <a:pt x="27418" y="7220"/>
                    </a:cubicBezTo>
                    <a:cubicBezTo>
                      <a:pt x="27461" y="7235"/>
                      <a:pt x="27507" y="7253"/>
                      <a:pt x="27545" y="7274"/>
                    </a:cubicBezTo>
                    <a:lnTo>
                      <a:pt x="27545" y="7274"/>
                    </a:lnTo>
                    <a:lnTo>
                      <a:pt x="15317" y="211"/>
                    </a:lnTo>
                    <a:cubicBezTo>
                      <a:pt x="15201" y="147"/>
                      <a:pt x="15120" y="31"/>
                      <a:pt x="14970" y="12"/>
                    </a:cubicBezTo>
                    <a:cubicBezTo>
                      <a:pt x="14903" y="5"/>
                      <a:pt x="14831" y="1"/>
                      <a:pt x="147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4982500" y="2432650"/>
                <a:ext cx="421758" cy="680574"/>
              </a:xfrm>
              <a:custGeom>
                <a:rect b="b" l="l" r="r" t="t"/>
                <a:pathLst>
                  <a:path extrusionOk="0" h="47066" w="29304">
                    <a:moveTo>
                      <a:pt x="17012" y="1"/>
                    </a:moveTo>
                    <a:lnTo>
                      <a:pt x="7132" y="5657"/>
                    </a:lnTo>
                    <a:cubicBezTo>
                      <a:pt x="1084" y="9153"/>
                      <a:pt x="1084" y="10719"/>
                      <a:pt x="1084" y="13567"/>
                    </a:cubicBezTo>
                    <a:cubicBezTo>
                      <a:pt x="1087" y="15742"/>
                      <a:pt x="1449" y="16829"/>
                      <a:pt x="1874" y="18082"/>
                    </a:cubicBezTo>
                    <a:cubicBezTo>
                      <a:pt x="2310" y="19396"/>
                      <a:pt x="2814" y="20880"/>
                      <a:pt x="2918" y="23510"/>
                    </a:cubicBezTo>
                    <a:cubicBezTo>
                      <a:pt x="2938" y="23799"/>
                      <a:pt x="2957" y="24138"/>
                      <a:pt x="2961" y="24473"/>
                    </a:cubicBezTo>
                    <a:cubicBezTo>
                      <a:pt x="2957" y="26771"/>
                      <a:pt x="2374" y="29223"/>
                      <a:pt x="1396" y="31486"/>
                    </a:cubicBezTo>
                    <a:lnTo>
                      <a:pt x="1392" y="31494"/>
                    </a:lnTo>
                    <a:cubicBezTo>
                      <a:pt x="1299" y="31906"/>
                      <a:pt x="1199" y="32326"/>
                      <a:pt x="1091" y="32754"/>
                    </a:cubicBezTo>
                    <a:cubicBezTo>
                      <a:pt x="926" y="33444"/>
                      <a:pt x="778" y="34088"/>
                      <a:pt x="640" y="34728"/>
                    </a:cubicBezTo>
                    <a:cubicBezTo>
                      <a:pt x="616" y="34871"/>
                      <a:pt x="586" y="35021"/>
                      <a:pt x="552" y="35179"/>
                    </a:cubicBezTo>
                    <a:cubicBezTo>
                      <a:pt x="493" y="35472"/>
                      <a:pt x="436" y="35777"/>
                      <a:pt x="390" y="36085"/>
                    </a:cubicBezTo>
                    <a:cubicBezTo>
                      <a:pt x="332" y="36413"/>
                      <a:pt x="278" y="36767"/>
                      <a:pt x="235" y="37125"/>
                    </a:cubicBezTo>
                    <a:cubicBezTo>
                      <a:pt x="212" y="37299"/>
                      <a:pt x="193" y="37465"/>
                      <a:pt x="173" y="37639"/>
                    </a:cubicBezTo>
                    <a:cubicBezTo>
                      <a:pt x="108" y="38236"/>
                      <a:pt x="77" y="38796"/>
                      <a:pt x="54" y="39354"/>
                    </a:cubicBezTo>
                    <a:cubicBezTo>
                      <a:pt x="50" y="39369"/>
                      <a:pt x="47" y="39377"/>
                      <a:pt x="47" y="39397"/>
                    </a:cubicBezTo>
                    <a:cubicBezTo>
                      <a:pt x="15" y="39759"/>
                      <a:pt x="0" y="40086"/>
                      <a:pt x="4" y="40406"/>
                    </a:cubicBezTo>
                    <a:cubicBezTo>
                      <a:pt x="0" y="42758"/>
                      <a:pt x="621" y="44689"/>
                      <a:pt x="1746" y="45854"/>
                    </a:cubicBezTo>
                    <a:cubicBezTo>
                      <a:pt x="2525" y="46659"/>
                      <a:pt x="3501" y="47066"/>
                      <a:pt x="4589" y="47066"/>
                    </a:cubicBezTo>
                    <a:cubicBezTo>
                      <a:pt x="5528" y="47066"/>
                      <a:pt x="6551" y="46764"/>
                      <a:pt x="7602" y="46155"/>
                    </a:cubicBezTo>
                    <a:cubicBezTo>
                      <a:pt x="11797" y="43745"/>
                      <a:pt x="15205" y="37226"/>
                      <a:pt x="15197" y="31644"/>
                    </a:cubicBezTo>
                    <a:cubicBezTo>
                      <a:pt x="15205" y="31312"/>
                      <a:pt x="15185" y="30973"/>
                      <a:pt x="15166" y="30684"/>
                    </a:cubicBezTo>
                    <a:cubicBezTo>
                      <a:pt x="15058" y="28055"/>
                      <a:pt x="14553" y="26571"/>
                      <a:pt x="14117" y="25252"/>
                    </a:cubicBezTo>
                    <a:cubicBezTo>
                      <a:pt x="13694" y="23999"/>
                      <a:pt x="13327" y="22920"/>
                      <a:pt x="13327" y="20738"/>
                    </a:cubicBezTo>
                    <a:cubicBezTo>
                      <a:pt x="13331" y="17893"/>
                      <a:pt x="13331" y="16324"/>
                      <a:pt x="19380" y="12827"/>
                    </a:cubicBezTo>
                    <a:lnTo>
                      <a:pt x="29303" y="7098"/>
                    </a:lnTo>
                    <a:lnTo>
                      <a:pt x="170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4599526" y="2140072"/>
                <a:ext cx="464918" cy="680806"/>
              </a:xfrm>
              <a:custGeom>
                <a:rect b="b" l="l" r="r" t="t"/>
                <a:pathLst>
                  <a:path extrusionOk="0" h="47082" w="32152">
                    <a:moveTo>
                      <a:pt x="27565" y="0"/>
                    </a:moveTo>
                    <a:cubicBezTo>
                      <a:pt x="26641" y="0"/>
                      <a:pt x="25622" y="293"/>
                      <a:pt x="24553" y="912"/>
                    </a:cubicBezTo>
                    <a:cubicBezTo>
                      <a:pt x="24291" y="1055"/>
                      <a:pt x="24030" y="1229"/>
                      <a:pt x="23806" y="1391"/>
                    </a:cubicBezTo>
                    <a:cubicBezTo>
                      <a:pt x="21797" y="2693"/>
                      <a:pt x="20467" y="4124"/>
                      <a:pt x="19288" y="5389"/>
                    </a:cubicBezTo>
                    <a:cubicBezTo>
                      <a:pt x="18890" y="5816"/>
                      <a:pt x="18512" y="6229"/>
                      <a:pt x="18115" y="6618"/>
                    </a:cubicBezTo>
                    <a:cubicBezTo>
                      <a:pt x="18219" y="6517"/>
                      <a:pt x="18327" y="6417"/>
                      <a:pt x="18424" y="6309"/>
                    </a:cubicBezTo>
                    <a:lnTo>
                      <a:pt x="18424" y="6309"/>
                    </a:lnTo>
                    <a:cubicBezTo>
                      <a:pt x="18339" y="6514"/>
                      <a:pt x="18258" y="6722"/>
                      <a:pt x="18162" y="6930"/>
                    </a:cubicBezTo>
                    <a:cubicBezTo>
                      <a:pt x="16712" y="10107"/>
                      <a:pt x="14573" y="12686"/>
                      <a:pt x="12302" y="14001"/>
                    </a:cubicBezTo>
                    <a:cubicBezTo>
                      <a:pt x="12078" y="14132"/>
                      <a:pt x="11847" y="14243"/>
                      <a:pt x="11581" y="14355"/>
                    </a:cubicBezTo>
                    <a:cubicBezTo>
                      <a:pt x="11566" y="14367"/>
                      <a:pt x="11543" y="14378"/>
                      <a:pt x="11527" y="14386"/>
                    </a:cubicBezTo>
                    <a:cubicBezTo>
                      <a:pt x="11118" y="14598"/>
                      <a:pt x="10710" y="14780"/>
                      <a:pt x="10294" y="14929"/>
                    </a:cubicBezTo>
                    <a:cubicBezTo>
                      <a:pt x="10182" y="14976"/>
                      <a:pt x="10073" y="15015"/>
                      <a:pt x="9970" y="15045"/>
                    </a:cubicBezTo>
                    <a:cubicBezTo>
                      <a:pt x="9700" y="15138"/>
                      <a:pt x="9453" y="15207"/>
                      <a:pt x="9214" y="15273"/>
                    </a:cubicBezTo>
                    <a:cubicBezTo>
                      <a:pt x="9009" y="15319"/>
                      <a:pt x="8821" y="15362"/>
                      <a:pt x="8632" y="15399"/>
                    </a:cubicBezTo>
                    <a:cubicBezTo>
                      <a:pt x="8520" y="15419"/>
                      <a:pt x="8412" y="15435"/>
                      <a:pt x="8301" y="15454"/>
                    </a:cubicBezTo>
                    <a:cubicBezTo>
                      <a:pt x="7884" y="15515"/>
                      <a:pt x="7475" y="15558"/>
                      <a:pt x="7040" y="15593"/>
                    </a:cubicBezTo>
                    <a:cubicBezTo>
                      <a:pt x="5914" y="15682"/>
                      <a:pt x="4942" y="15755"/>
                      <a:pt x="3312" y="16699"/>
                    </a:cubicBezTo>
                    <a:cubicBezTo>
                      <a:pt x="1449" y="17767"/>
                      <a:pt x="806" y="18484"/>
                      <a:pt x="378" y="20847"/>
                    </a:cubicBezTo>
                    <a:cubicBezTo>
                      <a:pt x="124" y="22258"/>
                      <a:pt x="4" y="24166"/>
                      <a:pt x="8" y="26660"/>
                    </a:cubicBezTo>
                    <a:lnTo>
                      <a:pt x="4" y="30890"/>
                    </a:lnTo>
                    <a:lnTo>
                      <a:pt x="1" y="35389"/>
                    </a:lnTo>
                    <a:lnTo>
                      <a:pt x="1" y="39911"/>
                    </a:lnTo>
                    <a:lnTo>
                      <a:pt x="12248" y="47081"/>
                    </a:lnTo>
                    <a:lnTo>
                      <a:pt x="12244" y="42555"/>
                    </a:lnTo>
                    <a:lnTo>
                      <a:pt x="12248" y="42559"/>
                    </a:lnTo>
                    <a:lnTo>
                      <a:pt x="12248" y="38064"/>
                    </a:lnTo>
                    <a:lnTo>
                      <a:pt x="12244" y="33835"/>
                    </a:lnTo>
                    <a:cubicBezTo>
                      <a:pt x="12244" y="31333"/>
                      <a:pt x="12372" y="29429"/>
                      <a:pt x="12626" y="28018"/>
                    </a:cubicBezTo>
                    <a:cubicBezTo>
                      <a:pt x="13046" y="25651"/>
                      <a:pt x="13698" y="24941"/>
                      <a:pt x="15559" y="23870"/>
                    </a:cubicBezTo>
                    <a:cubicBezTo>
                      <a:pt x="17187" y="22925"/>
                      <a:pt x="18158" y="22852"/>
                      <a:pt x="19283" y="22767"/>
                    </a:cubicBezTo>
                    <a:cubicBezTo>
                      <a:pt x="19719" y="22737"/>
                      <a:pt x="20132" y="22686"/>
                      <a:pt x="20544" y="22625"/>
                    </a:cubicBezTo>
                    <a:cubicBezTo>
                      <a:pt x="20652" y="22609"/>
                      <a:pt x="20768" y="22589"/>
                      <a:pt x="20879" y="22570"/>
                    </a:cubicBezTo>
                    <a:cubicBezTo>
                      <a:pt x="21069" y="22536"/>
                      <a:pt x="21254" y="22493"/>
                      <a:pt x="21454" y="22440"/>
                    </a:cubicBezTo>
                    <a:cubicBezTo>
                      <a:pt x="21693" y="22385"/>
                      <a:pt x="21943" y="22312"/>
                      <a:pt x="22213" y="22223"/>
                    </a:cubicBezTo>
                    <a:lnTo>
                      <a:pt x="22533" y="22107"/>
                    </a:lnTo>
                    <a:cubicBezTo>
                      <a:pt x="22953" y="21945"/>
                      <a:pt x="23354" y="21769"/>
                      <a:pt x="23770" y="21557"/>
                    </a:cubicBezTo>
                    <a:cubicBezTo>
                      <a:pt x="23790" y="21549"/>
                      <a:pt x="23813" y="21541"/>
                      <a:pt x="23825" y="21529"/>
                    </a:cubicBezTo>
                    <a:cubicBezTo>
                      <a:pt x="24087" y="21422"/>
                      <a:pt x="24326" y="21302"/>
                      <a:pt x="24546" y="21175"/>
                    </a:cubicBezTo>
                    <a:cubicBezTo>
                      <a:pt x="26820" y="19856"/>
                      <a:pt x="28956" y="17285"/>
                      <a:pt x="30405" y="14100"/>
                    </a:cubicBezTo>
                    <a:cubicBezTo>
                      <a:pt x="31531" y="11645"/>
                      <a:pt x="32148" y="9001"/>
                      <a:pt x="32148" y="6645"/>
                    </a:cubicBezTo>
                    <a:cubicBezTo>
                      <a:pt x="32151" y="2491"/>
                      <a:pt x="30260" y="0"/>
                      <a:pt x="27565" y="0"/>
                    </a:cubicBez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4598905" y="1881366"/>
                <a:ext cx="193966" cy="392343"/>
              </a:xfrm>
              <a:custGeom>
                <a:rect b="b" l="l" r="r" t="t"/>
                <a:pathLst>
                  <a:path extrusionOk="0" h="27133" w="13414">
                    <a:moveTo>
                      <a:pt x="1" y="1"/>
                    </a:moveTo>
                    <a:lnTo>
                      <a:pt x="47" y="13166"/>
                    </a:lnTo>
                    <a:cubicBezTo>
                      <a:pt x="47" y="17750"/>
                      <a:pt x="382" y="19578"/>
                      <a:pt x="1099" y="20017"/>
                    </a:cubicBezTo>
                    <a:lnTo>
                      <a:pt x="13409" y="27133"/>
                    </a:lnTo>
                    <a:lnTo>
                      <a:pt x="13413" y="27126"/>
                    </a:lnTo>
                    <a:cubicBezTo>
                      <a:pt x="12677" y="26717"/>
                      <a:pt x="12291" y="24967"/>
                      <a:pt x="12294" y="20336"/>
                    </a:cubicBez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DE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4887058" y="2701879"/>
                <a:ext cx="178957" cy="324237"/>
              </a:xfrm>
              <a:custGeom>
                <a:rect b="b" l="l" r="r" t="t"/>
                <a:pathLst>
                  <a:path extrusionOk="0" h="22423" w="12376">
                    <a:moveTo>
                      <a:pt x="8775" y="0"/>
                    </a:moveTo>
                    <a:cubicBezTo>
                      <a:pt x="8741" y="4"/>
                      <a:pt x="8702" y="4"/>
                      <a:pt x="8667" y="4"/>
                    </a:cubicBezTo>
                    <a:cubicBezTo>
                      <a:pt x="8532" y="4"/>
                      <a:pt x="8394" y="20"/>
                      <a:pt x="8262" y="35"/>
                    </a:cubicBezTo>
                    <a:cubicBezTo>
                      <a:pt x="8147" y="47"/>
                      <a:pt x="8031" y="62"/>
                      <a:pt x="7912" y="82"/>
                    </a:cubicBezTo>
                    <a:cubicBezTo>
                      <a:pt x="7780" y="105"/>
                      <a:pt x="7650" y="135"/>
                      <a:pt x="7522" y="170"/>
                    </a:cubicBezTo>
                    <a:lnTo>
                      <a:pt x="7461" y="182"/>
                    </a:lnTo>
                    <a:cubicBezTo>
                      <a:pt x="7349" y="201"/>
                      <a:pt x="7237" y="232"/>
                      <a:pt x="7125" y="267"/>
                    </a:cubicBezTo>
                    <a:cubicBezTo>
                      <a:pt x="7033" y="290"/>
                      <a:pt x="6947" y="317"/>
                      <a:pt x="6855" y="347"/>
                    </a:cubicBezTo>
                    <a:lnTo>
                      <a:pt x="6774" y="379"/>
                    </a:lnTo>
                    <a:cubicBezTo>
                      <a:pt x="6150" y="575"/>
                      <a:pt x="5487" y="856"/>
                      <a:pt x="4732" y="1222"/>
                    </a:cubicBezTo>
                    <a:lnTo>
                      <a:pt x="4673" y="1249"/>
                    </a:lnTo>
                    <a:lnTo>
                      <a:pt x="4654" y="1258"/>
                    </a:lnTo>
                    <a:lnTo>
                      <a:pt x="4634" y="1265"/>
                    </a:lnTo>
                    <a:lnTo>
                      <a:pt x="2534" y="2391"/>
                    </a:lnTo>
                    <a:lnTo>
                      <a:pt x="2506" y="2410"/>
                    </a:lnTo>
                    <a:lnTo>
                      <a:pt x="2442" y="2441"/>
                    </a:lnTo>
                    <a:lnTo>
                      <a:pt x="2341" y="2498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079" y="2649"/>
                      <a:pt x="2079" y="2649"/>
                      <a:pt x="2079" y="2649"/>
                    </a:cubicBezTo>
                    <a:lnTo>
                      <a:pt x="1" y="3852"/>
                    </a:lnTo>
                    <a:lnTo>
                      <a:pt x="2079" y="2650"/>
                    </a:lnTo>
                    <a:lnTo>
                      <a:pt x="2079" y="2650"/>
                    </a:lnTo>
                    <a:cubicBezTo>
                      <a:pt x="2123" y="2675"/>
                      <a:pt x="4665" y="4142"/>
                      <a:pt x="6335" y="5105"/>
                    </a:cubicBezTo>
                    <a:cubicBezTo>
                      <a:pt x="7152" y="5578"/>
                      <a:pt x="7762" y="5930"/>
                      <a:pt x="7769" y="5934"/>
                    </a:cubicBezTo>
                    <a:cubicBezTo>
                      <a:pt x="7985" y="6060"/>
                      <a:pt x="8135" y="6288"/>
                      <a:pt x="8232" y="6666"/>
                    </a:cubicBezTo>
                    <a:cubicBezTo>
                      <a:pt x="8351" y="7113"/>
                      <a:pt x="8394" y="7772"/>
                      <a:pt x="8397" y="8729"/>
                    </a:cubicBezTo>
                    <a:cubicBezTo>
                      <a:pt x="8394" y="10899"/>
                      <a:pt x="8027" y="12407"/>
                      <a:pt x="7611" y="14145"/>
                    </a:cubicBezTo>
                    <a:cubicBezTo>
                      <a:pt x="7557" y="14357"/>
                      <a:pt x="7507" y="14565"/>
                      <a:pt x="7456" y="14773"/>
                    </a:cubicBezTo>
                    <a:cubicBezTo>
                      <a:pt x="7445" y="14827"/>
                      <a:pt x="7433" y="14882"/>
                      <a:pt x="7418" y="14932"/>
                    </a:cubicBezTo>
                    <a:cubicBezTo>
                      <a:pt x="7326" y="15332"/>
                      <a:pt x="7237" y="15722"/>
                      <a:pt x="7156" y="16111"/>
                    </a:cubicBezTo>
                    <a:cubicBezTo>
                      <a:pt x="7129" y="16254"/>
                      <a:pt x="7098" y="16404"/>
                      <a:pt x="7063" y="16562"/>
                    </a:cubicBezTo>
                    <a:cubicBezTo>
                      <a:pt x="7017" y="16805"/>
                      <a:pt x="6971" y="17060"/>
                      <a:pt x="6929" y="17318"/>
                    </a:cubicBezTo>
                    <a:cubicBezTo>
                      <a:pt x="6921" y="17368"/>
                      <a:pt x="6913" y="17418"/>
                      <a:pt x="6906" y="17468"/>
                    </a:cubicBezTo>
                    <a:cubicBezTo>
                      <a:pt x="6897" y="17510"/>
                      <a:pt x="6890" y="17553"/>
                      <a:pt x="6883" y="17599"/>
                    </a:cubicBezTo>
                    <a:cubicBezTo>
                      <a:pt x="6836" y="17869"/>
                      <a:pt x="6794" y="18154"/>
                      <a:pt x="6759" y="18451"/>
                    </a:cubicBezTo>
                    <a:cubicBezTo>
                      <a:pt x="6755" y="18471"/>
                      <a:pt x="6755" y="18490"/>
                      <a:pt x="6751" y="18508"/>
                    </a:cubicBezTo>
                    <a:cubicBezTo>
                      <a:pt x="6736" y="18647"/>
                      <a:pt x="6721" y="18791"/>
                      <a:pt x="6701" y="18933"/>
                    </a:cubicBezTo>
                    <a:cubicBezTo>
                      <a:pt x="6698" y="18948"/>
                      <a:pt x="6698" y="18960"/>
                      <a:pt x="6693" y="18976"/>
                    </a:cubicBezTo>
                    <a:cubicBezTo>
                      <a:pt x="6693" y="18991"/>
                      <a:pt x="6689" y="19006"/>
                      <a:pt x="6689" y="19022"/>
                    </a:cubicBezTo>
                    <a:cubicBezTo>
                      <a:pt x="6670" y="19176"/>
                      <a:pt x="6659" y="19323"/>
                      <a:pt x="6643" y="19469"/>
                    </a:cubicBezTo>
                    <a:lnTo>
                      <a:pt x="11755" y="22422"/>
                    </a:lnTo>
                    <a:cubicBezTo>
                      <a:pt x="11694" y="22383"/>
                      <a:pt x="11624" y="22337"/>
                      <a:pt x="11559" y="22291"/>
                    </a:cubicBezTo>
                    <a:cubicBezTo>
                      <a:pt x="10880" y="21778"/>
                      <a:pt x="10502" y="20795"/>
                      <a:pt x="10502" y="19511"/>
                    </a:cubicBezTo>
                    <a:lnTo>
                      <a:pt x="10502" y="19499"/>
                    </a:lnTo>
                    <a:lnTo>
                      <a:pt x="10502" y="19453"/>
                    </a:lnTo>
                    <a:cubicBezTo>
                      <a:pt x="10502" y="19295"/>
                      <a:pt x="10510" y="19115"/>
                      <a:pt x="10529" y="18875"/>
                    </a:cubicBezTo>
                    <a:lnTo>
                      <a:pt x="10537" y="18837"/>
                    </a:lnTo>
                    <a:lnTo>
                      <a:pt x="10537" y="18798"/>
                    </a:lnTo>
                    <a:cubicBezTo>
                      <a:pt x="10610" y="16882"/>
                      <a:pt x="10945" y="15483"/>
                      <a:pt x="11335" y="13871"/>
                    </a:cubicBezTo>
                    <a:cubicBezTo>
                      <a:pt x="11821" y="11855"/>
                      <a:pt x="12376" y="9573"/>
                      <a:pt x="12376" y="6431"/>
                    </a:cubicBezTo>
                    <a:lnTo>
                      <a:pt x="12376" y="6334"/>
                    </a:lnTo>
                    <a:cubicBezTo>
                      <a:pt x="12376" y="5455"/>
                      <a:pt x="12318" y="4676"/>
                      <a:pt x="12214" y="3952"/>
                    </a:cubicBezTo>
                    <a:lnTo>
                      <a:pt x="12191" y="3821"/>
                    </a:lnTo>
                    <a:cubicBezTo>
                      <a:pt x="12144" y="3512"/>
                      <a:pt x="12082" y="3219"/>
                      <a:pt x="12018" y="2957"/>
                    </a:cubicBezTo>
                    <a:lnTo>
                      <a:pt x="11967" y="2776"/>
                    </a:lnTo>
                    <a:cubicBezTo>
                      <a:pt x="11894" y="2534"/>
                      <a:pt x="11817" y="2302"/>
                      <a:pt x="11728" y="2090"/>
                    </a:cubicBezTo>
                    <a:lnTo>
                      <a:pt x="11712" y="2051"/>
                    </a:lnTo>
                    <a:cubicBezTo>
                      <a:pt x="11698" y="2013"/>
                      <a:pt x="11678" y="1966"/>
                      <a:pt x="11655" y="1924"/>
                    </a:cubicBezTo>
                    <a:cubicBezTo>
                      <a:pt x="11562" y="1708"/>
                      <a:pt x="11454" y="1516"/>
                      <a:pt x="11335" y="1331"/>
                    </a:cubicBezTo>
                    <a:cubicBezTo>
                      <a:pt x="11312" y="1292"/>
                      <a:pt x="11292" y="1258"/>
                      <a:pt x="11269" y="1230"/>
                    </a:cubicBezTo>
                    <a:cubicBezTo>
                      <a:pt x="10980" y="826"/>
                      <a:pt x="10634" y="517"/>
                      <a:pt x="10237" y="309"/>
                    </a:cubicBezTo>
                    <a:cubicBezTo>
                      <a:pt x="10190" y="290"/>
                      <a:pt x="10151" y="278"/>
                      <a:pt x="10098" y="251"/>
                    </a:cubicBezTo>
                    <a:cubicBezTo>
                      <a:pt x="9924" y="178"/>
                      <a:pt x="9774" y="128"/>
                      <a:pt x="9627" y="89"/>
                    </a:cubicBezTo>
                    <a:cubicBezTo>
                      <a:pt x="9566" y="78"/>
                      <a:pt x="9496" y="66"/>
                      <a:pt x="9431" y="55"/>
                    </a:cubicBezTo>
                    <a:lnTo>
                      <a:pt x="9381" y="47"/>
                    </a:lnTo>
                    <a:cubicBezTo>
                      <a:pt x="9226" y="20"/>
                      <a:pt x="9095" y="9"/>
                      <a:pt x="8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4718276" y="2140058"/>
                <a:ext cx="345363" cy="680820"/>
              </a:xfrm>
              <a:custGeom>
                <a:rect b="b" l="l" r="r" t="t"/>
                <a:pathLst>
                  <a:path extrusionOk="0" h="47083" w="23884">
                    <a:moveTo>
                      <a:pt x="19295" y="0"/>
                    </a:moveTo>
                    <a:cubicBezTo>
                      <a:pt x="18374" y="0"/>
                      <a:pt x="17356" y="292"/>
                      <a:pt x="16288" y="913"/>
                    </a:cubicBezTo>
                    <a:cubicBezTo>
                      <a:pt x="16026" y="1056"/>
                      <a:pt x="15765" y="1230"/>
                      <a:pt x="15541" y="1392"/>
                    </a:cubicBezTo>
                    <a:cubicBezTo>
                      <a:pt x="13532" y="2694"/>
                      <a:pt x="12202" y="4125"/>
                      <a:pt x="11023" y="5390"/>
                    </a:cubicBezTo>
                    <a:cubicBezTo>
                      <a:pt x="10625" y="5817"/>
                      <a:pt x="10247" y="6230"/>
                      <a:pt x="9850" y="6619"/>
                    </a:cubicBezTo>
                    <a:cubicBezTo>
                      <a:pt x="9924" y="6550"/>
                      <a:pt x="9997" y="6477"/>
                      <a:pt x="10070" y="6407"/>
                    </a:cubicBezTo>
                    <a:cubicBezTo>
                      <a:pt x="10082" y="6392"/>
                      <a:pt x="10093" y="6379"/>
                      <a:pt x="10105" y="6368"/>
                    </a:cubicBezTo>
                    <a:cubicBezTo>
                      <a:pt x="10124" y="6349"/>
                      <a:pt x="10144" y="6330"/>
                      <a:pt x="10159" y="6310"/>
                    </a:cubicBezTo>
                    <a:lnTo>
                      <a:pt x="10159" y="6315"/>
                    </a:lnTo>
                    <a:cubicBezTo>
                      <a:pt x="10448" y="6018"/>
                      <a:pt x="10733" y="5709"/>
                      <a:pt x="11030" y="5393"/>
                    </a:cubicBezTo>
                    <a:cubicBezTo>
                      <a:pt x="11728" y="4637"/>
                      <a:pt x="12487" y="3817"/>
                      <a:pt x="13413" y="3007"/>
                    </a:cubicBezTo>
                    <a:lnTo>
                      <a:pt x="18663" y="6037"/>
                    </a:lnTo>
                    <a:lnTo>
                      <a:pt x="18660" y="6045"/>
                    </a:lnTo>
                    <a:cubicBezTo>
                      <a:pt x="18752" y="6098"/>
                      <a:pt x="18845" y="6160"/>
                      <a:pt x="18921" y="6233"/>
                    </a:cubicBezTo>
                    <a:lnTo>
                      <a:pt x="18945" y="6249"/>
                    </a:lnTo>
                    <a:cubicBezTo>
                      <a:pt x="19014" y="6318"/>
                      <a:pt x="19087" y="6388"/>
                      <a:pt x="19160" y="6468"/>
                    </a:cubicBezTo>
                    <a:cubicBezTo>
                      <a:pt x="19172" y="6480"/>
                      <a:pt x="19176" y="6491"/>
                      <a:pt x="19188" y="6500"/>
                    </a:cubicBezTo>
                    <a:cubicBezTo>
                      <a:pt x="19253" y="6584"/>
                      <a:pt x="19311" y="6665"/>
                      <a:pt x="19361" y="6750"/>
                    </a:cubicBezTo>
                    <a:cubicBezTo>
                      <a:pt x="19380" y="6769"/>
                      <a:pt x="19388" y="6785"/>
                      <a:pt x="19403" y="6812"/>
                    </a:cubicBezTo>
                    <a:cubicBezTo>
                      <a:pt x="19450" y="6893"/>
                      <a:pt x="19500" y="6981"/>
                      <a:pt x="19539" y="7078"/>
                    </a:cubicBezTo>
                    <a:cubicBezTo>
                      <a:pt x="19550" y="7101"/>
                      <a:pt x="19565" y="7128"/>
                      <a:pt x="19576" y="7155"/>
                    </a:cubicBezTo>
                    <a:cubicBezTo>
                      <a:pt x="19615" y="7251"/>
                      <a:pt x="19646" y="7344"/>
                      <a:pt x="19685" y="7440"/>
                    </a:cubicBezTo>
                    <a:cubicBezTo>
                      <a:pt x="19692" y="7471"/>
                      <a:pt x="19708" y="7509"/>
                      <a:pt x="19720" y="7555"/>
                    </a:cubicBezTo>
                    <a:cubicBezTo>
                      <a:pt x="19743" y="7641"/>
                      <a:pt x="19766" y="7749"/>
                      <a:pt x="19793" y="7849"/>
                    </a:cubicBezTo>
                    <a:cubicBezTo>
                      <a:pt x="19793" y="7895"/>
                      <a:pt x="19808" y="7934"/>
                      <a:pt x="19816" y="7984"/>
                    </a:cubicBezTo>
                    <a:cubicBezTo>
                      <a:pt x="19839" y="8091"/>
                      <a:pt x="19850" y="8199"/>
                      <a:pt x="19859" y="8315"/>
                    </a:cubicBezTo>
                    <a:cubicBezTo>
                      <a:pt x="19870" y="8358"/>
                      <a:pt x="19873" y="8400"/>
                      <a:pt x="19882" y="8450"/>
                    </a:cubicBezTo>
                    <a:cubicBezTo>
                      <a:pt x="19893" y="8616"/>
                      <a:pt x="19900" y="8778"/>
                      <a:pt x="19900" y="8955"/>
                    </a:cubicBezTo>
                    <a:cubicBezTo>
                      <a:pt x="19905" y="9918"/>
                      <a:pt x="19692" y="10964"/>
                      <a:pt x="19295" y="11973"/>
                    </a:cubicBezTo>
                    <a:cubicBezTo>
                      <a:pt x="19168" y="12309"/>
                      <a:pt x="19014" y="12641"/>
                      <a:pt x="18841" y="12972"/>
                    </a:cubicBezTo>
                    <a:cubicBezTo>
                      <a:pt x="18162" y="14279"/>
                      <a:pt x="17252" y="15304"/>
                      <a:pt x="16285" y="15863"/>
                    </a:cubicBezTo>
                    <a:cubicBezTo>
                      <a:pt x="16161" y="15932"/>
                      <a:pt x="16026" y="16002"/>
                      <a:pt x="15829" y="16087"/>
                    </a:cubicBezTo>
                    <a:lnTo>
                      <a:pt x="15802" y="16099"/>
                    </a:lnTo>
                    <a:lnTo>
                      <a:pt x="15776" y="16110"/>
                    </a:lnTo>
                    <a:cubicBezTo>
                      <a:pt x="14361" y="16835"/>
                      <a:pt x="13463" y="16904"/>
                      <a:pt x="12425" y="16985"/>
                    </a:cubicBezTo>
                    <a:cubicBezTo>
                      <a:pt x="11940" y="17024"/>
                      <a:pt x="11423" y="17058"/>
                      <a:pt x="10849" y="17167"/>
                    </a:cubicBezTo>
                    <a:cubicBezTo>
                      <a:pt x="10471" y="17240"/>
                      <a:pt x="10059" y="17336"/>
                      <a:pt x="9607" y="17487"/>
                    </a:cubicBezTo>
                    <a:cubicBezTo>
                      <a:pt x="8936" y="17714"/>
                      <a:pt x="8178" y="18042"/>
                      <a:pt x="7290" y="18558"/>
                    </a:cubicBezTo>
                    <a:cubicBezTo>
                      <a:pt x="6605" y="18955"/>
                      <a:pt x="5972" y="19391"/>
                      <a:pt x="5356" y="19892"/>
                    </a:cubicBezTo>
                    <a:lnTo>
                      <a:pt x="5294" y="19950"/>
                    </a:lnTo>
                    <a:cubicBezTo>
                      <a:pt x="5009" y="20189"/>
                      <a:pt x="4735" y="20432"/>
                      <a:pt x="4495" y="20667"/>
                    </a:cubicBezTo>
                    <a:lnTo>
                      <a:pt x="4454" y="20709"/>
                    </a:lnTo>
                    <a:lnTo>
                      <a:pt x="4438" y="20717"/>
                    </a:lnTo>
                    <a:cubicBezTo>
                      <a:pt x="3886" y="21276"/>
                      <a:pt x="3378" y="21877"/>
                      <a:pt x="2922" y="22548"/>
                    </a:cubicBezTo>
                    <a:lnTo>
                      <a:pt x="2915" y="22564"/>
                    </a:lnTo>
                    <a:cubicBezTo>
                      <a:pt x="2714" y="22849"/>
                      <a:pt x="2534" y="23146"/>
                      <a:pt x="2356" y="23469"/>
                    </a:cubicBezTo>
                    <a:lnTo>
                      <a:pt x="2241" y="23666"/>
                    </a:lnTo>
                    <a:cubicBezTo>
                      <a:pt x="2090" y="23944"/>
                      <a:pt x="1959" y="24222"/>
                      <a:pt x="1828" y="24499"/>
                    </a:cubicBezTo>
                    <a:lnTo>
                      <a:pt x="1808" y="24545"/>
                    </a:lnTo>
                    <a:cubicBezTo>
                      <a:pt x="1774" y="24611"/>
                      <a:pt x="1743" y="24676"/>
                      <a:pt x="1720" y="24738"/>
                    </a:cubicBezTo>
                    <a:cubicBezTo>
                      <a:pt x="1593" y="25035"/>
                      <a:pt x="1461" y="25343"/>
                      <a:pt x="1350" y="25652"/>
                    </a:cubicBezTo>
                    <a:cubicBezTo>
                      <a:pt x="1326" y="25706"/>
                      <a:pt x="1312" y="25752"/>
                      <a:pt x="1296" y="25809"/>
                    </a:cubicBezTo>
                    <a:cubicBezTo>
                      <a:pt x="1164" y="26179"/>
                      <a:pt x="1041" y="26558"/>
                      <a:pt x="941" y="26920"/>
                    </a:cubicBezTo>
                    <a:cubicBezTo>
                      <a:pt x="933" y="26970"/>
                      <a:pt x="915" y="27017"/>
                      <a:pt x="915" y="27035"/>
                    </a:cubicBezTo>
                    <a:cubicBezTo>
                      <a:pt x="830" y="27359"/>
                      <a:pt x="744" y="27683"/>
                      <a:pt x="675" y="28015"/>
                    </a:cubicBezTo>
                    <a:cubicBezTo>
                      <a:pt x="652" y="28115"/>
                      <a:pt x="632" y="28215"/>
                      <a:pt x="614" y="28316"/>
                    </a:cubicBezTo>
                    <a:lnTo>
                      <a:pt x="595" y="28396"/>
                    </a:lnTo>
                    <a:cubicBezTo>
                      <a:pt x="545" y="28643"/>
                      <a:pt x="506" y="28890"/>
                      <a:pt x="463" y="29145"/>
                    </a:cubicBezTo>
                    <a:cubicBezTo>
                      <a:pt x="436" y="29287"/>
                      <a:pt x="409" y="29441"/>
                      <a:pt x="386" y="29595"/>
                    </a:cubicBezTo>
                    <a:cubicBezTo>
                      <a:pt x="360" y="29823"/>
                      <a:pt x="324" y="30062"/>
                      <a:pt x="298" y="30301"/>
                    </a:cubicBezTo>
                    <a:lnTo>
                      <a:pt x="286" y="30417"/>
                    </a:lnTo>
                    <a:cubicBezTo>
                      <a:pt x="267" y="30533"/>
                      <a:pt x="251" y="30656"/>
                      <a:pt x="244" y="30782"/>
                    </a:cubicBezTo>
                    <a:cubicBezTo>
                      <a:pt x="212" y="31026"/>
                      <a:pt x="193" y="31276"/>
                      <a:pt x="166" y="31531"/>
                    </a:cubicBezTo>
                    <a:lnTo>
                      <a:pt x="155" y="31661"/>
                    </a:lnTo>
                    <a:cubicBezTo>
                      <a:pt x="151" y="31754"/>
                      <a:pt x="143" y="31843"/>
                      <a:pt x="136" y="31939"/>
                    </a:cubicBezTo>
                    <a:lnTo>
                      <a:pt x="132" y="31978"/>
                    </a:lnTo>
                    <a:lnTo>
                      <a:pt x="132" y="32024"/>
                    </a:lnTo>
                    <a:lnTo>
                      <a:pt x="1" y="36084"/>
                    </a:lnTo>
                    <a:lnTo>
                      <a:pt x="4" y="36111"/>
                    </a:lnTo>
                    <a:lnTo>
                      <a:pt x="4" y="36141"/>
                    </a:lnTo>
                    <a:lnTo>
                      <a:pt x="4" y="44753"/>
                    </a:lnTo>
                    <a:lnTo>
                      <a:pt x="3983" y="47082"/>
                    </a:lnTo>
                    <a:lnTo>
                      <a:pt x="3983" y="47082"/>
                    </a:lnTo>
                    <a:lnTo>
                      <a:pt x="3979" y="42556"/>
                    </a:lnTo>
                    <a:lnTo>
                      <a:pt x="3983" y="42560"/>
                    </a:lnTo>
                    <a:lnTo>
                      <a:pt x="3983" y="38065"/>
                    </a:lnTo>
                    <a:lnTo>
                      <a:pt x="3979" y="33836"/>
                    </a:lnTo>
                    <a:cubicBezTo>
                      <a:pt x="3979" y="31334"/>
                      <a:pt x="4107" y="29430"/>
                      <a:pt x="4361" y="28019"/>
                    </a:cubicBezTo>
                    <a:cubicBezTo>
                      <a:pt x="4781" y="25652"/>
                      <a:pt x="5433" y="24942"/>
                      <a:pt x="7294" y="23871"/>
                    </a:cubicBezTo>
                    <a:cubicBezTo>
                      <a:pt x="8922" y="22926"/>
                      <a:pt x="9893" y="22853"/>
                      <a:pt x="11018" y="22768"/>
                    </a:cubicBezTo>
                    <a:cubicBezTo>
                      <a:pt x="11454" y="22738"/>
                      <a:pt x="11867" y="22687"/>
                      <a:pt x="12279" y="22626"/>
                    </a:cubicBezTo>
                    <a:cubicBezTo>
                      <a:pt x="12387" y="22610"/>
                      <a:pt x="12503" y="22590"/>
                      <a:pt x="12614" y="22571"/>
                    </a:cubicBezTo>
                    <a:cubicBezTo>
                      <a:pt x="12804" y="22537"/>
                      <a:pt x="12989" y="22494"/>
                      <a:pt x="13189" y="22441"/>
                    </a:cubicBezTo>
                    <a:cubicBezTo>
                      <a:pt x="13428" y="22386"/>
                      <a:pt x="13678" y="22313"/>
                      <a:pt x="13948" y="22224"/>
                    </a:cubicBezTo>
                    <a:lnTo>
                      <a:pt x="14268" y="22108"/>
                    </a:lnTo>
                    <a:cubicBezTo>
                      <a:pt x="14688" y="21946"/>
                      <a:pt x="15089" y="21770"/>
                      <a:pt x="15505" y="21558"/>
                    </a:cubicBezTo>
                    <a:cubicBezTo>
                      <a:pt x="15525" y="21550"/>
                      <a:pt x="15548" y="21542"/>
                      <a:pt x="15560" y="21530"/>
                    </a:cubicBezTo>
                    <a:cubicBezTo>
                      <a:pt x="15822" y="21423"/>
                      <a:pt x="16061" y="21303"/>
                      <a:pt x="16281" y="21176"/>
                    </a:cubicBezTo>
                    <a:cubicBezTo>
                      <a:pt x="18555" y="19857"/>
                      <a:pt x="20691" y="17286"/>
                      <a:pt x="22140" y="14101"/>
                    </a:cubicBezTo>
                    <a:cubicBezTo>
                      <a:pt x="23266" y="11646"/>
                      <a:pt x="23883" y="9002"/>
                      <a:pt x="23883" y="6646"/>
                    </a:cubicBezTo>
                    <a:lnTo>
                      <a:pt x="23883" y="6634"/>
                    </a:lnTo>
                    <a:cubicBezTo>
                      <a:pt x="23879" y="2486"/>
                      <a:pt x="21990" y="0"/>
                      <a:pt x="19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4598905" y="1556242"/>
                <a:ext cx="774145" cy="325119"/>
              </a:xfrm>
              <a:custGeom>
                <a:rect b="b" l="l" r="r" t="t"/>
                <a:pathLst>
                  <a:path extrusionOk="0" h="22484" w="53537">
                    <a:moveTo>
                      <a:pt x="39886" y="1"/>
                    </a:moveTo>
                    <a:lnTo>
                      <a:pt x="39755" y="1"/>
                    </a:ln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37758" y="641"/>
                    </a:lnTo>
                    <a:cubicBezTo>
                      <a:pt x="37893" y="564"/>
                      <a:pt x="38020" y="490"/>
                      <a:pt x="38154" y="433"/>
                    </a:cubicBezTo>
                    <a:cubicBezTo>
                      <a:pt x="38286" y="367"/>
                      <a:pt x="38414" y="310"/>
                      <a:pt x="38537" y="267"/>
                    </a:cubicBezTo>
                    <a:lnTo>
                      <a:pt x="38540" y="259"/>
                    </a:lnTo>
                    <a:cubicBezTo>
                      <a:pt x="38675" y="213"/>
                      <a:pt x="38798" y="175"/>
                      <a:pt x="38918" y="139"/>
                    </a:cubicBezTo>
                    <a:cubicBezTo>
                      <a:pt x="39042" y="102"/>
                      <a:pt x="39165" y="74"/>
                      <a:pt x="39284" y="55"/>
                    </a:cubicBezTo>
                    <a:cubicBezTo>
                      <a:pt x="39442" y="24"/>
                      <a:pt x="39604" y="9"/>
                      <a:pt x="39755" y="1"/>
                    </a:cubicBezTo>
                    <a:lnTo>
                      <a:pt x="39886" y="1"/>
                    </a:lnTo>
                    <a:cubicBezTo>
                      <a:pt x="40499" y="1"/>
                      <a:pt x="41058" y="171"/>
                      <a:pt x="41547" y="483"/>
                    </a:cubicBezTo>
                    <a:lnTo>
                      <a:pt x="53536" y="7403"/>
                    </a:lnTo>
                    <a:lnTo>
                      <a:pt x="53536" y="7403"/>
                    </a:ln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24"/>
              <p:cNvSpPr/>
              <p:nvPr/>
            </p:nvSpPr>
            <p:spPr>
              <a:xfrm>
                <a:off x="3912170" y="2300975"/>
                <a:ext cx="201463" cy="917095"/>
              </a:xfrm>
              <a:custGeom>
                <a:rect b="b" l="l" r="r" t="t"/>
                <a:pathLst>
                  <a:path extrusionOk="0" h="63237" w="13726">
                    <a:moveTo>
                      <a:pt x="1447" y="1"/>
                    </a:moveTo>
                    <a:cubicBezTo>
                      <a:pt x="575" y="1835"/>
                      <a:pt x="39" y="3883"/>
                      <a:pt x="47" y="5783"/>
                    </a:cubicBezTo>
                    <a:lnTo>
                      <a:pt x="0" y="56146"/>
                    </a:lnTo>
                    <a:lnTo>
                      <a:pt x="12283" y="63236"/>
                    </a:lnTo>
                    <a:lnTo>
                      <a:pt x="12287" y="12950"/>
                    </a:lnTo>
                    <a:cubicBezTo>
                      <a:pt x="12287" y="11030"/>
                      <a:pt x="12830" y="8949"/>
                      <a:pt x="13725" y="7090"/>
                    </a:cubicBez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24"/>
              <p:cNvSpPr/>
              <p:nvPr/>
            </p:nvSpPr>
            <p:spPr>
              <a:xfrm>
                <a:off x="3934610" y="1916631"/>
                <a:ext cx="1072209" cy="1301834"/>
              </a:xfrm>
              <a:custGeom>
                <a:rect b="b" l="l" r="r" t="t"/>
                <a:pathLst>
                  <a:path extrusionOk="0" h="90030" w="74150">
                    <a:moveTo>
                      <a:pt x="41963" y="1"/>
                    </a:moveTo>
                    <a:lnTo>
                      <a:pt x="4291" y="21689"/>
                    </a:lnTo>
                    <a:cubicBezTo>
                      <a:pt x="4157" y="21767"/>
                      <a:pt x="4022" y="21851"/>
                      <a:pt x="3894" y="21947"/>
                    </a:cubicBezTo>
                    <a:cubicBezTo>
                      <a:pt x="3824" y="21994"/>
                      <a:pt x="3748" y="22040"/>
                      <a:pt x="3678" y="22094"/>
                    </a:cubicBezTo>
                    <a:cubicBezTo>
                      <a:pt x="3625" y="22141"/>
                      <a:pt x="3566" y="22183"/>
                      <a:pt x="3509" y="22233"/>
                    </a:cubicBezTo>
                    <a:cubicBezTo>
                      <a:pt x="3451" y="22280"/>
                      <a:pt x="3389" y="22317"/>
                      <a:pt x="3328" y="22368"/>
                    </a:cubicBezTo>
                    <a:cubicBezTo>
                      <a:pt x="3273" y="22410"/>
                      <a:pt x="3227" y="22449"/>
                      <a:pt x="3173" y="22488"/>
                    </a:cubicBezTo>
                    <a:cubicBezTo>
                      <a:pt x="3162" y="22499"/>
                      <a:pt x="3150" y="22507"/>
                      <a:pt x="3143" y="22518"/>
                    </a:cubicBezTo>
                    <a:cubicBezTo>
                      <a:pt x="3127" y="22530"/>
                      <a:pt x="3100" y="22549"/>
                      <a:pt x="3081" y="22568"/>
                    </a:cubicBezTo>
                    <a:cubicBezTo>
                      <a:pt x="3023" y="22618"/>
                      <a:pt x="2965" y="22676"/>
                      <a:pt x="2903" y="22734"/>
                    </a:cubicBezTo>
                    <a:cubicBezTo>
                      <a:pt x="2876" y="22750"/>
                      <a:pt x="2857" y="22769"/>
                      <a:pt x="2838" y="22788"/>
                    </a:cubicBezTo>
                    <a:cubicBezTo>
                      <a:pt x="2769" y="22858"/>
                      <a:pt x="2699" y="22923"/>
                      <a:pt x="2625" y="23000"/>
                    </a:cubicBezTo>
                    <a:cubicBezTo>
                      <a:pt x="2625" y="23000"/>
                      <a:pt x="2624" y="22999"/>
                      <a:pt x="2622" y="22999"/>
                    </a:cubicBezTo>
                    <a:cubicBezTo>
                      <a:pt x="2621" y="22999"/>
                      <a:pt x="2620" y="23000"/>
                      <a:pt x="2622" y="23004"/>
                    </a:cubicBezTo>
                    <a:cubicBezTo>
                      <a:pt x="2579" y="23039"/>
                      <a:pt x="2541" y="23073"/>
                      <a:pt x="2506" y="23116"/>
                    </a:cubicBezTo>
                    <a:cubicBezTo>
                      <a:pt x="2483" y="23139"/>
                      <a:pt x="2463" y="23158"/>
                      <a:pt x="2440" y="23185"/>
                    </a:cubicBezTo>
                    <a:cubicBezTo>
                      <a:pt x="2406" y="23220"/>
                      <a:pt x="2371" y="23255"/>
                      <a:pt x="2340" y="23289"/>
                    </a:cubicBezTo>
                    <a:cubicBezTo>
                      <a:pt x="2298" y="23340"/>
                      <a:pt x="2248" y="23381"/>
                      <a:pt x="2205" y="23436"/>
                    </a:cubicBezTo>
                    <a:cubicBezTo>
                      <a:pt x="2086" y="23559"/>
                      <a:pt x="1978" y="23690"/>
                      <a:pt x="1870" y="23821"/>
                    </a:cubicBezTo>
                    <a:cubicBezTo>
                      <a:pt x="1855" y="23840"/>
                      <a:pt x="1835" y="23872"/>
                      <a:pt x="1812" y="23895"/>
                    </a:cubicBezTo>
                    <a:cubicBezTo>
                      <a:pt x="1743" y="23979"/>
                      <a:pt x="1677" y="24064"/>
                      <a:pt x="1612" y="24149"/>
                    </a:cubicBezTo>
                    <a:cubicBezTo>
                      <a:pt x="1543" y="24234"/>
                      <a:pt x="1477" y="24319"/>
                      <a:pt x="1419" y="24408"/>
                    </a:cubicBezTo>
                    <a:cubicBezTo>
                      <a:pt x="1381" y="24458"/>
                      <a:pt x="1346" y="24507"/>
                      <a:pt x="1312" y="24554"/>
                    </a:cubicBezTo>
                    <a:cubicBezTo>
                      <a:pt x="1307" y="24561"/>
                      <a:pt x="1296" y="24569"/>
                      <a:pt x="1288" y="24581"/>
                    </a:cubicBezTo>
                    <a:cubicBezTo>
                      <a:pt x="1173" y="24739"/>
                      <a:pt x="1061" y="24904"/>
                      <a:pt x="960" y="25070"/>
                    </a:cubicBezTo>
                    <a:cubicBezTo>
                      <a:pt x="945" y="25093"/>
                      <a:pt x="922" y="25116"/>
                      <a:pt x="910" y="25139"/>
                    </a:cubicBezTo>
                    <a:lnTo>
                      <a:pt x="841" y="25255"/>
                    </a:lnTo>
                    <a:cubicBezTo>
                      <a:pt x="729" y="25429"/>
                      <a:pt x="625" y="25610"/>
                      <a:pt x="521" y="25787"/>
                    </a:cubicBezTo>
                    <a:cubicBezTo>
                      <a:pt x="433" y="25938"/>
                      <a:pt x="351" y="26092"/>
                      <a:pt x="271" y="26246"/>
                    </a:cubicBezTo>
                    <a:cubicBezTo>
                      <a:pt x="212" y="26351"/>
                      <a:pt x="155" y="26466"/>
                      <a:pt x="100" y="26582"/>
                    </a:cubicBezTo>
                    <a:cubicBezTo>
                      <a:pt x="66" y="26655"/>
                      <a:pt x="35" y="26721"/>
                      <a:pt x="1" y="26794"/>
                    </a:cubicBezTo>
                    <a:lnTo>
                      <a:pt x="12279" y="33883"/>
                    </a:lnTo>
                    <a:cubicBezTo>
                      <a:pt x="11384" y="35742"/>
                      <a:pt x="10841" y="37823"/>
                      <a:pt x="10841" y="39743"/>
                    </a:cubicBezTo>
                    <a:lnTo>
                      <a:pt x="10837" y="90029"/>
                    </a:lnTo>
                    <a:lnTo>
                      <a:pt x="20772" y="84297"/>
                    </a:lnTo>
                    <a:cubicBezTo>
                      <a:pt x="26820" y="80800"/>
                      <a:pt x="26820" y="79235"/>
                      <a:pt x="26820" y="76386"/>
                    </a:cubicBezTo>
                    <a:cubicBezTo>
                      <a:pt x="26820" y="75946"/>
                      <a:pt x="26802" y="75526"/>
                      <a:pt x="26770" y="75098"/>
                    </a:cubicBezTo>
                    <a:cubicBezTo>
                      <a:pt x="26763" y="75055"/>
                      <a:pt x="26763" y="75017"/>
                      <a:pt x="26763" y="74979"/>
                    </a:cubicBezTo>
                    <a:lnTo>
                      <a:pt x="26759" y="74929"/>
                    </a:lnTo>
                    <a:lnTo>
                      <a:pt x="26747" y="74893"/>
                    </a:lnTo>
                    <a:lnTo>
                      <a:pt x="26736" y="74778"/>
                    </a:lnTo>
                    <a:cubicBezTo>
                      <a:pt x="26604" y="73568"/>
                      <a:pt x="26331" y="72747"/>
                      <a:pt x="26030" y="71872"/>
                    </a:cubicBezTo>
                    <a:cubicBezTo>
                      <a:pt x="25590" y="70550"/>
                      <a:pt x="25090" y="69065"/>
                      <a:pt x="24985" y="66451"/>
                    </a:cubicBezTo>
                    <a:cubicBezTo>
                      <a:pt x="24958" y="66173"/>
                      <a:pt x="24946" y="65819"/>
                      <a:pt x="24943" y="65479"/>
                    </a:cubicBezTo>
                    <a:cubicBezTo>
                      <a:pt x="24946" y="65287"/>
                      <a:pt x="24955" y="65091"/>
                      <a:pt x="24966" y="64894"/>
                    </a:cubicBezTo>
                    <a:cubicBezTo>
                      <a:pt x="24962" y="64724"/>
                      <a:pt x="24974" y="64559"/>
                      <a:pt x="24993" y="64392"/>
                    </a:cubicBezTo>
                    <a:cubicBezTo>
                      <a:pt x="25032" y="63845"/>
                      <a:pt x="25101" y="63294"/>
                      <a:pt x="25206" y="62742"/>
                    </a:cubicBezTo>
                    <a:cubicBezTo>
                      <a:pt x="25243" y="62484"/>
                      <a:pt x="25293" y="62222"/>
                      <a:pt x="25355" y="61972"/>
                    </a:cubicBezTo>
                    <a:cubicBezTo>
                      <a:pt x="25363" y="61922"/>
                      <a:pt x="25375" y="61876"/>
                      <a:pt x="25391" y="61829"/>
                    </a:cubicBezTo>
                    <a:cubicBezTo>
                      <a:pt x="25452" y="61563"/>
                      <a:pt x="25514" y="61308"/>
                      <a:pt x="25590" y="61043"/>
                    </a:cubicBezTo>
                    <a:cubicBezTo>
                      <a:pt x="25649" y="60823"/>
                      <a:pt x="25718" y="60599"/>
                      <a:pt x="25791" y="60379"/>
                    </a:cubicBezTo>
                    <a:cubicBezTo>
                      <a:pt x="25996" y="59716"/>
                      <a:pt x="26238" y="59061"/>
                      <a:pt x="26524" y="58424"/>
                    </a:cubicBezTo>
                    <a:cubicBezTo>
                      <a:pt x="27903" y="55206"/>
                      <a:pt x="30090" y="52384"/>
                      <a:pt x="32542" y="50969"/>
                    </a:cubicBezTo>
                    <a:cubicBezTo>
                      <a:pt x="33595" y="50358"/>
                      <a:pt x="34617" y="50053"/>
                      <a:pt x="35556" y="50053"/>
                    </a:cubicBezTo>
                    <a:cubicBezTo>
                      <a:pt x="36424" y="50053"/>
                      <a:pt x="37223" y="50313"/>
                      <a:pt x="37912" y="50834"/>
                    </a:cubicBezTo>
                    <a:cubicBezTo>
                      <a:pt x="39353" y="51921"/>
                      <a:pt x="40143" y="54006"/>
                      <a:pt x="40140" y="56713"/>
                    </a:cubicBezTo>
                    <a:cubicBezTo>
                      <a:pt x="40140" y="56979"/>
                      <a:pt x="40125" y="57230"/>
                      <a:pt x="40109" y="57461"/>
                    </a:cubicBezTo>
                    <a:lnTo>
                      <a:pt x="40109" y="57545"/>
                    </a:lnTo>
                    <a:lnTo>
                      <a:pt x="40105" y="57588"/>
                    </a:lnTo>
                    <a:cubicBezTo>
                      <a:pt x="40102" y="57650"/>
                      <a:pt x="40102" y="57719"/>
                      <a:pt x="40097" y="57777"/>
                    </a:cubicBezTo>
                    <a:cubicBezTo>
                      <a:pt x="40074" y="58360"/>
                      <a:pt x="40028" y="58933"/>
                      <a:pt x="39967" y="59539"/>
                    </a:cubicBezTo>
                    <a:cubicBezTo>
                      <a:pt x="39958" y="59636"/>
                      <a:pt x="39947" y="59735"/>
                      <a:pt x="39931" y="59828"/>
                    </a:cubicBezTo>
                    <a:lnTo>
                      <a:pt x="39920" y="59913"/>
                    </a:lnTo>
                    <a:cubicBezTo>
                      <a:pt x="39870" y="60326"/>
                      <a:pt x="39816" y="60726"/>
                      <a:pt x="39750" y="61120"/>
                    </a:cubicBezTo>
                    <a:cubicBezTo>
                      <a:pt x="39704" y="61355"/>
                      <a:pt x="39662" y="61593"/>
                      <a:pt x="39620" y="61825"/>
                    </a:cubicBezTo>
                    <a:cubicBezTo>
                      <a:pt x="39577" y="62061"/>
                      <a:pt x="39527" y="62296"/>
                      <a:pt x="39481" y="62523"/>
                    </a:cubicBezTo>
                    <a:cubicBezTo>
                      <a:pt x="39349" y="63120"/>
                      <a:pt x="39207" y="63730"/>
                      <a:pt x="39056" y="64362"/>
                    </a:cubicBezTo>
                    <a:cubicBezTo>
                      <a:pt x="38632" y="66100"/>
                      <a:pt x="38274" y="67607"/>
                      <a:pt x="38266" y="69782"/>
                    </a:cubicBezTo>
                    <a:cubicBezTo>
                      <a:pt x="38270" y="71505"/>
                      <a:pt x="38413" y="72295"/>
                      <a:pt x="38899" y="72577"/>
                    </a:cubicBezTo>
                    <a:cubicBezTo>
                      <a:pt x="38906" y="72580"/>
                      <a:pt x="38906" y="72580"/>
                      <a:pt x="38910" y="72585"/>
                    </a:cubicBezTo>
                    <a:lnTo>
                      <a:pt x="38910" y="72577"/>
                    </a:lnTo>
                    <a:cubicBezTo>
                      <a:pt x="39056" y="72654"/>
                      <a:pt x="39226" y="72696"/>
                      <a:pt x="39423" y="72701"/>
                    </a:cubicBezTo>
                    <a:cubicBezTo>
                      <a:pt x="39450" y="72702"/>
                      <a:pt x="39477" y="72703"/>
                      <a:pt x="39505" y="72703"/>
                    </a:cubicBezTo>
                    <a:cubicBezTo>
                      <a:pt x="39548" y="72703"/>
                      <a:pt x="39592" y="72701"/>
                      <a:pt x="39643" y="72696"/>
                    </a:cubicBezTo>
                    <a:cubicBezTo>
                      <a:pt x="40575" y="72627"/>
                      <a:pt x="42109" y="71975"/>
                      <a:pt x="44311" y="70699"/>
                    </a:cubicBezTo>
                    <a:lnTo>
                      <a:pt x="47484" y="68872"/>
                    </a:lnTo>
                    <a:lnTo>
                      <a:pt x="50760" y="66983"/>
                    </a:lnTo>
                    <a:lnTo>
                      <a:pt x="54246" y="64967"/>
                    </a:lnTo>
                    <a:lnTo>
                      <a:pt x="54246" y="51729"/>
                    </a:lnTo>
                    <a:lnTo>
                      <a:pt x="54246" y="51705"/>
                    </a:lnTo>
                    <a:lnTo>
                      <a:pt x="54246" y="51675"/>
                    </a:lnTo>
                    <a:lnTo>
                      <a:pt x="54377" y="47615"/>
                    </a:lnTo>
                    <a:lnTo>
                      <a:pt x="54377" y="47572"/>
                    </a:lnTo>
                    <a:lnTo>
                      <a:pt x="54381" y="47530"/>
                    </a:lnTo>
                    <a:cubicBezTo>
                      <a:pt x="54388" y="47434"/>
                      <a:pt x="54392" y="47345"/>
                      <a:pt x="54407" y="47252"/>
                    </a:cubicBezTo>
                    <a:lnTo>
                      <a:pt x="54415" y="47118"/>
                    </a:lnTo>
                    <a:cubicBezTo>
                      <a:pt x="54438" y="46867"/>
                      <a:pt x="54457" y="46617"/>
                      <a:pt x="54484" y="46370"/>
                    </a:cubicBezTo>
                    <a:cubicBezTo>
                      <a:pt x="54496" y="46247"/>
                      <a:pt x="54512" y="46124"/>
                      <a:pt x="54523" y="46008"/>
                    </a:cubicBezTo>
                    <a:lnTo>
                      <a:pt x="54539" y="45892"/>
                    </a:lnTo>
                    <a:cubicBezTo>
                      <a:pt x="54569" y="45649"/>
                      <a:pt x="54605" y="45414"/>
                      <a:pt x="54639" y="45186"/>
                    </a:cubicBezTo>
                    <a:cubicBezTo>
                      <a:pt x="54654" y="45032"/>
                      <a:pt x="54681" y="44878"/>
                      <a:pt x="54704" y="44731"/>
                    </a:cubicBezTo>
                    <a:cubicBezTo>
                      <a:pt x="54751" y="44481"/>
                      <a:pt x="54793" y="44234"/>
                      <a:pt x="54840" y="43991"/>
                    </a:cubicBezTo>
                    <a:lnTo>
                      <a:pt x="54859" y="43907"/>
                    </a:lnTo>
                    <a:cubicBezTo>
                      <a:pt x="54874" y="43810"/>
                      <a:pt x="54897" y="43706"/>
                      <a:pt x="54920" y="43613"/>
                    </a:cubicBezTo>
                    <a:cubicBezTo>
                      <a:pt x="54989" y="43274"/>
                      <a:pt x="55071" y="42950"/>
                      <a:pt x="55155" y="42631"/>
                    </a:cubicBezTo>
                    <a:cubicBezTo>
                      <a:pt x="55163" y="42603"/>
                      <a:pt x="55174" y="42557"/>
                      <a:pt x="55186" y="42507"/>
                    </a:cubicBezTo>
                    <a:cubicBezTo>
                      <a:pt x="55286" y="42149"/>
                      <a:pt x="55406" y="41770"/>
                      <a:pt x="55541" y="41400"/>
                    </a:cubicBezTo>
                    <a:cubicBezTo>
                      <a:pt x="55560" y="41343"/>
                      <a:pt x="55576" y="41297"/>
                      <a:pt x="55599" y="41247"/>
                    </a:cubicBezTo>
                    <a:cubicBezTo>
                      <a:pt x="55710" y="40934"/>
                      <a:pt x="55834" y="40626"/>
                      <a:pt x="55965" y="40333"/>
                    </a:cubicBezTo>
                    <a:cubicBezTo>
                      <a:pt x="55988" y="40263"/>
                      <a:pt x="56019" y="40194"/>
                      <a:pt x="56050" y="40133"/>
                    </a:cubicBezTo>
                    <a:lnTo>
                      <a:pt x="56073" y="40094"/>
                    </a:lnTo>
                    <a:cubicBezTo>
                      <a:pt x="56204" y="39813"/>
                      <a:pt x="56343" y="39531"/>
                      <a:pt x="56489" y="39261"/>
                    </a:cubicBezTo>
                    <a:lnTo>
                      <a:pt x="56509" y="39219"/>
                    </a:lnTo>
                    <a:lnTo>
                      <a:pt x="56597" y="39060"/>
                    </a:lnTo>
                    <a:cubicBezTo>
                      <a:pt x="56779" y="38733"/>
                      <a:pt x="56964" y="38440"/>
                      <a:pt x="57156" y="38158"/>
                    </a:cubicBezTo>
                    <a:lnTo>
                      <a:pt x="57167" y="38139"/>
                    </a:lnTo>
                    <a:cubicBezTo>
                      <a:pt x="57626" y="37468"/>
                      <a:pt x="58128" y="36867"/>
                      <a:pt x="58687" y="36316"/>
                    </a:cubicBezTo>
                    <a:lnTo>
                      <a:pt x="58702" y="36300"/>
                    </a:lnTo>
                    <a:lnTo>
                      <a:pt x="58740" y="36262"/>
                    </a:lnTo>
                    <a:cubicBezTo>
                      <a:pt x="58980" y="36023"/>
                      <a:pt x="59249" y="35776"/>
                      <a:pt x="59535" y="35541"/>
                    </a:cubicBezTo>
                    <a:lnTo>
                      <a:pt x="59604" y="35487"/>
                    </a:lnTo>
                    <a:cubicBezTo>
                      <a:pt x="60217" y="34986"/>
                      <a:pt x="60850" y="34546"/>
                      <a:pt x="61539" y="34149"/>
                    </a:cubicBezTo>
                    <a:cubicBezTo>
                      <a:pt x="63895" y="32785"/>
                      <a:pt x="65371" y="32673"/>
                      <a:pt x="66670" y="32576"/>
                    </a:cubicBezTo>
                    <a:cubicBezTo>
                      <a:pt x="67711" y="32495"/>
                      <a:pt x="68610" y="32426"/>
                      <a:pt x="70021" y="31705"/>
                    </a:cubicBezTo>
                    <a:lnTo>
                      <a:pt x="70047" y="31690"/>
                    </a:lnTo>
                    <a:lnTo>
                      <a:pt x="70074" y="31682"/>
                    </a:lnTo>
                    <a:cubicBezTo>
                      <a:pt x="70275" y="31589"/>
                      <a:pt x="70403" y="31528"/>
                      <a:pt x="70530" y="31454"/>
                    </a:cubicBezTo>
                    <a:cubicBezTo>
                      <a:pt x="71494" y="30895"/>
                      <a:pt x="72403" y="29870"/>
                      <a:pt x="73090" y="28559"/>
                    </a:cubicBezTo>
                    <a:cubicBezTo>
                      <a:pt x="73771" y="27256"/>
                      <a:pt x="74150" y="25830"/>
                      <a:pt x="74145" y="24550"/>
                    </a:cubicBezTo>
                    <a:cubicBezTo>
                      <a:pt x="74150" y="24280"/>
                      <a:pt x="74130" y="24014"/>
                      <a:pt x="74095" y="23779"/>
                    </a:cubicBezTo>
                    <a:cubicBezTo>
                      <a:pt x="74072" y="23617"/>
                      <a:pt x="74045" y="23463"/>
                      <a:pt x="74015" y="23320"/>
                    </a:cubicBezTo>
                    <a:cubicBezTo>
                      <a:pt x="73853" y="22664"/>
                      <a:pt x="73567" y="22160"/>
                      <a:pt x="73178" y="21828"/>
                    </a:cubicBezTo>
                    <a:cubicBezTo>
                      <a:pt x="73140" y="21797"/>
                      <a:pt x="73109" y="21774"/>
                      <a:pt x="73078" y="21748"/>
                    </a:cubicBezTo>
                    <a:cubicBezTo>
                      <a:pt x="73020" y="21698"/>
                      <a:pt x="72958" y="21662"/>
                      <a:pt x="72893" y="21624"/>
                    </a:cubicBezTo>
                    <a:lnTo>
                      <a:pt x="60645" y="14554"/>
                    </a:lnTo>
                    <a:cubicBezTo>
                      <a:pt x="60330" y="14360"/>
                      <a:pt x="59976" y="14249"/>
                      <a:pt x="59587" y="14249"/>
                    </a:cubicBezTo>
                    <a:cubicBezTo>
                      <a:pt x="59186" y="14249"/>
                      <a:pt x="58748" y="14368"/>
                      <a:pt x="58278" y="14638"/>
                    </a:cubicBezTo>
                    <a:cubicBezTo>
                      <a:pt x="58174" y="14700"/>
                      <a:pt x="58046" y="14789"/>
                      <a:pt x="57912" y="14889"/>
                    </a:cubicBezTo>
                    <a:lnTo>
                      <a:pt x="57866" y="14916"/>
                    </a:lnTo>
                    <a:lnTo>
                      <a:pt x="57847" y="14935"/>
                    </a:lnTo>
                    <a:lnTo>
                      <a:pt x="57823" y="14947"/>
                    </a:lnTo>
                    <a:cubicBezTo>
                      <a:pt x="56362" y="15887"/>
                      <a:pt x="55464" y="16855"/>
                      <a:pt x="54423" y="17977"/>
                    </a:cubicBezTo>
                    <a:cubicBezTo>
                      <a:pt x="54365" y="18035"/>
                      <a:pt x="54304" y="18100"/>
                      <a:pt x="54246" y="18162"/>
                    </a:cubicBezTo>
                    <a:lnTo>
                      <a:pt x="54253" y="7094"/>
                    </a:lnTo>
                    <a:lnTo>
                      <a:pt x="41963" y="1"/>
                    </a:ln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4718276" y="2121407"/>
                <a:ext cx="269708" cy="237578"/>
              </a:xfrm>
              <a:custGeom>
                <a:rect b="b" l="l" r="r" t="t"/>
                <a:pathLst>
                  <a:path extrusionOk="0" h="16430" w="18652">
                    <a:moveTo>
                      <a:pt x="5346" y="0"/>
                    </a:moveTo>
                    <a:cubicBezTo>
                      <a:pt x="4944" y="0"/>
                      <a:pt x="4506" y="119"/>
                      <a:pt x="4037" y="390"/>
                    </a:cubicBezTo>
                    <a:cubicBezTo>
                      <a:pt x="3929" y="448"/>
                      <a:pt x="3798" y="545"/>
                      <a:pt x="3671" y="637"/>
                    </a:cubicBezTo>
                    <a:lnTo>
                      <a:pt x="3625" y="668"/>
                    </a:lnTo>
                    <a:lnTo>
                      <a:pt x="3593" y="687"/>
                    </a:lnTo>
                    <a:lnTo>
                      <a:pt x="3575" y="703"/>
                    </a:lnTo>
                    <a:cubicBezTo>
                      <a:pt x="2121" y="1639"/>
                      <a:pt x="1219" y="2607"/>
                      <a:pt x="174" y="3733"/>
                    </a:cubicBezTo>
                    <a:cubicBezTo>
                      <a:pt x="120" y="3795"/>
                      <a:pt x="59" y="3852"/>
                      <a:pt x="4" y="3914"/>
                    </a:cubicBezTo>
                    <a:lnTo>
                      <a:pt x="1" y="6089"/>
                    </a:lnTo>
                    <a:lnTo>
                      <a:pt x="4" y="6212"/>
                    </a:lnTo>
                    <a:lnTo>
                      <a:pt x="8" y="6304"/>
                    </a:lnTo>
                    <a:lnTo>
                      <a:pt x="47" y="8613"/>
                    </a:lnTo>
                    <a:lnTo>
                      <a:pt x="51" y="8637"/>
                    </a:lnTo>
                    <a:lnTo>
                      <a:pt x="51" y="8652"/>
                    </a:lnTo>
                    <a:lnTo>
                      <a:pt x="51" y="8702"/>
                    </a:lnTo>
                    <a:cubicBezTo>
                      <a:pt x="63" y="8922"/>
                      <a:pt x="74" y="9133"/>
                      <a:pt x="86" y="9338"/>
                    </a:cubicBezTo>
                    <a:lnTo>
                      <a:pt x="89" y="9423"/>
                    </a:lnTo>
                    <a:lnTo>
                      <a:pt x="97" y="9512"/>
                    </a:lnTo>
                    <a:cubicBezTo>
                      <a:pt x="105" y="9647"/>
                      <a:pt x="109" y="9781"/>
                      <a:pt x="124" y="9901"/>
                    </a:cubicBezTo>
                    <a:cubicBezTo>
                      <a:pt x="136" y="10121"/>
                      <a:pt x="151" y="10336"/>
                      <a:pt x="170" y="10544"/>
                    </a:cubicBezTo>
                    <a:cubicBezTo>
                      <a:pt x="193" y="10703"/>
                      <a:pt x="205" y="10873"/>
                      <a:pt x="224" y="11023"/>
                    </a:cubicBezTo>
                    <a:cubicBezTo>
                      <a:pt x="248" y="11224"/>
                      <a:pt x="274" y="11416"/>
                      <a:pt x="298" y="11605"/>
                    </a:cubicBezTo>
                    <a:cubicBezTo>
                      <a:pt x="321" y="11759"/>
                      <a:pt x="344" y="11914"/>
                      <a:pt x="371" y="12060"/>
                    </a:cubicBezTo>
                    <a:cubicBezTo>
                      <a:pt x="397" y="12241"/>
                      <a:pt x="433" y="12423"/>
                      <a:pt x="467" y="12588"/>
                    </a:cubicBezTo>
                    <a:cubicBezTo>
                      <a:pt x="494" y="12734"/>
                      <a:pt x="536" y="12873"/>
                      <a:pt x="568" y="13012"/>
                    </a:cubicBezTo>
                    <a:cubicBezTo>
                      <a:pt x="606" y="13174"/>
                      <a:pt x="641" y="13336"/>
                      <a:pt x="687" y="13482"/>
                    </a:cubicBezTo>
                    <a:cubicBezTo>
                      <a:pt x="725" y="13598"/>
                      <a:pt x="760" y="13695"/>
                      <a:pt x="794" y="13795"/>
                    </a:cubicBezTo>
                    <a:lnTo>
                      <a:pt x="822" y="13868"/>
                    </a:lnTo>
                    <a:lnTo>
                      <a:pt x="841" y="13945"/>
                    </a:lnTo>
                    <a:cubicBezTo>
                      <a:pt x="883" y="14060"/>
                      <a:pt x="929" y="14181"/>
                      <a:pt x="972" y="14281"/>
                    </a:cubicBezTo>
                    <a:cubicBezTo>
                      <a:pt x="1011" y="14377"/>
                      <a:pt x="1061" y="14469"/>
                      <a:pt x="1103" y="14554"/>
                    </a:cubicBezTo>
                    <a:lnTo>
                      <a:pt x="1138" y="14627"/>
                    </a:lnTo>
                    <a:cubicBezTo>
                      <a:pt x="1242" y="14832"/>
                      <a:pt x="1362" y="15028"/>
                      <a:pt x="1485" y="15202"/>
                    </a:cubicBezTo>
                    <a:lnTo>
                      <a:pt x="1520" y="15259"/>
                    </a:lnTo>
                    <a:cubicBezTo>
                      <a:pt x="1585" y="15352"/>
                      <a:pt x="1655" y="15441"/>
                      <a:pt x="1728" y="15530"/>
                    </a:cubicBezTo>
                    <a:cubicBezTo>
                      <a:pt x="1794" y="15595"/>
                      <a:pt x="1858" y="15653"/>
                      <a:pt x="1924" y="15707"/>
                    </a:cubicBezTo>
                    <a:lnTo>
                      <a:pt x="1970" y="15753"/>
                    </a:lnTo>
                    <a:lnTo>
                      <a:pt x="2017" y="15788"/>
                    </a:lnTo>
                    <a:cubicBezTo>
                      <a:pt x="2079" y="15853"/>
                      <a:pt x="2155" y="15915"/>
                      <a:pt x="2237" y="15973"/>
                    </a:cubicBezTo>
                    <a:cubicBezTo>
                      <a:pt x="2310" y="16023"/>
                      <a:pt x="2399" y="16065"/>
                      <a:pt x="2479" y="16112"/>
                    </a:cubicBezTo>
                    <a:lnTo>
                      <a:pt x="2534" y="16135"/>
                    </a:lnTo>
                    <a:cubicBezTo>
                      <a:pt x="2630" y="16181"/>
                      <a:pt x="2726" y="16235"/>
                      <a:pt x="2830" y="16270"/>
                    </a:cubicBezTo>
                    <a:cubicBezTo>
                      <a:pt x="2931" y="16309"/>
                      <a:pt x="3043" y="16335"/>
                      <a:pt x="3150" y="16359"/>
                    </a:cubicBezTo>
                    <a:cubicBezTo>
                      <a:pt x="3262" y="16378"/>
                      <a:pt x="3378" y="16405"/>
                      <a:pt x="3490" y="16416"/>
                    </a:cubicBezTo>
                    <a:cubicBezTo>
                      <a:pt x="3577" y="16425"/>
                      <a:pt x="3666" y="16429"/>
                      <a:pt x="3757" y="16429"/>
                    </a:cubicBezTo>
                    <a:cubicBezTo>
                      <a:pt x="3787" y="16429"/>
                      <a:pt x="3817" y="16429"/>
                      <a:pt x="3848" y="16428"/>
                    </a:cubicBezTo>
                    <a:cubicBezTo>
                      <a:pt x="3972" y="16424"/>
                      <a:pt x="4098" y="16412"/>
                      <a:pt x="4226" y="16405"/>
                    </a:cubicBezTo>
                    <a:cubicBezTo>
                      <a:pt x="4357" y="16385"/>
                      <a:pt x="4484" y="16373"/>
                      <a:pt x="4627" y="16343"/>
                    </a:cubicBezTo>
                    <a:cubicBezTo>
                      <a:pt x="4754" y="16316"/>
                      <a:pt x="4897" y="16277"/>
                      <a:pt x="5036" y="16247"/>
                    </a:cubicBezTo>
                    <a:lnTo>
                      <a:pt x="5086" y="16227"/>
                    </a:lnTo>
                    <a:cubicBezTo>
                      <a:pt x="5205" y="16193"/>
                      <a:pt x="5328" y="16161"/>
                      <a:pt x="5452" y="16112"/>
                    </a:cubicBezTo>
                    <a:cubicBezTo>
                      <a:pt x="5575" y="16069"/>
                      <a:pt x="5721" y="16015"/>
                      <a:pt x="5853" y="15962"/>
                    </a:cubicBezTo>
                    <a:lnTo>
                      <a:pt x="5922" y="15926"/>
                    </a:lnTo>
                    <a:lnTo>
                      <a:pt x="6030" y="15884"/>
                    </a:lnTo>
                    <a:cubicBezTo>
                      <a:pt x="6130" y="15841"/>
                      <a:pt x="6238" y="15800"/>
                      <a:pt x="6354" y="15745"/>
                    </a:cubicBezTo>
                    <a:cubicBezTo>
                      <a:pt x="6520" y="15665"/>
                      <a:pt x="6701" y="15564"/>
                      <a:pt x="6886" y="15464"/>
                    </a:cubicBezTo>
                    <a:lnTo>
                      <a:pt x="6955" y="15430"/>
                    </a:lnTo>
                    <a:cubicBezTo>
                      <a:pt x="6982" y="15410"/>
                      <a:pt x="7021" y="15394"/>
                      <a:pt x="7048" y="15379"/>
                    </a:cubicBezTo>
                    <a:cubicBezTo>
                      <a:pt x="7128" y="15337"/>
                      <a:pt x="7210" y="15298"/>
                      <a:pt x="7290" y="15252"/>
                    </a:cubicBezTo>
                    <a:cubicBezTo>
                      <a:pt x="9646" y="13887"/>
                      <a:pt x="11123" y="12302"/>
                      <a:pt x="12422" y="10907"/>
                    </a:cubicBezTo>
                    <a:cubicBezTo>
                      <a:pt x="13463" y="9781"/>
                      <a:pt x="14365" y="8818"/>
                      <a:pt x="15822" y="7877"/>
                    </a:cubicBezTo>
                    <a:lnTo>
                      <a:pt x="15841" y="7861"/>
                    </a:lnTo>
                    <a:lnTo>
                      <a:pt x="15868" y="7846"/>
                    </a:lnTo>
                    <a:lnTo>
                      <a:pt x="15911" y="7808"/>
                    </a:lnTo>
                    <a:cubicBezTo>
                      <a:pt x="16046" y="7715"/>
                      <a:pt x="16173" y="7623"/>
                      <a:pt x="16281" y="7565"/>
                    </a:cubicBezTo>
                    <a:cubicBezTo>
                      <a:pt x="16790" y="7269"/>
                      <a:pt x="17277" y="7129"/>
                      <a:pt x="17719" y="7129"/>
                    </a:cubicBezTo>
                    <a:cubicBezTo>
                      <a:pt x="18060" y="7129"/>
                      <a:pt x="18374" y="7212"/>
                      <a:pt x="18651" y="7372"/>
                    </a:cubicBezTo>
                    <a:lnTo>
                      <a:pt x="6404" y="302"/>
                    </a:lnTo>
                    <a:cubicBezTo>
                      <a:pt x="6088" y="111"/>
                      <a:pt x="5734" y="0"/>
                      <a:pt x="53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3933060" y="1914550"/>
                <a:ext cx="784455" cy="490078"/>
              </a:xfrm>
              <a:custGeom>
                <a:rect b="b" l="l" r="r" t="t"/>
                <a:pathLst>
                  <a:path extrusionOk="0" h="33892" w="54250">
                    <a:moveTo>
                      <a:pt x="41960" y="0"/>
                    </a:moveTo>
                    <a:lnTo>
                      <a:pt x="4295" y="21693"/>
                    </a:lnTo>
                    <a:cubicBezTo>
                      <a:pt x="4161" y="21771"/>
                      <a:pt x="4026" y="21855"/>
                      <a:pt x="3898" y="21951"/>
                    </a:cubicBezTo>
                    <a:cubicBezTo>
                      <a:pt x="3828" y="21998"/>
                      <a:pt x="3752" y="22044"/>
                      <a:pt x="3682" y="22098"/>
                    </a:cubicBezTo>
                    <a:cubicBezTo>
                      <a:pt x="3567" y="22183"/>
                      <a:pt x="3444" y="22275"/>
                      <a:pt x="3332" y="22372"/>
                    </a:cubicBezTo>
                    <a:cubicBezTo>
                      <a:pt x="3277" y="22414"/>
                      <a:pt x="3231" y="22453"/>
                      <a:pt x="3177" y="22492"/>
                    </a:cubicBezTo>
                    <a:cubicBezTo>
                      <a:pt x="3166" y="22503"/>
                      <a:pt x="3154" y="22511"/>
                      <a:pt x="3147" y="22522"/>
                    </a:cubicBezTo>
                    <a:cubicBezTo>
                      <a:pt x="3061" y="22588"/>
                      <a:pt x="2981" y="22657"/>
                      <a:pt x="2907" y="22738"/>
                    </a:cubicBezTo>
                    <a:cubicBezTo>
                      <a:pt x="2880" y="22754"/>
                      <a:pt x="2861" y="22773"/>
                      <a:pt x="2842" y="22792"/>
                    </a:cubicBezTo>
                    <a:cubicBezTo>
                      <a:pt x="2773" y="22862"/>
                      <a:pt x="2703" y="22927"/>
                      <a:pt x="2629" y="23004"/>
                    </a:cubicBezTo>
                    <a:cubicBezTo>
                      <a:pt x="2629" y="23004"/>
                      <a:pt x="2628" y="23003"/>
                      <a:pt x="2626" y="23003"/>
                    </a:cubicBezTo>
                    <a:cubicBezTo>
                      <a:pt x="2625" y="23003"/>
                      <a:pt x="2624" y="23004"/>
                      <a:pt x="2626" y="23008"/>
                    </a:cubicBezTo>
                    <a:cubicBezTo>
                      <a:pt x="2565" y="23066"/>
                      <a:pt x="2506" y="23124"/>
                      <a:pt x="2444" y="23189"/>
                    </a:cubicBezTo>
                    <a:cubicBezTo>
                      <a:pt x="2410" y="23224"/>
                      <a:pt x="2375" y="23259"/>
                      <a:pt x="2344" y="23293"/>
                    </a:cubicBezTo>
                    <a:cubicBezTo>
                      <a:pt x="2302" y="23344"/>
                      <a:pt x="2252" y="23385"/>
                      <a:pt x="2209" y="23440"/>
                    </a:cubicBezTo>
                    <a:cubicBezTo>
                      <a:pt x="2090" y="23563"/>
                      <a:pt x="1982" y="23694"/>
                      <a:pt x="1874" y="23825"/>
                    </a:cubicBezTo>
                    <a:cubicBezTo>
                      <a:pt x="1786" y="23929"/>
                      <a:pt x="1697" y="24041"/>
                      <a:pt x="1616" y="24153"/>
                    </a:cubicBezTo>
                    <a:cubicBezTo>
                      <a:pt x="1547" y="24238"/>
                      <a:pt x="1481" y="24323"/>
                      <a:pt x="1423" y="24412"/>
                    </a:cubicBezTo>
                    <a:cubicBezTo>
                      <a:pt x="1385" y="24462"/>
                      <a:pt x="1350" y="24511"/>
                      <a:pt x="1316" y="24558"/>
                    </a:cubicBezTo>
                    <a:cubicBezTo>
                      <a:pt x="1311" y="24565"/>
                      <a:pt x="1300" y="24573"/>
                      <a:pt x="1292" y="24585"/>
                    </a:cubicBezTo>
                    <a:cubicBezTo>
                      <a:pt x="1177" y="24743"/>
                      <a:pt x="1065" y="24908"/>
                      <a:pt x="964" y="25074"/>
                    </a:cubicBezTo>
                    <a:cubicBezTo>
                      <a:pt x="922" y="25132"/>
                      <a:pt x="883" y="25198"/>
                      <a:pt x="845" y="25259"/>
                    </a:cubicBezTo>
                    <a:cubicBezTo>
                      <a:pt x="733" y="25433"/>
                      <a:pt x="629" y="25614"/>
                      <a:pt x="525" y="25791"/>
                    </a:cubicBezTo>
                    <a:cubicBezTo>
                      <a:pt x="437" y="25942"/>
                      <a:pt x="355" y="26096"/>
                      <a:pt x="275" y="26250"/>
                    </a:cubicBezTo>
                    <a:cubicBezTo>
                      <a:pt x="216" y="26355"/>
                      <a:pt x="159" y="26470"/>
                      <a:pt x="104" y="26586"/>
                    </a:cubicBezTo>
                    <a:cubicBezTo>
                      <a:pt x="67" y="26655"/>
                      <a:pt x="35" y="26721"/>
                      <a:pt x="1" y="26794"/>
                    </a:cubicBezTo>
                    <a:lnTo>
                      <a:pt x="12291" y="33891"/>
                    </a:lnTo>
                    <a:cubicBezTo>
                      <a:pt x="12564" y="33309"/>
                      <a:pt x="12885" y="32742"/>
                      <a:pt x="13228" y="32214"/>
                    </a:cubicBezTo>
                    <a:cubicBezTo>
                      <a:pt x="13331" y="32045"/>
                      <a:pt x="13451" y="31883"/>
                      <a:pt x="13566" y="31717"/>
                    </a:cubicBezTo>
                    <a:cubicBezTo>
                      <a:pt x="13867" y="31289"/>
                      <a:pt x="14191" y="30892"/>
                      <a:pt x="14527" y="30522"/>
                    </a:cubicBezTo>
                    <a:cubicBezTo>
                      <a:pt x="14685" y="30356"/>
                      <a:pt x="14842" y="30194"/>
                      <a:pt x="15009" y="30040"/>
                    </a:cubicBezTo>
                    <a:cubicBezTo>
                      <a:pt x="15143" y="29913"/>
                      <a:pt x="15278" y="29782"/>
                      <a:pt x="15421" y="29670"/>
                    </a:cubicBezTo>
                    <a:cubicBezTo>
                      <a:pt x="15486" y="29608"/>
                      <a:pt x="15559" y="29550"/>
                      <a:pt x="15637" y="29497"/>
                    </a:cubicBezTo>
                    <a:cubicBezTo>
                      <a:pt x="15776" y="29381"/>
                      <a:pt x="15918" y="29276"/>
                      <a:pt x="16061" y="29176"/>
                    </a:cubicBezTo>
                    <a:cubicBezTo>
                      <a:pt x="16215" y="29072"/>
                      <a:pt x="16374" y="28968"/>
                      <a:pt x="16536" y="28876"/>
                    </a:cubicBezTo>
                    <a:lnTo>
                      <a:pt x="37692" y="16654"/>
                    </a:lnTo>
                    <a:lnTo>
                      <a:pt x="54250" y="7094"/>
                    </a:lnTo>
                    <a:lnTo>
                      <a:pt x="41960" y="0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4598905" y="1881366"/>
                <a:ext cx="193966" cy="392300"/>
              </a:xfrm>
              <a:custGeom>
                <a:rect b="b" l="l" r="r" t="t"/>
                <a:pathLst>
                  <a:path extrusionOk="0" h="27130" w="13414">
                    <a:moveTo>
                      <a:pt x="1" y="1"/>
                    </a:moveTo>
                    <a:lnTo>
                      <a:pt x="17" y="4604"/>
                    </a:lnTo>
                    <a:lnTo>
                      <a:pt x="8309" y="9392"/>
                    </a:lnTo>
                    <a:lnTo>
                      <a:pt x="8312" y="20460"/>
                    </a:lnTo>
                    <a:cubicBezTo>
                      <a:pt x="8301" y="21790"/>
                      <a:pt x="8305" y="23058"/>
                      <a:pt x="8339" y="24199"/>
                    </a:cubicBezTo>
                    <a:cubicBezTo>
                      <a:pt x="8339" y="24199"/>
                      <a:pt x="13073" y="26937"/>
                      <a:pt x="13413" y="27129"/>
                    </a:cubicBezTo>
                    <a:lnTo>
                      <a:pt x="13413" y="27126"/>
                    </a:lnTo>
                    <a:cubicBezTo>
                      <a:pt x="12680" y="26717"/>
                      <a:pt x="12294" y="24974"/>
                      <a:pt x="12294" y="20375"/>
                    </a:cubicBezTo>
                    <a:lnTo>
                      <a:pt x="12294" y="20336"/>
                    </a:lnTo>
                    <a:lnTo>
                      <a:pt x="12291" y="70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4598905" y="1556213"/>
                <a:ext cx="805364" cy="1473387"/>
              </a:xfrm>
              <a:custGeom>
                <a:rect b="b" l="l" r="r" t="t"/>
                <a:pathLst>
                  <a:path extrusionOk="0" h="101894" w="55696">
                    <a:moveTo>
                      <a:pt x="39874" y="1"/>
                    </a:moveTo>
                    <a:cubicBezTo>
                      <a:pt x="39834" y="1"/>
                      <a:pt x="39795" y="1"/>
                      <a:pt x="39755" y="3"/>
                    </a:cubicBezTo>
                    <a:cubicBezTo>
                      <a:pt x="39604" y="11"/>
                      <a:pt x="39442" y="26"/>
                      <a:pt x="39284" y="57"/>
                    </a:cubicBezTo>
                    <a:cubicBezTo>
                      <a:pt x="39165" y="76"/>
                      <a:pt x="39042" y="104"/>
                      <a:pt x="38918" y="141"/>
                    </a:cubicBezTo>
                    <a:cubicBezTo>
                      <a:pt x="38798" y="177"/>
                      <a:pt x="38675" y="215"/>
                      <a:pt x="38540" y="261"/>
                    </a:cubicBezTo>
                    <a:lnTo>
                      <a:pt x="38537" y="269"/>
                    </a:lnTo>
                    <a:cubicBezTo>
                      <a:pt x="38414" y="312"/>
                      <a:pt x="38286" y="369"/>
                      <a:pt x="38154" y="435"/>
                    </a:cubicBezTo>
                    <a:cubicBezTo>
                      <a:pt x="38020" y="492"/>
                      <a:pt x="37893" y="566"/>
                      <a:pt x="37758" y="643"/>
                    </a:cubicBezTo>
                    <a:lnTo>
                      <a:pt x="1" y="22486"/>
                    </a:lnTo>
                    <a:lnTo>
                      <a:pt x="12291" y="29579"/>
                    </a:lnTo>
                    <a:lnTo>
                      <a:pt x="12294" y="42821"/>
                    </a:lnTo>
                    <a:cubicBezTo>
                      <a:pt x="12291" y="47452"/>
                      <a:pt x="12677" y="49202"/>
                      <a:pt x="13413" y="49611"/>
                    </a:cubicBezTo>
                    <a:cubicBezTo>
                      <a:pt x="13542" y="49684"/>
                      <a:pt x="13684" y="49719"/>
                      <a:pt x="13830" y="49719"/>
                    </a:cubicBezTo>
                    <a:cubicBezTo>
                      <a:pt x="13838" y="49719"/>
                      <a:pt x="13845" y="49719"/>
                      <a:pt x="13852" y="49719"/>
                    </a:cubicBezTo>
                    <a:cubicBezTo>
                      <a:pt x="13933" y="49719"/>
                      <a:pt x="14014" y="49711"/>
                      <a:pt x="14099" y="49684"/>
                    </a:cubicBezTo>
                    <a:cubicBezTo>
                      <a:pt x="14184" y="49668"/>
                      <a:pt x="14273" y="49645"/>
                      <a:pt x="14365" y="49607"/>
                    </a:cubicBezTo>
                    <a:cubicBezTo>
                      <a:pt x="14454" y="49572"/>
                      <a:pt x="14546" y="49534"/>
                      <a:pt x="14650" y="49491"/>
                    </a:cubicBezTo>
                    <a:cubicBezTo>
                      <a:pt x="14943" y="49360"/>
                      <a:pt x="15260" y="49171"/>
                      <a:pt x="15602" y="48974"/>
                    </a:cubicBezTo>
                    <a:cubicBezTo>
                      <a:pt x="15703" y="48920"/>
                      <a:pt x="15803" y="48855"/>
                      <a:pt x="15899" y="48794"/>
                    </a:cubicBezTo>
                    <a:cubicBezTo>
                      <a:pt x="15992" y="48743"/>
                      <a:pt x="16073" y="48693"/>
                      <a:pt x="16162" y="48635"/>
                    </a:cubicBezTo>
                    <a:cubicBezTo>
                      <a:pt x="16944" y="48123"/>
                      <a:pt x="17568" y="47579"/>
                      <a:pt x="18158" y="46993"/>
                    </a:cubicBezTo>
                    <a:cubicBezTo>
                      <a:pt x="18555" y="46604"/>
                      <a:pt x="18933" y="46191"/>
                      <a:pt x="19331" y="45764"/>
                    </a:cubicBezTo>
                    <a:cubicBezTo>
                      <a:pt x="20510" y="44499"/>
                      <a:pt x="21840" y="43068"/>
                      <a:pt x="23849" y="41766"/>
                    </a:cubicBezTo>
                    <a:cubicBezTo>
                      <a:pt x="24073" y="41604"/>
                      <a:pt x="24334" y="41430"/>
                      <a:pt x="24596" y="41287"/>
                    </a:cubicBezTo>
                    <a:cubicBezTo>
                      <a:pt x="25665" y="40668"/>
                      <a:pt x="26684" y="40375"/>
                      <a:pt x="27608" y="40375"/>
                    </a:cubicBezTo>
                    <a:cubicBezTo>
                      <a:pt x="30303" y="40375"/>
                      <a:pt x="32194" y="42866"/>
                      <a:pt x="32191" y="47020"/>
                    </a:cubicBezTo>
                    <a:cubicBezTo>
                      <a:pt x="32191" y="49376"/>
                      <a:pt x="31574" y="52020"/>
                      <a:pt x="30448" y="54475"/>
                    </a:cubicBezTo>
                    <a:cubicBezTo>
                      <a:pt x="28999" y="57660"/>
                      <a:pt x="26863" y="60231"/>
                      <a:pt x="24589" y="61550"/>
                    </a:cubicBezTo>
                    <a:cubicBezTo>
                      <a:pt x="24369" y="61677"/>
                      <a:pt x="24130" y="61797"/>
                      <a:pt x="23868" y="61904"/>
                    </a:cubicBezTo>
                    <a:cubicBezTo>
                      <a:pt x="23856" y="61916"/>
                      <a:pt x="23833" y="61924"/>
                      <a:pt x="23813" y="61932"/>
                    </a:cubicBezTo>
                    <a:cubicBezTo>
                      <a:pt x="23397" y="62144"/>
                      <a:pt x="22996" y="62320"/>
                      <a:pt x="22576" y="62482"/>
                    </a:cubicBezTo>
                    <a:lnTo>
                      <a:pt x="22256" y="62598"/>
                    </a:lnTo>
                    <a:cubicBezTo>
                      <a:pt x="21986" y="62687"/>
                      <a:pt x="21736" y="62760"/>
                      <a:pt x="21497" y="62815"/>
                    </a:cubicBezTo>
                    <a:cubicBezTo>
                      <a:pt x="21297" y="62868"/>
                      <a:pt x="21112" y="62911"/>
                      <a:pt x="20922" y="62945"/>
                    </a:cubicBezTo>
                    <a:cubicBezTo>
                      <a:pt x="20811" y="62964"/>
                      <a:pt x="20695" y="62984"/>
                      <a:pt x="20587" y="63000"/>
                    </a:cubicBezTo>
                    <a:cubicBezTo>
                      <a:pt x="20175" y="63061"/>
                      <a:pt x="19762" y="63112"/>
                      <a:pt x="19326" y="63142"/>
                    </a:cubicBezTo>
                    <a:cubicBezTo>
                      <a:pt x="18201" y="63227"/>
                      <a:pt x="17230" y="63300"/>
                      <a:pt x="15602" y="64245"/>
                    </a:cubicBezTo>
                    <a:cubicBezTo>
                      <a:pt x="13741" y="65316"/>
                      <a:pt x="13089" y="66026"/>
                      <a:pt x="12669" y="68393"/>
                    </a:cubicBezTo>
                    <a:cubicBezTo>
                      <a:pt x="12415" y="69804"/>
                      <a:pt x="12287" y="71708"/>
                      <a:pt x="12287" y="74210"/>
                    </a:cubicBezTo>
                    <a:lnTo>
                      <a:pt x="12291" y="78439"/>
                    </a:lnTo>
                    <a:lnTo>
                      <a:pt x="12291" y="82934"/>
                    </a:lnTo>
                    <a:lnTo>
                      <a:pt x="12287" y="82930"/>
                    </a:lnTo>
                    <a:lnTo>
                      <a:pt x="12291" y="87456"/>
                    </a:lnTo>
                    <a:lnTo>
                      <a:pt x="19550" y="83262"/>
                    </a:lnTo>
                    <a:lnTo>
                      <a:pt x="22214" y="81723"/>
                    </a:lnTo>
                    <a:lnTo>
                      <a:pt x="22315" y="81666"/>
                    </a:lnTo>
                    <a:lnTo>
                      <a:pt x="22379" y="81635"/>
                    </a:lnTo>
                    <a:lnTo>
                      <a:pt x="22407" y="81616"/>
                    </a:lnTo>
                    <a:lnTo>
                      <a:pt x="24507" y="80490"/>
                    </a:lnTo>
                    <a:lnTo>
                      <a:pt x="24527" y="80483"/>
                    </a:lnTo>
                    <a:lnTo>
                      <a:pt x="24546" y="80474"/>
                    </a:lnTo>
                    <a:lnTo>
                      <a:pt x="24605" y="80447"/>
                    </a:lnTo>
                    <a:cubicBezTo>
                      <a:pt x="25360" y="80081"/>
                      <a:pt x="26023" y="79800"/>
                      <a:pt x="26647" y="79604"/>
                    </a:cubicBezTo>
                    <a:lnTo>
                      <a:pt x="26728" y="79572"/>
                    </a:lnTo>
                    <a:cubicBezTo>
                      <a:pt x="26820" y="79542"/>
                      <a:pt x="26906" y="79515"/>
                      <a:pt x="26998" y="79492"/>
                    </a:cubicBezTo>
                    <a:cubicBezTo>
                      <a:pt x="27110" y="79457"/>
                      <a:pt x="27222" y="79426"/>
                      <a:pt x="27334" y="79407"/>
                    </a:cubicBezTo>
                    <a:lnTo>
                      <a:pt x="27395" y="79395"/>
                    </a:lnTo>
                    <a:cubicBezTo>
                      <a:pt x="27523" y="79360"/>
                      <a:pt x="27653" y="79330"/>
                      <a:pt x="27785" y="79307"/>
                    </a:cubicBezTo>
                    <a:cubicBezTo>
                      <a:pt x="27904" y="79287"/>
                      <a:pt x="28020" y="79272"/>
                      <a:pt x="28135" y="79260"/>
                    </a:cubicBezTo>
                    <a:cubicBezTo>
                      <a:pt x="28267" y="79245"/>
                      <a:pt x="28405" y="79229"/>
                      <a:pt x="28540" y="79229"/>
                    </a:cubicBezTo>
                    <a:cubicBezTo>
                      <a:pt x="28640" y="79225"/>
                      <a:pt x="28745" y="79225"/>
                      <a:pt x="28841" y="79225"/>
                    </a:cubicBezTo>
                    <a:cubicBezTo>
                      <a:pt x="28968" y="79234"/>
                      <a:pt x="29099" y="79245"/>
                      <a:pt x="29254" y="79272"/>
                    </a:cubicBezTo>
                    <a:lnTo>
                      <a:pt x="29304" y="79280"/>
                    </a:lnTo>
                    <a:cubicBezTo>
                      <a:pt x="29369" y="79291"/>
                      <a:pt x="29439" y="79303"/>
                      <a:pt x="29500" y="79314"/>
                    </a:cubicBezTo>
                    <a:cubicBezTo>
                      <a:pt x="29647" y="79353"/>
                      <a:pt x="29797" y="79403"/>
                      <a:pt x="29971" y="79476"/>
                    </a:cubicBezTo>
                    <a:cubicBezTo>
                      <a:pt x="30024" y="79503"/>
                      <a:pt x="30063" y="79515"/>
                      <a:pt x="30110" y="79534"/>
                    </a:cubicBezTo>
                    <a:cubicBezTo>
                      <a:pt x="30507" y="79742"/>
                      <a:pt x="30853" y="80051"/>
                      <a:pt x="31142" y="80455"/>
                    </a:cubicBezTo>
                    <a:cubicBezTo>
                      <a:pt x="31165" y="80483"/>
                      <a:pt x="31185" y="80517"/>
                      <a:pt x="31208" y="80556"/>
                    </a:cubicBezTo>
                    <a:cubicBezTo>
                      <a:pt x="31327" y="80741"/>
                      <a:pt x="31435" y="80933"/>
                      <a:pt x="31528" y="81149"/>
                    </a:cubicBezTo>
                    <a:cubicBezTo>
                      <a:pt x="31551" y="81191"/>
                      <a:pt x="31571" y="81238"/>
                      <a:pt x="31585" y="81276"/>
                    </a:cubicBezTo>
                    <a:lnTo>
                      <a:pt x="31601" y="81315"/>
                    </a:lnTo>
                    <a:cubicBezTo>
                      <a:pt x="31690" y="81527"/>
                      <a:pt x="31767" y="81759"/>
                      <a:pt x="31840" y="82001"/>
                    </a:cubicBezTo>
                    <a:lnTo>
                      <a:pt x="31891" y="82182"/>
                    </a:lnTo>
                    <a:cubicBezTo>
                      <a:pt x="31955" y="82444"/>
                      <a:pt x="32017" y="82737"/>
                      <a:pt x="32064" y="83046"/>
                    </a:cubicBezTo>
                    <a:lnTo>
                      <a:pt x="32087" y="83177"/>
                    </a:lnTo>
                    <a:cubicBezTo>
                      <a:pt x="32195" y="83929"/>
                      <a:pt x="32252" y="84739"/>
                      <a:pt x="32249" y="85656"/>
                    </a:cubicBezTo>
                    <a:cubicBezTo>
                      <a:pt x="32249" y="88798"/>
                      <a:pt x="31694" y="91080"/>
                      <a:pt x="31208" y="93096"/>
                    </a:cubicBezTo>
                    <a:cubicBezTo>
                      <a:pt x="30818" y="94708"/>
                      <a:pt x="30483" y="96107"/>
                      <a:pt x="30410" y="98023"/>
                    </a:cubicBezTo>
                    <a:lnTo>
                      <a:pt x="30410" y="98062"/>
                    </a:lnTo>
                    <a:lnTo>
                      <a:pt x="30402" y="98100"/>
                    </a:lnTo>
                    <a:cubicBezTo>
                      <a:pt x="30383" y="98363"/>
                      <a:pt x="30375" y="98551"/>
                      <a:pt x="30375" y="98724"/>
                    </a:cubicBezTo>
                    <a:cubicBezTo>
                      <a:pt x="30371" y="100012"/>
                      <a:pt x="30749" y="101000"/>
                      <a:pt x="31432" y="101516"/>
                    </a:cubicBezTo>
                    <a:cubicBezTo>
                      <a:pt x="31497" y="101562"/>
                      <a:pt x="31567" y="101608"/>
                      <a:pt x="31628" y="101647"/>
                    </a:cubicBezTo>
                    <a:cubicBezTo>
                      <a:pt x="31636" y="101651"/>
                      <a:pt x="31636" y="101651"/>
                      <a:pt x="31640" y="101655"/>
                    </a:cubicBezTo>
                    <a:lnTo>
                      <a:pt x="31732" y="101705"/>
                    </a:lnTo>
                    <a:cubicBezTo>
                      <a:pt x="31763" y="101724"/>
                      <a:pt x="31798" y="101735"/>
                      <a:pt x="31832" y="101747"/>
                    </a:cubicBezTo>
                    <a:cubicBezTo>
                      <a:pt x="31868" y="101767"/>
                      <a:pt x="31898" y="101778"/>
                      <a:pt x="31937" y="101786"/>
                    </a:cubicBezTo>
                    <a:cubicBezTo>
                      <a:pt x="31979" y="101801"/>
                      <a:pt x="32025" y="101813"/>
                      <a:pt x="32071" y="101824"/>
                    </a:cubicBezTo>
                    <a:cubicBezTo>
                      <a:pt x="32110" y="101840"/>
                      <a:pt x="32153" y="101847"/>
                      <a:pt x="32187" y="101855"/>
                    </a:cubicBezTo>
                    <a:cubicBezTo>
                      <a:pt x="32226" y="101865"/>
                      <a:pt x="32269" y="101875"/>
                      <a:pt x="32309" y="101875"/>
                    </a:cubicBezTo>
                    <a:cubicBezTo>
                      <a:pt x="32316" y="101875"/>
                      <a:pt x="32323" y="101875"/>
                      <a:pt x="32330" y="101874"/>
                    </a:cubicBezTo>
                    <a:cubicBezTo>
                      <a:pt x="32384" y="101890"/>
                      <a:pt x="32437" y="101890"/>
                      <a:pt x="32492" y="101890"/>
                    </a:cubicBezTo>
                    <a:cubicBezTo>
                      <a:pt x="32507" y="101890"/>
                      <a:pt x="32523" y="101890"/>
                      <a:pt x="32538" y="101893"/>
                    </a:cubicBezTo>
                    <a:cubicBezTo>
                      <a:pt x="32619" y="101893"/>
                      <a:pt x="32700" y="101886"/>
                      <a:pt x="32793" y="101879"/>
                    </a:cubicBezTo>
                    <a:cubicBezTo>
                      <a:pt x="33167" y="101840"/>
                      <a:pt x="33575" y="101697"/>
                      <a:pt x="33991" y="101458"/>
                    </a:cubicBezTo>
                    <a:cubicBezTo>
                      <a:pt x="35985" y="100301"/>
                      <a:pt x="37611" y="97206"/>
                      <a:pt x="37615" y="94541"/>
                    </a:cubicBezTo>
                    <a:cubicBezTo>
                      <a:pt x="37611" y="94388"/>
                      <a:pt x="37596" y="94199"/>
                      <a:pt x="37581" y="94014"/>
                    </a:cubicBezTo>
                    <a:lnTo>
                      <a:pt x="37581" y="93983"/>
                    </a:lnTo>
                    <a:lnTo>
                      <a:pt x="37576" y="93948"/>
                    </a:lnTo>
                    <a:cubicBezTo>
                      <a:pt x="37503" y="92048"/>
                      <a:pt x="37164" y="91041"/>
                      <a:pt x="36779" y="89877"/>
                    </a:cubicBezTo>
                    <a:cubicBezTo>
                      <a:pt x="36293" y="88424"/>
                      <a:pt x="35738" y="86774"/>
                      <a:pt x="35738" y="83632"/>
                    </a:cubicBezTo>
                    <a:cubicBezTo>
                      <a:pt x="35738" y="83566"/>
                      <a:pt x="35741" y="83490"/>
                      <a:pt x="35745" y="83420"/>
                    </a:cubicBezTo>
                    <a:lnTo>
                      <a:pt x="35741" y="83358"/>
                    </a:lnTo>
                    <a:cubicBezTo>
                      <a:pt x="35753" y="82953"/>
                      <a:pt x="35757" y="82649"/>
                      <a:pt x="35777" y="82367"/>
                    </a:cubicBezTo>
                    <a:cubicBezTo>
                      <a:pt x="35784" y="82232"/>
                      <a:pt x="35791" y="82097"/>
                      <a:pt x="35803" y="81967"/>
                    </a:cubicBezTo>
                    <a:lnTo>
                      <a:pt x="35815" y="81828"/>
                    </a:lnTo>
                    <a:cubicBezTo>
                      <a:pt x="35838" y="81577"/>
                      <a:pt x="35853" y="81346"/>
                      <a:pt x="35880" y="81122"/>
                    </a:cubicBezTo>
                    <a:cubicBezTo>
                      <a:pt x="35903" y="80941"/>
                      <a:pt x="35927" y="80764"/>
                      <a:pt x="35957" y="80590"/>
                    </a:cubicBezTo>
                    <a:lnTo>
                      <a:pt x="35965" y="80552"/>
                    </a:lnTo>
                    <a:cubicBezTo>
                      <a:pt x="35996" y="80339"/>
                      <a:pt x="36026" y="80127"/>
                      <a:pt x="36069" y="79919"/>
                    </a:cubicBezTo>
                    <a:cubicBezTo>
                      <a:pt x="36100" y="79730"/>
                      <a:pt x="36142" y="79538"/>
                      <a:pt x="36185" y="79345"/>
                    </a:cubicBezTo>
                    <a:cubicBezTo>
                      <a:pt x="36227" y="79148"/>
                      <a:pt x="36277" y="78951"/>
                      <a:pt x="36332" y="78759"/>
                    </a:cubicBezTo>
                    <a:cubicBezTo>
                      <a:pt x="36382" y="78563"/>
                      <a:pt x="36432" y="78378"/>
                      <a:pt x="36489" y="78184"/>
                    </a:cubicBezTo>
                    <a:cubicBezTo>
                      <a:pt x="36544" y="78011"/>
                      <a:pt x="36605" y="77826"/>
                      <a:pt x="36667" y="77652"/>
                    </a:cubicBezTo>
                    <a:lnTo>
                      <a:pt x="36713" y="77533"/>
                    </a:lnTo>
                    <a:cubicBezTo>
                      <a:pt x="36763" y="77379"/>
                      <a:pt x="36817" y="77232"/>
                      <a:pt x="36875" y="77078"/>
                    </a:cubicBezTo>
                    <a:lnTo>
                      <a:pt x="36875" y="77074"/>
                    </a:lnTo>
                    <a:cubicBezTo>
                      <a:pt x="36937" y="76932"/>
                      <a:pt x="36998" y="76782"/>
                      <a:pt x="37067" y="76635"/>
                    </a:cubicBezTo>
                    <a:lnTo>
                      <a:pt x="37102" y="76550"/>
                    </a:lnTo>
                    <a:cubicBezTo>
                      <a:pt x="37257" y="76203"/>
                      <a:pt x="37430" y="75864"/>
                      <a:pt x="37611" y="75536"/>
                    </a:cubicBezTo>
                    <a:lnTo>
                      <a:pt x="37654" y="75448"/>
                    </a:lnTo>
                    <a:cubicBezTo>
                      <a:pt x="37711" y="75332"/>
                      <a:pt x="37777" y="75216"/>
                      <a:pt x="37843" y="75108"/>
                    </a:cubicBezTo>
                    <a:cubicBezTo>
                      <a:pt x="37931" y="74950"/>
                      <a:pt x="38035" y="74804"/>
                      <a:pt x="38131" y="74657"/>
                    </a:cubicBezTo>
                    <a:lnTo>
                      <a:pt x="38190" y="74576"/>
                    </a:lnTo>
                    <a:lnTo>
                      <a:pt x="38236" y="74495"/>
                    </a:lnTo>
                    <a:cubicBezTo>
                      <a:pt x="38302" y="74391"/>
                      <a:pt x="38371" y="74287"/>
                      <a:pt x="38444" y="74186"/>
                    </a:cubicBezTo>
                    <a:cubicBezTo>
                      <a:pt x="38563" y="74017"/>
                      <a:pt x="38691" y="73852"/>
                      <a:pt x="38822" y="73682"/>
                    </a:cubicBezTo>
                    <a:cubicBezTo>
                      <a:pt x="38922" y="73555"/>
                      <a:pt x="39007" y="73451"/>
                      <a:pt x="39095" y="73339"/>
                    </a:cubicBezTo>
                    <a:cubicBezTo>
                      <a:pt x="39227" y="73177"/>
                      <a:pt x="39362" y="73023"/>
                      <a:pt x="39508" y="72864"/>
                    </a:cubicBezTo>
                    <a:cubicBezTo>
                      <a:pt x="39597" y="72764"/>
                      <a:pt x="39697" y="72660"/>
                      <a:pt x="39793" y="72560"/>
                    </a:cubicBezTo>
                    <a:cubicBezTo>
                      <a:pt x="39936" y="72402"/>
                      <a:pt x="40086" y="72252"/>
                      <a:pt x="40241" y="72101"/>
                    </a:cubicBezTo>
                    <a:cubicBezTo>
                      <a:pt x="40314" y="72032"/>
                      <a:pt x="40387" y="71959"/>
                      <a:pt x="40460" y="71897"/>
                    </a:cubicBezTo>
                    <a:lnTo>
                      <a:pt x="40503" y="71850"/>
                    </a:lnTo>
                    <a:cubicBezTo>
                      <a:pt x="40672" y="71693"/>
                      <a:pt x="40846" y="71538"/>
                      <a:pt x="41019" y="71384"/>
                    </a:cubicBezTo>
                    <a:cubicBezTo>
                      <a:pt x="41058" y="71353"/>
                      <a:pt x="41097" y="71318"/>
                      <a:pt x="41135" y="71288"/>
                    </a:cubicBezTo>
                    <a:lnTo>
                      <a:pt x="41181" y="71245"/>
                    </a:lnTo>
                    <a:cubicBezTo>
                      <a:pt x="41860" y="70675"/>
                      <a:pt x="42604" y="70124"/>
                      <a:pt x="43444" y="69565"/>
                    </a:cubicBezTo>
                    <a:lnTo>
                      <a:pt x="43460" y="69549"/>
                    </a:lnTo>
                    <a:lnTo>
                      <a:pt x="43479" y="69542"/>
                    </a:lnTo>
                    <a:lnTo>
                      <a:pt x="45433" y="68323"/>
                    </a:lnTo>
                    <a:lnTo>
                      <a:pt x="45445" y="68316"/>
                    </a:lnTo>
                    <a:lnTo>
                      <a:pt x="45464" y="68308"/>
                    </a:lnTo>
                    <a:lnTo>
                      <a:pt x="45584" y="68238"/>
                    </a:lnTo>
                    <a:cubicBezTo>
                      <a:pt x="45641" y="68204"/>
                      <a:pt x="45700" y="68169"/>
                      <a:pt x="45764" y="68126"/>
                    </a:cubicBezTo>
                    <a:lnTo>
                      <a:pt x="55696" y="62398"/>
                    </a:lnTo>
                    <a:lnTo>
                      <a:pt x="55692" y="12116"/>
                    </a:lnTo>
                    <a:cubicBezTo>
                      <a:pt x="55692" y="11260"/>
                      <a:pt x="55588" y="10497"/>
                      <a:pt x="55387" y="9842"/>
                    </a:cubicBezTo>
                    <a:cubicBezTo>
                      <a:pt x="55356" y="9730"/>
                      <a:pt x="55317" y="9625"/>
                      <a:pt x="55287" y="9521"/>
                    </a:cubicBezTo>
                    <a:cubicBezTo>
                      <a:pt x="55206" y="9313"/>
                      <a:pt x="55121" y="9125"/>
                      <a:pt x="55029" y="8939"/>
                    </a:cubicBezTo>
                    <a:cubicBezTo>
                      <a:pt x="54982" y="8842"/>
                      <a:pt x="54929" y="8758"/>
                      <a:pt x="54878" y="8677"/>
                    </a:cubicBezTo>
                    <a:cubicBezTo>
                      <a:pt x="54801" y="8554"/>
                      <a:pt x="54721" y="8431"/>
                      <a:pt x="54632" y="8315"/>
                    </a:cubicBezTo>
                    <a:cubicBezTo>
                      <a:pt x="54351" y="7960"/>
                      <a:pt x="54030" y="7682"/>
                      <a:pt x="53664" y="7490"/>
                    </a:cubicBezTo>
                    <a:lnTo>
                      <a:pt x="53664" y="7478"/>
                    </a:lnTo>
                    <a:lnTo>
                      <a:pt x="41547" y="485"/>
                    </a:lnTo>
                    <a:cubicBezTo>
                      <a:pt x="41051" y="170"/>
                      <a:pt x="40490" y="1"/>
                      <a:pt x="398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4598905" y="1556242"/>
                <a:ext cx="774145" cy="427698"/>
              </a:xfrm>
              <a:custGeom>
                <a:rect b="b" l="l" r="r" t="t"/>
                <a:pathLst>
                  <a:path extrusionOk="0" h="29578" w="53537">
                    <a:moveTo>
                      <a:pt x="39755" y="1"/>
                    </a:moveTo>
                    <a:cubicBezTo>
                      <a:pt x="39604" y="9"/>
                      <a:pt x="39442" y="24"/>
                      <a:pt x="39284" y="55"/>
                    </a:cubicBezTo>
                    <a:cubicBezTo>
                      <a:pt x="39165" y="74"/>
                      <a:pt x="39042" y="102"/>
                      <a:pt x="38918" y="139"/>
                    </a:cubicBezTo>
                    <a:cubicBezTo>
                      <a:pt x="38798" y="175"/>
                      <a:pt x="38675" y="213"/>
                      <a:pt x="38540" y="259"/>
                    </a:cubicBezTo>
                    <a:lnTo>
                      <a:pt x="38537" y="267"/>
                    </a:lnTo>
                    <a:cubicBezTo>
                      <a:pt x="38414" y="310"/>
                      <a:pt x="38286" y="367"/>
                      <a:pt x="38154" y="433"/>
                    </a:cubicBezTo>
                    <a:cubicBezTo>
                      <a:pt x="38020" y="490"/>
                      <a:pt x="37893" y="564"/>
                      <a:pt x="37758" y="641"/>
                    </a:cubicBezTo>
                    <a:lnTo>
                      <a:pt x="1" y="22484"/>
                    </a:lnTo>
                    <a:lnTo>
                      <a:pt x="12291" y="29577"/>
                    </a:lnTo>
                    <a:lnTo>
                      <a:pt x="49997" y="7808"/>
                    </a:lnTo>
                    <a:cubicBezTo>
                      <a:pt x="50179" y="7707"/>
                      <a:pt x="50356" y="7614"/>
                      <a:pt x="50526" y="7534"/>
                    </a:cubicBezTo>
                    <a:cubicBezTo>
                      <a:pt x="50680" y="7468"/>
                      <a:pt x="50835" y="7403"/>
                      <a:pt x="50977" y="7356"/>
                    </a:cubicBezTo>
                    <a:cubicBezTo>
                      <a:pt x="51054" y="7329"/>
                      <a:pt x="51131" y="7303"/>
                      <a:pt x="51212" y="7283"/>
                    </a:cubicBezTo>
                    <a:cubicBezTo>
                      <a:pt x="51370" y="7233"/>
                      <a:pt x="51524" y="7198"/>
                      <a:pt x="51675" y="7180"/>
                    </a:cubicBezTo>
                    <a:cubicBezTo>
                      <a:pt x="51748" y="7168"/>
                      <a:pt x="51825" y="7156"/>
                      <a:pt x="51899" y="7148"/>
                    </a:cubicBezTo>
                    <a:cubicBezTo>
                      <a:pt x="51979" y="7137"/>
                      <a:pt x="52061" y="7129"/>
                      <a:pt x="52145" y="7129"/>
                    </a:cubicBezTo>
                    <a:lnTo>
                      <a:pt x="52203" y="7129"/>
                    </a:lnTo>
                    <a:cubicBezTo>
                      <a:pt x="52210" y="7129"/>
                      <a:pt x="52218" y="7125"/>
                      <a:pt x="52222" y="7125"/>
                    </a:cubicBezTo>
                    <a:cubicBezTo>
                      <a:pt x="52237" y="7125"/>
                      <a:pt x="52249" y="7129"/>
                      <a:pt x="52257" y="7129"/>
                    </a:cubicBezTo>
                    <a:cubicBezTo>
                      <a:pt x="52326" y="7129"/>
                      <a:pt x="52396" y="7133"/>
                      <a:pt x="52461" y="7137"/>
                    </a:cubicBezTo>
                    <a:lnTo>
                      <a:pt x="52484" y="7137"/>
                    </a:lnTo>
                    <a:cubicBezTo>
                      <a:pt x="52557" y="7141"/>
                      <a:pt x="52634" y="7144"/>
                      <a:pt x="52700" y="7164"/>
                    </a:cubicBezTo>
                    <a:lnTo>
                      <a:pt x="52708" y="7164"/>
                    </a:lnTo>
                    <a:cubicBezTo>
                      <a:pt x="52746" y="7164"/>
                      <a:pt x="52778" y="7168"/>
                      <a:pt x="52812" y="7171"/>
                    </a:cubicBezTo>
                    <a:cubicBezTo>
                      <a:pt x="52920" y="7187"/>
                      <a:pt x="53024" y="7217"/>
                      <a:pt x="53132" y="7249"/>
                    </a:cubicBezTo>
                    <a:cubicBezTo>
                      <a:pt x="53159" y="7264"/>
                      <a:pt x="53182" y="7267"/>
                      <a:pt x="53209" y="7276"/>
                    </a:cubicBezTo>
                    <a:cubicBezTo>
                      <a:pt x="53317" y="7310"/>
                      <a:pt x="53429" y="7349"/>
                      <a:pt x="53536" y="7403"/>
                    </a:cubicBezTo>
                    <a:lnTo>
                      <a:pt x="41547" y="483"/>
                    </a:lnTo>
                    <a:cubicBezTo>
                      <a:pt x="41058" y="171"/>
                      <a:pt x="40499" y="1"/>
                      <a:pt x="398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24"/>
              <p:cNvSpPr/>
              <p:nvPr/>
            </p:nvSpPr>
            <p:spPr>
              <a:xfrm>
                <a:off x="4090075" y="2725074"/>
                <a:ext cx="625264" cy="1356694"/>
              </a:xfrm>
              <a:custGeom>
                <a:rect b="b" l="l" r="r" t="t"/>
                <a:pathLst>
                  <a:path extrusionOk="0" h="209528" w="95973">
                    <a:moveTo>
                      <a:pt x="51205" y="1"/>
                    </a:moveTo>
                    <a:cubicBezTo>
                      <a:pt x="50846" y="1"/>
                      <a:pt x="50472" y="44"/>
                      <a:pt x="50095" y="121"/>
                    </a:cubicBezTo>
                    <a:cubicBezTo>
                      <a:pt x="49429" y="267"/>
                      <a:pt x="48707" y="547"/>
                      <a:pt x="47986" y="971"/>
                    </a:cubicBezTo>
                    <a:cubicBezTo>
                      <a:pt x="47239" y="1407"/>
                      <a:pt x="46512" y="1958"/>
                      <a:pt x="45828" y="2604"/>
                    </a:cubicBezTo>
                    <a:cubicBezTo>
                      <a:pt x="44137" y="4206"/>
                      <a:pt x="42687" y="6389"/>
                      <a:pt x="41649" y="8776"/>
                    </a:cubicBezTo>
                    <a:cubicBezTo>
                      <a:pt x="41427" y="9284"/>
                      <a:pt x="41237" y="9790"/>
                      <a:pt x="41053" y="10316"/>
                    </a:cubicBezTo>
                    <a:cubicBezTo>
                      <a:pt x="40800" y="11050"/>
                      <a:pt x="40591" y="11803"/>
                      <a:pt x="40426" y="12557"/>
                    </a:cubicBezTo>
                    <a:cubicBezTo>
                      <a:pt x="40142" y="13811"/>
                      <a:pt x="39990" y="15058"/>
                      <a:pt x="39990" y="16266"/>
                    </a:cubicBezTo>
                    <a:cubicBezTo>
                      <a:pt x="39984" y="16602"/>
                      <a:pt x="40028" y="17008"/>
                      <a:pt x="40054" y="17432"/>
                    </a:cubicBezTo>
                    <a:lnTo>
                      <a:pt x="40060" y="17502"/>
                    </a:lnTo>
                    <a:lnTo>
                      <a:pt x="40060" y="17572"/>
                    </a:lnTo>
                    <a:cubicBezTo>
                      <a:pt x="40167" y="20193"/>
                      <a:pt x="40484" y="22035"/>
                      <a:pt x="40939" y="23694"/>
                    </a:cubicBezTo>
                    <a:cubicBezTo>
                      <a:pt x="41021" y="24030"/>
                      <a:pt x="41117" y="24340"/>
                      <a:pt x="41199" y="24662"/>
                    </a:cubicBezTo>
                    <a:cubicBezTo>
                      <a:pt x="41407" y="25315"/>
                      <a:pt x="41617" y="25929"/>
                      <a:pt x="41819" y="26575"/>
                    </a:cubicBezTo>
                    <a:cubicBezTo>
                      <a:pt x="42111" y="27461"/>
                      <a:pt x="42433" y="28379"/>
                      <a:pt x="42725" y="29418"/>
                    </a:cubicBezTo>
                    <a:cubicBezTo>
                      <a:pt x="42827" y="29766"/>
                      <a:pt x="42915" y="30126"/>
                      <a:pt x="43009" y="30488"/>
                    </a:cubicBezTo>
                    <a:cubicBezTo>
                      <a:pt x="43105" y="30848"/>
                      <a:pt x="43187" y="31241"/>
                      <a:pt x="43283" y="31633"/>
                    </a:cubicBezTo>
                    <a:cubicBezTo>
                      <a:pt x="43535" y="32823"/>
                      <a:pt x="43763" y="34147"/>
                      <a:pt x="43909" y="35666"/>
                    </a:cubicBezTo>
                    <a:lnTo>
                      <a:pt x="43921" y="35742"/>
                    </a:lnTo>
                    <a:lnTo>
                      <a:pt x="43934" y="35748"/>
                    </a:lnTo>
                    <a:cubicBezTo>
                      <a:pt x="43941" y="35970"/>
                      <a:pt x="43953" y="36186"/>
                      <a:pt x="43972" y="36420"/>
                    </a:cubicBezTo>
                    <a:cubicBezTo>
                      <a:pt x="43991" y="36654"/>
                      <a:pt x="43997" y="36876"/>
                      <a:pt x="44016" y="37110"/>
                    </a:cubicBezTo>
                    <a:lnTo>
                      <a:pt x="44029" y="37288"/>
                    </a:lnTo>
                    <a:lnTo>
                      <a:pt x="44048" y="37472"/>
                    </a:lnTo>
                    <a:cubicBezTo>
                      <a:pt x="44061" y="37630"/>
                      <a:pt x="44073" y="37775"/>
                      <a:pt x="44080" y="37946"/>
                    </a:cubicBezTo>
                    <a:cubicBezTo>
                      <a:pt x="44086" y="38110"/>
                      <a:pt x="44092" y="38250"/>
                      <a:pt x="44086" y="38414"/>
                    </a:cubicBezTo>
                    <a:cubicBezTo>
                      <a:pt x="44092" y="38573"/>
                      <a:pt x="44105" y="38731"/>
                      <a:pt x="44099" y="38883"/>
                    </a:cubicBezTo>
                    <a:lnTo>
                      <a:pt x="44105" y="39263"/>
                    </a:lnTo>
                    <a:lnTo>
                      <a:pt x="44105" y="39585"/>
                    </a:lnTo>
                    <a:cubicBezTo>
                      <a:pt x="44118" y="39833"/>
                      <a:pt x="44124" y="40093"/>
                      <a:pt x="44130" y="40371"/>
                    </a:cubicBezTo>
                    <a:lnTo>
                      <a:pt x="44118" y="40447"/>
                    </a:lnTo>
                    <a:lnTo>
                      <a:pt x="44118" y="40479"/>
                    </a:lnTo>
                    <a:cubicBezTo>
                      <a:pt x="44118" y="40959"/>
                      <a:pt x="44111" y="41435"/>
                      <a:pt x="44099" y="41903"/>
                    </a:cubicBezTo>
                    <a:cubicBezTo>
                      <a:pt x="44086" y="42372"/>
                      <a:pt x="44054" y="42834"/>
                      <a:pt x="44042" y="43302"/>
                    </a:cubicBezTo>
                    <a:cubicBezTo>
                      <a:pt x="44029" y="43536"/>
                      <a:pt x="44004" y="43778"/>
                      <a:pt x="43978" y="43998"/>
                    </a:cubicBezTo>
                    <a:lnTo>
                      <a:pt x="43959" y="44278"/>
                    </a:lnTo>
                    <a:cubicBezTo>
                      <a:pt x="43921" y="44872"/>
                      <a:pt x="43858" y="45487"/>
                      <a:pt x="43789" y="46107"/>
                    </a:cubicBezTo>
                    <a:cubicBezTo>
                      <a:pt x="43757" y="46399"/>
                      <a:pt x="43713" y="46683"/>
                      <a:pt x="43675" y="46981"/>
                    </a:cubicBezTo>
                    <a:lnTo>
                      <a:pt x="43637" y="47235"/>
                    </a:lnTo>
                    <a:lnTo>
                      <a:pt x="43624" y="47247"/>
                    </a:lnTo>
                    <a:cubicBezTo>
                      <a:pt x="43541" y="47779"/>
                      <a:pt x="43459" y="48304"/>
                      <a:pt x="43359" y="48830"/>
                    </a:cubicBezTo>
                    <a:cubicBezTo>
                      <a:pt x="43289" y="49184"/>
                      <a:pt x="43213" y="49532"/>
                      <a:pt x="43137" y="49862"/>
                    </a:cubicBezTo>
                    <a:lnTo>
                      <a:pt x="43111" y="50000"/>
                    </a:lnTo>
                    <a:cubicBezTo>
                      <a:pt x="43055" y="50242"/>
                      <a:pt x="43003" y="50482"/>
                      <a:pt x="42927" y="50730"/>
                    </a:cubicBezTo>
                    <a:cubicBezTo>
                      <a:pt x="42871" y="50976"/>
                      <a:pt x="42801" y="51223"/>
                      <a:pt x="42737" y="51444"/>
                    </a:cubicBezTo>
                    <a:cubicBezTo>
                      <a:pt x="42713" y="51546"/>
                      <a:pt x="42693" y="51641"/>
                      <a:pt x="42667" y="51742"/>
                    </a:cubicBezTo>
                    <a:cubicBezTo>
                      <a:pt x="42591" y="52021"/>
                      <a:pt x="42485" y="52318"/>
                      <a:pt x="42401" y="52615"/>
                    </a:cubicBezTo>
                    <a:lnTo>
                      <a:pt x="42395" y="52629"/>
                    </a:lnTo>
                    <a:cubicBezTo>
                      <a:pt x="42249" y="53091"/>
                      <a:pt x="42105" y="53547"/>
                      <a:pt x="41927" y="53997"/>
                    </a:cubicBezTo>
                    <a:cubicBezTo>
                      <a:pt x="41793" y="54377"/>
                      <a:pt x="41649" y="54756"/>
                      <a:pt x="41497" y="55129"/>
                    </a:cubicBezTo>
                    <a:cubicBezTo>
                      <a:pt x="41313" y="55566"/>
                      <a:pt x="41129" y="56010"/>
                      <a:pt x="40939" y="56428"/>
                    </a:cubicBezTo>
                    <a:cubicBezTo>
                      <a:pt x="40762" y="56788"/>
                      <a:pt x="40591" y="57150"/>
                      <a:pt x="40414" y="57510"/>
                    </a:cubicBezTo>
                    <a:lnTo>
                      <a:pt x="40408" y="57522"/>
                    </a:lnTo>
                    <a:cubicBezTo>
                      <a:pt x="40294" y="57712"/>
                      <a:pt x="40192" y="57922"/>
                      <a:pt x="40078" y="58118"/>
                    </a:cubicBezTo>
                    <a:cubicBezTo>
                      <a:pt x="39964" y="58320"/>
                      <a:pt x="39864" y="58523"/>
                      <a:pt x="39768" y="58719"/>
                    </a:cubicBezTo>
                    <a:lnTo>
                      <a:pt x="39692" y="58846"/>
                    </a:lnTo>
                    <a:cubicBezTo>
                      <a:pt x="39604" y="59004"/>
                      <a:pt x="39514" y="59156"/>
                      <a:pt x="39414" y="59301"/>
                    </a:cubicBezTo>
                    <a:lnTo>
                      <a:pt x="39324" y="59453"/>
                    </a:lnTo>
                    <a:cubicBezTo>
                      <a:pt x="39274" y="59543"/>
                      <a:pt x="39210" y="59649"/>
                      <a:pt x="39142" y="59745"/>
                    </a:cubicBezTo>
                    <a:cubicBezTo>
                      <a:pt x="38920" y="60093"/>
                      <a:pt x="38704" y="60441"/>
                      <a:pt x="38470" y="60789"/>
                    </a:cubicBezTo>
                    <a:lnTo>
                      <a:pt x="38426" y="60865"/>
                    </a:lnTo>
                    <a:lnTo>
                      <a:pt x="38286" y="61043"/>
                    </a:lnTo>
                    <a:cubicBezTo>
                      <a:pt x="38216" y="61169"/>
                      <a:pt x="38122" y="61303"/>
                      <a:pt x="38014" y="61429"/>
                    </a:cubicBezTo>
                    <a:cubicBezTo>
                      <a:pt x="37926" y="61549"/>
                      <a:pt x="37843" y="61689"/>
                      <a:pt x="37748" y="61803"/>
                    </a:cubicBezTo>
                    <a:cubicBezTo>
                      <a:pt x="37666" y="61910"/>
                      <a:pt x="37590" y="62018"/>
                      <a:pt x="37508" y="62126"/>
                    </a:cubicBezTo>
                    <a:cubicBezTo>
                      <a:pt x="37362" y="62316"/>
                      <a:pt x="37223" y="62506"/>
                      <a:pt x="37071" y="62676"/>
                    </a:cubicBezTo>
                    <a:lnTo>
                      <a:pt x="36945" y="62840"/>
                    </a:lnTo>
                    <a:lnTo>
                      <a:pt x="36799" y="63030"/>
                    </a:lnTo>
                    <a:cubicBezTo>
                      <a:pt x="36691" y="63158"/>
                      <a:pt x="36589" y="63272"/>
                      <a:pt x="36513" y="63380"/>
                    </a:cubicBezTo>
                    <a:cubicBezTo>
                      <a:pt x="36475" y="63410"/>
                      <a:pt x="36457" y="63448"/>
                      <a:pt x="36419" y="63480"/>
                    </a:cubicBezTo>
                    <a:cubicBezTo>
                      <a:pt x="36355" y="63562"/>
                      <a:pt x="36293" y="63646"/>
                      <a:pt x="36217" y="63722"/>
                    </a:cubicBezTo>
                    <a:cubicBezTo>
                      <a:pt x="36109" y="63842"/>
                      <a:pt x="36001" y="63968"/>
                      <a:pt x="35881" y="64088"/>
                    </a:cubicBezTo>
                    <a:cubicBezTo>
                      <a:pt x="35791" y="64208"/>
                      <a:pt x="35671" y="64330"/>
                      <a:pt x="35571" y="64456"/>
                    </a:cubicBezTo>
                    <a:lnTo>
                      <a:pt x="35367" y="64646"/>
                    </a:lnTo>
                    <a:cubicBezTo>
                      <a:pt x="34811" y="65266"/>
                      <a:pt x="34222" y="65842"/>
                      <a:pt x="33608" y="66399"/>
                    </a:cubicBezTo>
                    <a:lnTo>
                      <a:pt x="33430" y="66583"/>
                    </a:lnTo>
                    <a:cubicBezTo>
                      <a:pt x="33266" y="66729"/>
                      <a:pt x="33114" y="66875"/>
                      <a:pt x="32936" y="67033"/>
                    </a:cubicBezTo>
                    <a:cubicBezTo>
                      <a:pt x="32638" y="67305"/>
                      <a:pt x="32316" y="67577"/>
                      <a:pt x="31986" y="67849"/>
                    </a:cubicBezTo>
                    <a:lnTo>
                      <a:pt x="31810" y="67983"/>
                    </a:lnTo>
                    <a:lnTo>
                      <a:pt x="31714" y="68083"/>
                    </a:lnTo>
                    <a:lnTo>
                      <a:pt x="31626" y="68153"/>
                    </a:lnTo>
                    <a:cubicBezTo>
                      <a:pt x="31461" y="68280"/>
                      <a:pt x="31296" y="68425"/>
                      <a:pt x="31132" y="68565"/>
                    </a:cubicBezTo>
                    <a:cubicBezTo>
                      <a:pt x="30733" y="68868"/>
                      <a:pt x="30329" y="69178"/>
                      <a:pt x="29917" y="69482"/>
                    </a:cubicBezTo>
                    <a:lnTo>
                      <a:pt x="29727" y="69634"/>
                    </a:lnTo>
                    <a:cubicBezTo>
                      <a:pt x="29555" y="69754"/>
                      <a:pt x="29397" y="69882"/>
                      <a:pt x="29213" y="70020"/>
                    </a:cubicBezTo>
                    <a:cubicBezTo>
                      <a:pt x="29125" y="70084"/>
                      <a:pt x="29023" y="70148"/>
                      <a:pt x="28929" y="70218"/>
                    </a:cubicBezTo>
                    <a:lnTo>
                      <a:pt x="25402" y="72667"/>
                    </a:lnTo>
                    <a:lnTo>
                      <a:pt x="22275" y="74479"/>
                    </a:lnTo>
                    <a:lnTo>
                      <a:pt x="22161" y="74549"/>
                    </a:lnTo>
                    <a:lnTo>
                      <a:pt x="21963" y="74655"/>
                    </a:lnTo>
                    <a:lnTo>
                      <a:pt x="102" y="87161"/>
                    </a:lnTo>
                    <a:lnTo>
                      <a:pt x="0" y="198512"/>
                    </a:lnTo>
                    <a:cubicBezTo>
                      <a:pt x="6" y="203412"/>
                      <a:pt x="1583" y="206919"/>
                      <a:pt x="4117" y="208535"/>
                    </a:cubicBezTo>
                    <a:lnTo>
                      <a:pt x="4293" y="208635"/>
                    </a:lnTo>
                    <a:cubicBezTo>
                      <a:pt x="4863" y="208983"/>
                      <a:pt x="5476" y="209218"/>
                      <a:pt x="6122" y="209370"/>
                    </a:cubicBezTo>
                    <a:cubicBezTo>
                      <a:pt x="6282" y="209420"/>
                      <a:pt x="6452" y="209452"/>
                      <a:pt x="6616" y="209464"/>
                    </a:cubicBezTo>
                    <a:cubicBezTo>
                      <a:pt x="6947" y="209508"/>
                      <a:pt x="7287" y="209527"/>
                      <a:pt x="7632" y="209527"/>
                    </a:cubicBezTo>
                    <a:cubicBezTo>
                      <a:pt x="7795" y="209527"/>
                      <a:pt x="7959" y="209523"/>
                      <a:pt x="8124" y="209515"/>
                    </a:cubicBezTo>
                    <a:cubicBezTo>
                      <a:pt x="9517" y="209433"/>
                      <a:pt x="11030" y="208939"/>
                      <a:pt x="12594" y="208033"/>
                    </a:cubicBezTo>
                    <a:lnTo>
                      <a:pt x="95972" y="159895"/>
                    </a:lnTo>
                    <a:lnTo>
                      <a:pt x="95959" y="130626"/>
                    </a:lnTo>
                    <a:cubicBezTo>
                      <a:pt x="95965" y="129017"/>
                      <a:pt x="95934" y="127587"/>
                      <a:pt x="95903" y="126289"/>
                    </a:cubicBezTo>
                    <a:cubicBezTo>
                      <a:pt x="95883" y="125782"/>
                      <a:pt x="95871" y="125314"/>
                      <a:pt x="95845" y="124858"/>
                    </a:cubicBezTo>
                    <a:cubicBezTo>
                      <a:pt x="95649" y="120787"/>
                      <a:pt x="95225" y="118304"/>
                      <a:pt x="94573" y="116918"/>
                    </a:cubicBezTo>
                    <a:cubicBezTo>
                      <a:pt x="94503" y="116772"/>
                      <a:pt x="94433" y="116652"/>
                      <a:pt x="94363" y="116544"/>
                    </a:cubicBezTo>
                    <a:cubicBezTo>
                      <a:pt x="94351" y="116500"/>
                      <a:pt x="94339" y="116494"/>
                      <a:pt x="94319" y="116468"/>
                    </a:cubicBezTo>
                    <a:cubicBezTo>
                      <a:pt x="94263" y="116360"/>
                      <a:pt x="94205" y="116278"/>
                      <a:pt x="94129" y="116202"/>
                    </a:cubicBezTo>
                    <a:cubicBezTo>
                      <a:pt x="94103" y="116132"/>
                      <a:pt x="94073" y="116101"/>
                      <a:pt x="94035" y="116076"/>
                    </a:cubicBezTo>
                    <a:cubicBezTo>
                      <a:pt x="93977" y="115994"/>
                      <a:pt x="93901" y="115918"/>
                      <a:pt x="93831" y="115860"/>
                    </a:cubicBezTo>
                    <a:cubicBezTo>
                      <a:pt x="93743" y="115778"/>
                      <a:pt x="93648" y="115702"/>
                      <a:pt x="93547" y="115645"/>
                    </a:cubicBezTo>
                    <a:lnTo>
                      <a:pt x="93553" y="115632"/>
                    </a:lnTo>
                    <a:lnTo>
                      <a:pt x="93547" y="115626"/>
                    </a:lnTo>
                    <a:lnTo>
                      <a:pt x="93541" y="115639"/>
                    </a:lnTo>
                    <a:cubicBezTo>
                      <a:pt x="93245" y="115451"/>
                      <a:pt x="92922" y="115368"/>
                      <a:pt x="92572" y="115368"/>
                    </a:cubicBezTo>
                    <a:cubicBezTo>
                      <a:pt x="91506" y="115368"/>
                      <a:pt x="90193" y="116133"/>
                      <a:pt x="88653" y="117020"/>
                    </a:cubicBezTo>
                    <a:cubicBezTo>
                      <a:pt x="87215" y="117842"/>
                      <a:pt x="85944" y="118748"/>
                      <a:pt x="84644" y="119875"/>
                    </a:cubicBezTo>
                    <a:cubicBezTo>
                      <a:pt x="83176" y="121123"/>
                      <a:pt x="81903" y="122470"/>
                      <a:pt x="80390" y="124110"/>
                    </a:cubicBezTo>
                    <a:cubicBezTo>
                      <a:pt x="77800" y="126915"/>
                      <a:pt x="74863" y="130080"/>
                      <a:pt x="70399" y="132967"/>
                    </a:cubicBezTo>
                    <a:cubicBezTo>
                      <a:pt x="69899" y="133329"/>
                      <a:pt x="69311" y="133703"/>
                      <a:pt x="68765" y="134019"/>
                    </a:cubicBezTo>
                    <a:cubicBezTo>
                      <a:pt x="66401" y="135384"/>
                      <a:pt x="64150" y="136030"/>
                      <a:pt x="62108" y="136030"/>
                    </a:cubicBezTo>
                    <a:cubicBezTo>
                      <a:pt x="56146" y="136030"/>
                      <a:pt x="51968" y="130520"/>
                      <a:pt x="51968" y="121319"/>
                    </a:cubicBezTo>
                    <a:cubicBezTo>
                      <a:pt x="51968" y="117856"/>
                      <a:pt x="52596" y="114151"/>
                      <a:pt x="53716" y="110498"/>
                    </a:cubicBezTo>
                    <a:cubicBezTo>
                      <a:pt x="53950" y="110252"/>
                      <a:pt x="54063" y="110130"/>
                      <a:pt x="54060" y="110130"/>
                    </a:cubicBezTo>
                    <a:lnTo>
                      <a:pt x="54060" y="110130"/>
                    </a:lnTo>
                    <a:cubicBezTo>
                      <a:pt x="54057" y="110130"/>
                      <a:pt x="53932" y="110259"/>
                      <a:pt x="53691" y="110516"/>
                    </a:cubicBezTo>
                    <a:cubicBezTo>
                      <a:pt x="54317" y="108478"/>
                      <a:pt x="55089" y="106433"/>
                      <a:pt x="56015" y="104452"/>
                    </a:cubicBezTo>
                    <a:cubicBezTo>
                      <a:pt x="56971" y="102374"/>
                      <a:pt x="58104" y="100355"/>
                      <a:pt x="59376" y="98474"/>
                    </a:cubicBezTo>
                    <a:cubicBezTo>
                      <a:pt x="62163" y="94365"/>
                      <a:pt x="65410" y="91156"/>
                      <a:pt x="68785" y="89212"/>
                    </a:cubicBezTo>
                    <a:cubicBezTo>
                      <a:pt x="69197" y="88971"/>
                      <a:pt x="69595" y="88794"/>
                      <a:pt x="69937" y="88635"/>
                    </a:cubicBezTo>
                    <a:lnTo>
                      <a:pt x="70083" y="88566"/>
                    </a:lnTo>
                    <a:lnTo>
                      <a:pt x="70171" y="88528"/>
                    </a:lnTo>
                    <a:cubicBezTo>
                      <a:pt x="70279" y="88458"/>
                      <a:pt x="70399" y="88401"/>
                      <a:pt x="70513" y="88351"/>
                    </a:cubicBezTo>
                    <a:cubicBezTo>
                      <a:pt x="71476" y="87863"/>
                      <a:pt x="72394" y="87457"/>
                      <a:pt x="73331" y="87109"/>
                    </a:cubicBezTo>
                    <a:lnTo>
                      <a:pt x="73843" y="86925"/>
                    </a:lnTo>
                    <a:cubicBezTo>
                      <a:pt x="74477" y="86717"/>
                      <a:pt x="75117" y="86521"/>
                      <a:pt x="75731" y="86381"/>
                    </a:cubicBezTo>
                    <a:cubicBezTo>
                      <a:pt x="76073" y="86287"/>
                      <a:pt x="76401" y="86223"/>
                      <a:pt x="76731" y="86153"/>
                    </a:cubicBezTo>
                    <a:cubicBezTo>
                      <a:pt x="77092" y="86089"/>
                      <a:pt x="77434" y="86033"/>
                      <a:pt x="77768" y="85983"/>
                    </a:cubicBezTo>
                    <a:cubicBezTo>
                      <a:pt x="78642" y="85862"/>
                      <a:pt x="79516" y="85767"/>
                      <a:pt x="80428" y="85697"/>
                    </a:cubicBezTo>
                    <a:cubicBezTo>
                      <a:pt x="82911" y="85507"/>
                      <a:pt x="85050" y="85343"/>
                      <a:pt x="88659" y="83260"/>
                    </a:cubicBezTo>
                    <a:cubicBezTo>
                      <a:pt x="91806" y="81443"/>
                      <a:pt x="93173" y="80113"/>
                      <a:pt x="94065" y="78005"/>
                    </a:cubicBezTo>
                    <a:cubicBezTo>
                      <a:pt x="95345" y="74934"/>
                      <a:pt x="95972" y="69444"/>
                      <a:pt x="95972" y="61221"/>
                    </a:cubicBezTo>
                    <a:lnTo>
                      <a:pt x="95959" y="54383"/>
                    </a:lnTo>
                    <a:lnTo>
                      <a:pt x="95965" y="47101"/>
                    </a:lnTo>
                    <a:lnTo>
                      <a:pt x="95972" y="31931"/>
                    </a:lnTo>
                    <a:lnTo>
                      <a:pt x="95959" y="31931"/>
                    </a:lnTo>
                    <a:lnTo>
                      <a:pt x="74015" y="44600"/>
                    </a:lnTo>
                    <a:lnTo>
                      <a:pt x="73970" y="44638"/>
                    </a:lnTo>
                    <a:lnTo>
                      <a:pt x="73926" y="44651"/>
                    </a:lnTo>
                    <a:lnTo>
                      <a:pt x="67309" y="48095"/>
                    </a:lnTo>
                    <a:lnTo>
                      <a:pt x="67246" y="48139"/>
                    </a:lnTo>
                    <a:lnTo>
                      <a:pt x="67170" y="48159"/>
                    </a:lnTo>
                    <a:cubicBezTo>
                      <a:pt x="67025" y="48241"/>
                      <a:pt x="66866" y="48291"/>
                      <a:pt x="66702" y="48361"/>
                    </a:cubicBezTo>
                    <a:lnTo>
                      <a:pt x="66468" y="48456"/>
                    </a:lnTo>
                    <a:cubicBezTo>
                      <a:pt x="66082" y="48620"/>
                      <a:pt x="65714" y="48760"/>
                      <a:pt x="65366" y="48892"/>
                    </a:cubicBezTo>
                    <a:cubicBezTo>
                      <a:pt x="65150" y="48975"/>
                      <a:pt x="64948" y="49044"/>
                      <a:pt x="64746" y="49108"/>
                    </a:cubicBezTo>
                    <a:lnTo>
                      <a:pt x="64580" y="49184"/>
                    </a:lnTo>
                    <a:cubicBezTo>
                      <a:pt x="64232" y="49286"/>
                      <a:pt x="63884" y="49418"/>
                      <a:pt x="63543" y="49514"/>
                    </a:cubicBezTo>
                    <a:cubicBezTo>
                      <a:pt x="63302" y="49576"/>
                      <a:pt x="63074" y="49652"/>
                      <a:pt x="62833" y="49704"/>
                    </a:cubicBezTo>
                    <a:cubicBezTo>
                      <a:pt x="62473" y="49798"/>
                      <a:pt x="62125" y="49868"/>
                      <a:pt x="61775" y="49932"/>
                    </a:cubicBezTo>
                    <a:lnTo>
                      <a:pt x="61661" y="49950"/>
                    </a:lnTo>
                    <a:cubicBezTo>
                      <a:pt x="61497" y="49982"/>
                      <a:pt x="61339" y="50014"/>
                      <a:pt x="61181" y="50026"/>
                    </a:cubicBezTo>
                    <a:cubicBezTo>
                      <a:pt x="60757" y="50090"/>
                      <a:pt x="60307" y="50114"/>
                      <a:pt x="59890" y="50128"/>
                    </a:cubicBezTo>
                    <a:cubicBezTo>
                      <a:pt x="59833" y="50134"/>
                      <a:pt x="59784" y="50135"/>
                      <a:pt x="59739" y="50135"/>
                    </a:cubicBezTo>
                    <a:cubicBezTo>
                      <a:pt x="59695" y="50135"/>
                      <a:pt x="59656" y="50134"/>
                      <a:pt x="59618" y="50134"/>
                    </a:cubicBezTo>
                    <a:cubicBezTo>
                      <a:pt x="59116" y="50134"/>
                      <a:pt x="58616" y="50070"/>
                      <a:pt x="58136" y="49982"/>
                    </a:cubicBezTo>
                    <a:cubicBezTo>
                      <a:pt x="58066" y="49956"/>
                      <a:pt x="57970" y="49944"/>
                      <a:pt x="57882" y="49918"/>
                    </a:cubicBezTo>
                    <a:cubicBezTo>
                      <a:pt x="57477" y="49804"/>
                      <a:pt x="57116" y="49678"/>
                      <a:pt x="56787" y="49532"/>
                    </a:cubicBezTo>
                    <a:cubicBezTo>
                      <a:pt x="56667" y="49482"/>
                      <a:pt x="56578" y="49430"/>
                      <a:pt x="56483" y="49374"/>
                    </a:cubicBezTo>
                    <a:lnTo>
                      <a:pt x="56439" y="49348"/>
                    </a:lnTo>
                    <a:cubicBezTo>
                      <a:pt x="56129" y="49172"/>
                      <a:pt x="55811" y="48968"/>
                      <a:pt x="55515" y="48734"/>
                    </a:cubicBezTo>
                    <a:lnTo>
                      <a:pt x="55457" y="48684"/>
                    </a:lnTo>
                    <a:cubicBezTo>
                      <a:pt x="55393" y="48620"/>
                      <a:pt x="55305" y="48551"/>
                      <a:pt x="55241" y="48494"/>
                    </a:cubicBezTo>
                    <a:cubicBezTo>
                      <a:pt x="54913" y="48203"/>
                      <a:pt x="54621" y="47849"/>
                      <a:pt x="54337" y="47475"/>
                    </a:cubicBezTo>
                    <a:cubicBezTo>
                      <a:pt x="54305" y="47437"/>
                      <a:pt x="54261" y="47367"/>
                      <a:pt x="54223" y="47329"/>
                    </a:cubicBezTo>
                    <a:cubicBezTo>
                      <a:pt x="53602" y="46429"/>
                      <a:pt x="53096" y="45271"/>
                      <a:pt x="52710" y="43872"/>
                    </a:cubicBezTo>
                    <a:cubicBezTo>
                      <a:pt x="52684" y="43802"/>
                      <a:pt x="52666" y="43726"/>
                      <a:pt x="52646" y="43650"/>
                    </a:cubicBezTo>
                    <a:cubicBezTo>
                      <a:pt x="52488" y="43004"/>
                      <a:pt x="52368" y="42352"/>
                      <a:pt x="52248" y="41669"/>
                    </a:cubicBezTo>
                    <a:lnTo>
                      <a:pt x="52196" y="41327"/>
                    </a:lnTo>
                    <a:cubicBezTo>
                      <a:pt x="52082" y="40561"/>
                      <a:pt x="51994" y="39751"/>
                      <a:pt x="51936" y="38915"/>
                    </a:cubicBezTo>
                    <a:cubicBezTo>
                      <a:pt x="51868" y="37820"/>
                      <a:pt x="51848" y="36856"/>
                      <a:pt x="51842" y="35900"/>
                    </a:cubicBezTo>
                    <a:cubicBezTo>
                      <a:pt x="51842" y="32685"/>
                      <a:pt x="52114" y="29854"/>
                      <a:pt x="52500" y="27329"/>
                    </a:cubicBezTo>
                    <a:lnTo>
                      <a:pt x="52520" y="27315"/>
                    </a:lnTo>
                    <a:cubicBezTo>
                      <a:pt x="52576" y="26967"/>
                      <a:pt x="52628" y="26599"/>
                      <a:pt x="52684" y="26257"/>
                    </a:cubicBezTo>
                    <a:cubicBezTo>
                      <a:pt x="52848" y="25175"/>
                      <a:pt x="53058" y="24168"/>
                      <a:pt x="53280" y="23194"/>
                    </a:cubicBezTo>
                    <a:cubicBezTo>
                      <a:pt x="53349" y="22870"/>
                      <a:pt x="53412" y="22548"/>
                      <a:pt x="53501" y="22224"/>
                    </a:cubicBezTo>
                    <a:cubicBezTo>
                      <a:pt x="53710" y="21269"/>
                      <a:pt x="53925" y="20357"/>
                      <a:pt x="54140" y="19451"/>
                    </a:cubicBezTo>
                    <a:cubicBezTo>
                      <a:pt x="55001" y="15894"/>
                      <a:pt x="55761" y="12809"/>
                      <a:pt x="55907" y="8562"/>
                    </a:cubicBezTo>
                    <a:lnTo>
                      <a:pt x="55919" y="8486"/>
                    </a:lnTo>
                    <a:lnTo>
                      <a:pt x="55919" y="8397"/>
                    </a:lnTo>
                    <a:cubicBezTo>
                      <a:pt x="55971" y="7777"/>
                      <a:pt x="55989" y="7385"/>
                      <a:pt x="55989" y="7005"/>
                    </a:cubicBezTo>
                    <a:cubicBezTo>
                      <a:pt x="55983" y="4168"/>
                      <a:pt x="55147" y="1983"/>
                      <a:pt x="53640" y="837"/>
                    </a:cubicBezTo>
                    <a:cubicBezTo>
                      <a:pt x="53494" y="737"/>
                      <a:pt x="53349" y="635"/>
                      <a:pt x="53210" y="553"/>
                    </a:cubicBezTo>
                    <a:lnTo>
                      <a:pt x="53216" y="539"/>
                    </a:lnTo>
                    <a:cubicBezTo>
                      <a:pt x="52678" y="229"/>
                      <a:pt x="52082" y="53"/>
                      <a:pt x="51442" y="7"/>
                    </a:cubicBezTo>
                    <a:cubicBezTo>
                      <a:pt x="51364" y="3"/>
                      <a:pt x="51285" y="1"/>
                      <a:pt x="512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0" name="Google Shape;900;p24"/>
            <p:cNvSpPr/>
            <p:nvPr/>
          </p:nvSpPr>
          <p:spPr>
            <a:xfrm>
              <a:off x="3080458" y="3497793"/>
              <a:ext cx="911039" cy="479250"/>
            </a:xfrm>
            <a:custGeom>
              <a:rect b="b" l="l" r="r" t="t"/>
              <a:pathLst>
                <a:path extrusionOk="0" h="8452" w="16067">
                  <a:moveTo>
                    <a:pt x="8034" y="0"/>
                  </a:moveTo>
                  <a:cubicBezTo>
                    <a:pt x="6161" y="0"/>
                    <a:pt x="4288" y="412"/>
                    <a:pt x="2858" y="1237"/>
                  </a:cubicBezTo>
                  <a:cubicBezTo>
                    <a:pt x="1" y="2889"/>
                    <a:pt x="1" y="5564"/>
                    <a:pt x="2858" y="7213"/>
                  </a:cubicBezTo>
                  <a:cubicBezTo>
                    <a:pt x="4288" y="8039"/>
                    <a:pt x="6161" y="8451"/>
                    <a:pt x="8034" y="8451"/>
                  </a:cubicBezTo>
                  <a:cubicBezTo>
                    <a:pt x="9906" y="8451"/>
                    <a:pt x="11779" y="8039"/>
                    <a:pt x="13209" y="7213"/>
                  </a:cubicBezTo>
                  <a:cubicBezTo>
                    <a:pt x="16066" y="5564"/>
                    <a:pt x="16066" y="2889"/>
                    <a:pt x="13209" y="1237"/>
                  </a:cubicBezTo>
                  <a:cubicBezTo>
                    <a:pt x="11779" y="412"/>
                    <a:pt x="9906" y="0"/>
                    <a:pt x="80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131064" y="2201144"/>
              <a:ext cx="287822" cy="570370"/>
            </a:xfrm>
            <a:custGeom>
              <a:rect b="b" l="l" r="r" t="t"/>
              <a:pathLst>
                <a:path extrusionOk="0" h="10059" w="5076">
                  <a:moveTo>
                    <a:pt x="3724" y="0"/>
                  </a:moveTo>
                  <a:cubicBezTo>
                    <a:pt x="2730" y="0"/>
                    <a:pt x="854" y="1251"/>
                    <a:pt x="379" y="4260"/>
                  </a:cubicBezTo>
                  <a:cubicBezTo>
                    <a:pt x="0" y="6663"/>
                    <a:pt x="506" y="9455"/>
                    <a:pt x="506" y="9455"/>
                  </a:cubicBezTo>
                  <a:lnTo>
                    <a:pt x="1564" y="10058"/>
                  </a:lnTo>
                  <a:cubicBezTo>
                    <a:pt x="1533" y="6925"/>
                    <a:pt x="2680" y="4493"/>
                    <a:pt x="3567" y="3342"/>
                  </a:cubicBezTo>
                  <a:cubicBezTo>
                    <a:pt x="5075" y="1393"/>
                    <a:pt x="4881" y="390"/>
                    <a:pt x="4045" y="55"/>
                  </a:cubicBezTo>
                  <a:cubicBezTo>
                    <a:pt x="3954" y="19"/>
                    <a:pt x="3846" y="0"/>
                    <a:pt x="372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144446" y="2201144"/>
              <a:ext cx="252383" cy="570370"/>
            </a:xfrm>
            <a:custGeom>
              <a:rect b="b" l="l" r="r" t="t"/>
              <a:pathLst>
                <a:path extrusionOk="0" h="10059" w="4451">
                  <a:moveTo>
                    <a:pt x="3488" y="0"/>
                  </a:moveTo>
                  <a:cubicBezTo>
                    <a:pt x="2495" y="0"/>
                    <a:pt x="618" y="1253"/>
                    <a:pt x="143" y="4260"/>
                  </a:cubicBezTo>
                  <a:cubicBezTo>
                    <a:pt x="38" y="4915"/>
                    <a:pt x="0" y="5598"/>
                    <a:pt x="0" y="6246"/>
                  </a:cubicBezTo>
                  <a:cubicBezTo>
                    <a:pt x="0" y="7977"/>
                    <a:pt x="270" y="9455"/>
                    <a:pt x="270" y="9455"/>
                  </a:cubicBezTo>
                  <a:lnTo>
                    <a:pt x="1328" y="10058"/>
                  </a:lnTo>
                  <a:lnTo>
                    <a:pt x="1328" y="9949"/>
                  </a:lnTo>
                  <a:cubicBezTo>
                    <a:pt x="1325" y="6871"/>
                    <a:pt x="2454" y="4479"/>
                    <a:pt x="3331" y="3342"/>
                  </a:cubicBezTo>
                  <a:cubicBezTo>
                    <a:pt x="4133" y="2308"/>
                    <a:pt x="4450" y="1540"/>
                    <a:pt x="4450" y="997"/>
                  </a:cubicBezTo>
                  <a:cubicBezTo>
                    <a:pt x="4450" y="516"/>
                    <a:pt x="4201" y="213"/>
                    <a:pt x="3809" y="55"/>
                  </a:cubicBezTo>
                  <a:cubicBezTo>
                    <a:pt x="3716" y="18"/>
                    <a:pt x="3611" y="0"/>
                    <a:pt x="34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167297" y="2230630"/>
              <a:ext cx="171638" cy="463089"/>
            </a:xfrm>
            <a:custGeom>
              <a:rect b="b" l="l" r="r" t="t"/>
              <a:pathLst>
                <a:path extrusionOk="0" h="8167" w="3027">
                  <a:moveTo>
                    <a:pt x="2941" y="1"/>
                  </a:moveTo>
                  <a:cubicBezTo>
                    <a:pt x="2923" y="1"/>
                    <a:pt x="2905" y="7"/>
                    <a:pt x="2891" y="20"/>
                  </a:cubicBezTo>
                  <a:cubicBezTo>
                    <a:pt x="1396" y="1399"/>
                    <a:pt x="0" y="4880"/>
                    <a:pt x="348" y="8098"/>
                  </a:cubicBezTo>
                  <a:cubicBezTo>
                    <a:pt x="351" y="8136"/>
                    <a:pt x="385" y="8163"/>
                    <a:pt x="423" y="8166"/>
                  </a:cubicBezTo>
                  <a:cubicBezTo>
                    <a:pt x="426" y="8166"/>
                    <a:pt x="430" y="8166"/>
                    <a:pt x="433" y="8163"/>
                  </a:cubicBezTo>
                  <a:cubicBezTo>
                    <a:pt x="474" y="8160"/>
                    <a:pt x="505" y="8122"/>
                    <a:pt x="498" y="8081"/>
                  </a:cubicBezTo>
                  <a:cubicBezTo>
                    <a:pt x="153" y="4910"/>
                    <a:pt x="1525" y="1484"/>
                    <a:pt x="2993" y="133"/>
                  </a:cubicBezTo>
                  <a:cubicBezTo>
                    <a:pt x="3023" y="102"/>
                    <a:pt x="3027" y="54"/>
                    <a:pt x="2996" y="24"/>
                  </a:cubicBezTo>
                  <a:cubicBezTo>
                    <a:pt x="2982" y="9"/>
                    <a:pt x="296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6174441" y="2365581"/>
              <a:ext cx="333127" cy="503518"/>
            </a:xfrm>
            <a:custGeom>
              <a:rect b="b" l="l" r="r" t="t"/>
              <a:pathLst>
                <a:path extrusionOk="0" h="8880" w="5875">
                  <a:moveTo>
                    <a:pt x="4656" y="0"/>
                  </a:moveTo>
                  <a:cubicBezTo>
                    <a:pt x="4615" y="0"/>
                    <a:pt x="4573" y="2"/>
                    <a:pt x="4532" y="5"/>
                  </a:cubicBezTo>
                  <a:cubicBezTo>
                    <a:pt x="4318" y="19"/>
                    <a:pt x="4109" y="114"/>
                    <a:pt x="3921" y="221"/>
                  </a:cubicBezTo>
                  <a:cubicBezTo>
                    <a:pt x="3318" y="555"/>
                    <a:pt x="2973" y="1271"/>
                    <a:pt x="2331" y="1531"/>
                  </a:cubicBezTo>
                  <a:cubicBezTo>
                    <a:pt x="2082" y="1629"/>
                    <a:pt x="1809" y="1654"/>
                    <a:pt x="1553" y="1722"/>
                  </a:cubicBezTo>
                  <a:cubicBezTo>
                    <a:pt x="1294" y="1790"/>
                    <a:pt x="1031" y="1920"/>
                    <a:pt x="911" y="2159"/>
                  </a:cubicBezTo>
                  <a:cubicBezTo>
                    <a:pt x="676" y="2630"/>
                    <a:pt x="1113" y="3210"/>
                    <a:pt x="949" y="3712"/>
                  </a:cubicBezTo>
                  <a:cubicBezTo>
                    <a:pt x="802" y="4152"/>
                    <a:pt x="372" y="4323"/>
                    <a:pt x="130" y="4722"/>
                  </a:cubicBezTo>
                  <a:cubicBezTo>
                    <a:pt x="24" y="4896"/>
                    <a:pt x="0" y="5098"/>
                    <a:pt x="17" y="5299"/>
                  </a:cubicBezTo>
                  <a:cubicBezTo>
                    <a:pt x="44" y="5643"/>
                    <a:pt x="95" y="5896"/>
                    <a:pt x="259" y="6278"/>
                  </a:cubicBezTo>
                  <a:cubicBezTo>
                    <a:pt x="396" y="6596"/>
                    <a:pt x="799" y="7158"/>
                    <a:pt x="799" y="7158"/>
                  </a:cubicBezTo>
                  <a:cubicBezTo>
                    <a:pt x="809" y="7169"/>
                    <a:pt x="3703" y="8838"/>
                    <a:pt x="3730" y="8855"/>
                  </a:cubicBezTo>
                  <a:cubicBezTo>
                    <a:pt x="3760" y="8872"/>
                    <a:pt x="3796" y="8879"/>
                    <a:pt x="3835" y="8879"/>
                  </a:cubicBezTo>
                  <a:cubicBezTo>
                    <a:pt x="4014" y="8879"/>
                    <a:pt x="4266" y="8723"/>
                    <a:pt x="4372" y="8650"/>
                  </a:cubicBezTo>
                  <a:cubicBezTo>
                    <a:pt x="4597" y="8500"/>
                    <a:pt x="4781" y="8285"/>
                    <a:pt x="4904" y="8043"/>
                  </a:cubicBezTo>
                  <a:cubicBezTo>
                    <a:pt x="5044" y="7760"/>
                    <a:pt x="5079" y="7459"/>
                    <a:pt x="5038" y="7145"/>
                  </a:cubicBezTo>
                  <a:cubicBezTo>
                    <a:pt x="5014" y="6985"/>
                    <a:pt x="4966" y="6828"/>
                    <a:pt x="4921" y="6671"/>
                  </a:cubicBezTo>
                  <a:cubicBezTo>
                    <a:pt x="4877" y="6514"/>
                    <a:pt x="4833" y="6360"/>
                    <a:pt x="4789" y="6207"/>
                  </a:cubicBezTo>
                  <a:cubicBezTo>
                    <a:pt x="4744" y="6053"/>
                    <a:pt x="4700" y="5896"/>
                    <a:pt x="4720" y="5739"/>
                  </a:cubicBezTo>
                  <a:cubicBezTo>
                    <a:pt x="4761" y="5422"/>
                    <a:pt x="5044" y="5200"/>
                    <a:pt x="5297" y="5008"/>
                  </a:cubicBezTo>
                  <a:cubicBezTo>
                    <a:pt x="5580" y="4797"/>
                    <a:pt x="5874" y="4517"/>
                    <a:pt x="5874" y="4138"/>
                  </a:cubicBezTo>
                  <a:cubicBezTo>
                    <a:pt x="5874" y="3845"/>
                    <a:pt x="5720" y="3572"/>
                    <a:pt x="5539" y="3340"/>
                  </a:cubicBezTo>
                  <a:cubicBezTo>
                    <a:pt x="5355" y="3108"/>
                    <a:pt x="5140" y="2903"/>
                    <a:pt x="4976" y="2661"/>
                  </a:cubicBezTo>
                  <a:cubicBezTo>
                    <a:pt x="4857" y="2486"/>
                    <a:pt x="4764" y="2278"/>
                    <a:pt x="4781" y="2070"/>
                  </a:cubicBezTo>
                  <a:cubicBezTo>
                    <a:pt x="4795" y="1937"/>
                    <a:pt x="4850" y="1814"/>
                    <a:pt x="4912" y="1698"/>
                  </a:cubicBezTo>
                  <a:cubicBezTo>
                    <a:pt x="5048" y="1449"/>
                    <a:pt x="5225" y="1224"/>
                    <a:pt x="5317" y="958"/>
                  </a:cubicBezTo>
                  <a:cubicBezTo>
                    <a:pt x="5410" y="692"/>
                    <a:pt x="5396" y="356"/>
                    <a:pt x="5188" y="166"/>
                  </a:cubicBezTo>
                  <a:cubicBezTo>
                    <a:pt x="5047" y="39"/>
                    <a:pt x="4851" y="0"/>
                    <a:pt x="4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6277186" y="2392572"/>
              <a:ext cx="148674" cy="423284"/>
            </a:xfrm>
            <a:custGeom>
              <a:rect b="b" l="l" r="r" t="t"/>
              <a:pathLst>
                <a:path extrusionOk="0" h="7465" w="2622">
                  <a:moveTo>
                    <a:pt x="2537" y="1"/>
                  </a:moveTo>
                  <a:cubicBezTo>
                    <a:pt x="2519" y="1"/>
                    <a:pt x="2500" y="7"/>
                    <a:pt x="2485" y="21"/>
                  </a:cubicBezTo>
                  <a:cubicBezTo>
                    <a:pt x="1441" y="1000"/>
                    <a:pt x="0" y="4359"/>
                    <a:pt x="126" y="7393"/>
                  </a:cubicBezTo>
                  <a:cubicBezTo>
                    <a:pt x="130" y="7434"/>
                    <a:pt x="161" y="7465"/>
                    <a:pt x="202" y="7465"/>
                  </a:cubicBezTo>
                  <a:lnTo>
                    <a:pt x="205" y="7465"/>
                  </a:lnTo>
                  <a:cubicBezTo>
                    <a:pt x="246" y="7461"/>
                    <a:pt x="280" y="7427"/>
                    <a:pt x="277" y="7386"/>
                  </a:cubicBezTo>
                  <a:cubicBezTo>
                    <a:pt x="154" y="4393"/>
                    <a:pt x="1564" y="1089"/>
                    <a:pt x="2588" y="129"/>
                  </a:cubicBezTo>
                  <a:cubicBezTo>
                    <a:pt x="2618" y="102"/>
                    <a:pt x="2621" y="55"/>
                    <a:pt x="2591" y="24"/>
                  </a:cubicBezTo>
                  <a:cubicBezTo>
                    <a:pt x="2577" y="8"/>
                    <a:pt x="2557" y="1"/>
                    <a:pt x="2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6309280" y="2586664"/>
              <a:ext cx="133421" cy="28691"/>
            </a:xfrm>
            <a:custGeom>
              <a:rect b="b" l="l" r="r" t="t"/>
              <a:pathLst>
                <a:path extrusionOk="0" h="506" w="2353">
                  <a:moveTo>
                    <a:pt x="2271" y="0"/>
                  </a:moveTo>
                  <a:cubicBezTo>
                    <a:pt x="2260" y="3"/>
                    <a:pt x="1042" y="55"/>
                    <a:pt x="62" y="359"/>
                  </a:cubicBezTo>
                  <a:cubicBezTo>
                    <a:pt x="21" y="372"/>
                    <a:pt x="1" y="413"/>
                    <a:pt x="11" y="454"/>
                  </a:cubicBezTo>
                  <a:cubicBezTo>
                    <a:pt x="21" y="485"/>
                    <a:pt x="52" y="506"/>
                    <a:pt x="86" y="506"/>
                  </a:cubicBezTo>
                  <a:cubicBezTo>
                    <a:pt x="93" y="506"/>
                    <a:pt x="100" y="506"/>
                    <a:pt x="107" y="502"/>
                  </a:cubicBezTo>
                  <a:cubicBezTo>
                    <a:pt x="1069" y="205"/>
                    <a:pt x="2267" y="154"/>
                    <a:pt x="2277" y="154"/>
                  </a:cubicBezTo>
                  <a:cubicBezTo>
                    <a:pt x="2318" y="151"/>
                    <a:pt x="2353" y="116"/>
                    <a:pt x="2349" y="76"/>
                  </a:cubicBezTo>
                  <a:cubicBezTo>
                    <a:pt x="2349" y="35"/>
                    <a:pt x="2318" y="0"/>
                    <a:pt x="2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2558928" y="3595331"/>
              <a:ext cx="287822" cy="570541"/>
            </a:xfrm>
            <a:custGeom>
              <a:rect b="b" l="l" r="r" t="t"/>
              <a:pathLst>
                <a:path extrusionOk="0" h="10062" w="5076">
                  <a:moveTo>
                    <a:pt x="1352" y="0"/>
                  </a:moveTo>
                  <a:cubicBezTo>
                    <a:pt x="1230" y="0"/>
                    <a:pt x="1122" y="19"/>
                    <a:pt x="1031" y="55"/>
                  </a:cubicBezTo>
                  <a:cubicBezTo>
                    <a:pt x="195" y="390"/>
                    <a:pt x="1" y="1390"/>
                    <a:pt x="1509" y="3342"/>
                  </a:cubicBezTo>
                  <a:cubicBezTo>
                    <a:pt x="2397" y="4492"/>
                    <a:pt x="3544" y="6929"/>
                    <a:pt x="3516" y="10062"/>
                  </a:cubicBezTo>
                  <a:lnTo>
                    <a:pt x="4568" y="9455"/>
                  </a:lnTo>
                  <a:cubicBezTo>
                    <a:pt x="4568" y="9455"/>
                    <a:pt x="5075" y="6662"/>
                    <a:pt x="4697" y="4260"/>
                  </a:cubicBezTo>
                  <a:cubicBezTo>
                    <a:pt x="4223" y="1252"/>
                    <a:pt x="2345" y="0"/>
                    <a:pt x="1352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2580758" y="3595331"/>
              <a:ext cx="252496" cy="570541"/>
            </a:xfrm>
            <a:custGeom>
              <a:rect b="b" l="l" r="r" t="t"/>
              <a:pathLst>
                <a:path extrusionOk="0" h="10062" w="4453">
                  <a:moveTo>
                    <a:pt x="967" y="1"/>
                  </a:moveTo>
                  <a:cubicBezTo>
                    <a:pt x="845" y="1"/>
                    <a:pt x="738" y="18"/>
                    <a:pt x="646" y="55"/>
                  </a:cubicBezTo>
                  <a:cubicBezTo>
                    <a:pt x="254" y="212"/>
                    <a:pt x="1" y="516"/>
                    <a:pt x="1" y="997"/>
                  </a:cubicBezTo>
                  <a:cubicBezTo>
                    <a:pt x="1" y="1540"/>
                    <a:pt x="322" y="2308"/>
                    <a:pt x="1124" y="3342"/>
                  </a:cubicBezTo>
                  <a:cubicBezTo>
                    <a:pt x="2001" y="4479"/>
                    <a:pt x="3131" y="6871"/>
                    <a:pt x="3131" y="9953"/>
                  </a:cubicBezTo>
                  <a:lnTo>
                    <a:pt x="3131" y="10062"/>
                  </a:lnTo>
                  <a:lnTo>
                    <a:pt x="4183" y="9455"/>
                  </a:lnTo>
                  <a:cubicBezTo>
                    <a:pt x="4183" y="9455"/>
                    <a:pt x="4452" y="7970"/>
                    <a:pt x="4452" y="6232"/>
                  </a:cubicBezTo>
                  <a:cubicBezTo>
                    <a:pt x="4452" y="5588"/>
                    <a:pt x="4414" y="4909"/>
                    <a:pt x="4312" y="4260"/>
                  </a:cubicBezTo>
                  <a:cubicBezTo>
                    <a:pt x="3838" y="1253"/>
                    <a:pt x="1960" y="1"/>
                    <a:pt x="9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2658044" y="3635476"/>
              <a:ext cx="150772" cy="521379"/>
            </a:xfrm>
            <a:custGeom>
              <a:rect b="b" l="l" r="r" t="t"/>
              <a:pathLst>
                <a:path extrusionOk="0" h="9195" w="2659">
                  <a:moveTo>
                    <a:pt x="89" y="1"/>
                  </a:moveTo>
                  <a:cubicBezTo>
                    <a:pt x="67" y="1"/>
                    <a:pt x="46" y="10"/>
                    <a:pt x="30" y="26"/>
                  </a:cubicBezTo>
                  <a:cubicBezTo>
                    <a:pt x="0" y="61"/>
                    <a:pt x="3" y="108"/>
                    <a:pt x="38" y="135"/>
                  </a:cubicBezTo>
                  <a:cubicBezTo>
                    <a:pt x="1837" y="1726"/>
                    <a:pt x="2502" y="4409"/>
                    <a:pt x="2253" y="9112"/>
                  </a:cubicBezTo>
                  <a:cubicBezTo>
                    <a:pt x="2249" y="9153"/>
                    <a:pt x="2283" y="9190"/>
                    <a:pt x="2328" y="9194"/>
                  </a:cubicBezTo>
                  <a:lnTo>
                    <a:pt x="2331" y="9194"/>
                  </a:lnTo>
                  <a:cubicBezTo>
                    <a:pt x="2372" y="9194"/>
                    <a:pt x="2406" y="9160"/>
                    <a:pt x="2410" y="9119"/>
                  </a:cubicBezTo>
                  <a:cubicBezTo>
                    <a:pt x="2659" y="4365"/>
                    <a:pt x="1983" y="1644"/>
                    <a:pt x="140" y="20"/>
                  </a:cubicBezTo>
                  <a:cubicBezTo>
                    <a:pt x="126" y="7"/>
                    <a:pt x="108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2477163" y="3813578"/>
              <a:ext cx="300523" cy="370154"/>
            </a:xfrm>
            <a:custGeom>
              <a:rect b="b" l="l" r="r" t="t"/>
              <a:pathLst>
                <a:path extrusionOk="0" h="6528" w="5300">
                  <a:moveTo>
                    <a:pt x="1380" y="1"/>
                  </a:moveTo>
                  <a:cubicBezTo>
                    <a:pt x="363" y="1"/>
                    <a:pt x="1" y="997"/>
                    <a:pt x="589" y="1674"/>
                  </a:cubicBezTo>
                  <a:cubicBezTo>
                    <a:pt x="1177" y="2347"/>
                    <a:pt x="2272" y="2834"/>
                    <a:pt x="3302" y="4223"/>
                  </a:cubicBezTo>
                  <a:cubicBezTo>
                    <a:pt x="4013" y="5182"/>
                    <a:pt x="4416" y="6527"/>
                    <a:pt x="4416" y="6527"/>
                  </a:cubicBezTo>
                  <a:lnTo>
                    <a:pt x="5276" y="6028"/>
                  </a:lnTo>
                  <a:cubicBezTo>
                    <a:pt x="5299" y="5019"/>
                    <a:pt x="4709" y="1671"/>
                    <a:pt x="2729" y="455"/>
                  </a:cubicBezTo>
                  <a:cubicBezTo>
                    <a:pt x="2203" y="131"/>
                    <a:pt x="1749" y="1"/>
                    <a:pt x="1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2548664" y="3849300"/>
              <a:ext cx="212181" cy="328421"/>
            </a:xfrm>
            <a:custGeom>
              <a:rect b="b" l="l" r="r" t="t"/>
              <a:pathLst>
                <a:path extrusionOk="0" h="5792" w="3742">
                  <a:moveTo>
                    <a:pt x="87" y="0"/>
                  </a:moveTo>
                  <a:cubicBezTo>
                    <a:pt x="56" y="0"/>
                    <a:pt x="27" y="19"/>
                    <a:pt x="14" y="50"/>
                  </a:cubicBezTo>
                  <a:cubicBezTo>
                    <a:pt x="1" y="91"/>
                    <a:pt x="18" y="136"/>
                    <a:pt x="59" y="153"/>
                  </a:cubicBezTo>
                  <a:cubicBezTo>
                    <a:pt x="1943" y="877"/>
                    <a:pt x="3390" y="3166"/>
                    <a:pt x="3581" y="5716"/>
                  </a:cubicBezTo>
                  <a:cubicBezTo>
                    <a:pt x="3585" y="5761"/>
                    <a:pt x="3618" y="5792"/>
                    <a:pt x="3659" y="5792"/>
                  </a:cubicBezTo>
                  <a:lnTo>
                    <a:pt x="3666" y="5792"/>
                  </a:lnTo>
                  <a:cubicBezTo>
                    <a:pt x="3711" y="5788"/>
                    <a:pt x="3741" y="5751"/>
                    <a:pt x="3738" y="5706"/>
                  </a:cubicBezTo>
                  <a:cubicBezTo>
                    <a:pt x="3544" y="3095"/>
                    <a:pt x="2055" y="754"/>
                    <a:pt x="116" y="6"/>
                  </a:cubicBezTo>
                  <a:cubicBezTo>
                    <a:pt x="107" y="2"/>
                    <a:pt x="96" y="0"/>
                    <a:pt x="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288330" y="3615677"/>
              <a:ext cx="172205" cy="209913"/>
            </a:xfrm>
            <a:custGeom>
              <a:rect b="b" l="l" r="r" t="t"/>
              <a:pathLst>
                <a:path extrusionOk="0" h="3702" w="3037">
                  <a:moveTo>
                    <a:pt x="0" y="1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8" y="1314"/>
                  </a:lnTo>
                  <a:cubicBezTo>
                    <a:pt x="72" y="1601"/>
                    <a:pt x="704" y="2362"/>
                    <a:pt x="1062" y="2858"/>
                  </a:cubicBezTo>
                  <a:cubicBezTo>
                    <a:pt x="1304" y="3189"/>
                    <a:pt x="1758" y="3611"/>
                    <a:pt x="2304" y="3687"/>
                  </a:cubicBezTo>
                  <a:cubicBezTo>
                    <a:pt x="2381" y="3697"/>
                    <a:pt x="2451" y="3702"/>
                    <a:pt x="2515" y="3702"/>
                  </a:cubicBezTo>
                  <a:cubicBezTo>
                    <a:pt x="2887" y="3702"/>
                    <a:pt x="3037" y="3533"/>
                    <a:pt x="2752" y="3198"/>
                  </a:cubicBezTo>
                  <a:cubicBezTo>
                    <a:pt x="2615" y="3079"/>
                    <a:pt x="2482" y="2963"/>
                    <a:pt x="2359" y="2850"/>
                  </a:cubicBezTo>
                  <a:cubicBezTo>
                    <a:pt x="1977" y="2502"/>
                    <a:pt x="1687" y="1912"/>
                    <a:pt x="1520" y="1509"/>
                  </a:cubicBezTo>
                  <a:cubicBezTo>
                    <a:pt x="1424" y="1281"/>
                    <a:pt x="1376" y="1035"/>
                    <a:pt x="1376" y="785"/>
                  </a:cubicBezTo>
                  <a:lnTo>
                    <a:pt x="1376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572636" y="3539242"/>
              <a:ext cx="108812" cy="142607"/>
            </a:xfrm>
            <a:custGeom>
              <a:rect b="b" l="l" r="r" t="t"/>
              <a:pathLst>
                <a:path extrusionOk="0" h="2515" w="1919">
                  <a:moveTo>
                    <a:pt x="0" y="0"/>
                  </a:moveTo>
                  <a:lnTo>
                    <a:pt x="0" y="1277"/>
                  </a:lnTo>
                  <a:lnTo>
                    <a:pt x="0" y="1311"/>
                  </a:lnTo>
                  <a:lnTo>
                    <a:pt x="7" y="1314"/>
                  </a:lnTo>
                  <a:cubicBezTo>
                    <a:pt x="75" y="1618"/>
                    <a:pt x="356" y="1915"/>
                    <a:pt x="536" y="2158"/>
                  </a:cubicBezTo>
                  <a:cubicBezTo>
                    <a:pt x="679" y="2345"/>
                    <a:pt x="1041" y="2440"/>
                    <a:pt x="1260" y="2489"/>
                  </a:cubicBezTo>
                  <a:cubicBezTo>
                    <a:pt x="1331" y="2504"/>
                    <a:pt x="1403" y="2515"/>
                    <a:pt x="1474" y="2515"/>
                  </a:cubicBezTo>
                  <a:cubicBezTo>
                    <a:pt x="1501" y="2515"/>
                    <a:pt x="1529" y="2513"/>
                    <a:pt x="1556" y="2509"/>
                  </a:cubicBezTo>
                  <a:cubicBezTo>
                    <a:pt x="1611" y="2502"/>
                    <a:pt x="1666" y="2481"/>
                    <a:pt x="1710" y="2454"/>
                  </a:cubicBezTo>
                  <a:cubicBezTo>
                    <a:pt x="1751" y="2434"/>
                    <a:pt x="1785" y="2404"/>
                    <a:pt x="1809" y="2366"/>
                  </a:cubicBezTo>
                  <a:cubicBezTo>
                    <a:pt x="1918" y="2219"/>
                    <a:pt x="1833" y="2141"/>
                    <a:pt x="1755" y="2021"/>
                  </a:cubicBezTo>
                  <a:cubicBezTo>
                    <a:pt x="1655" y="1871"/>
                    <a:pt x="1587" y="1676"/>
                    <a:pt x="1519" y="1509"/>
                  </a:cubicBezTo>
                  <a:cubicBezTo>
                    <a:pt x="1454" y="1355"/>
                    <a:pt x="1372" y="1073"/>
                    <a:pt x="1372" y="1073"/>
                  </a:cubicBezTo>
                  <a:cubicBezTo>
                    <a:pt x="1372" y="1073"/>
                    <a:pt x="1375" y="868"/>
                    <a:pt x="1375" y="786"/>
                  </a:cubicBezTo>
                  <a:lnTo>
                    <a:pt x="1375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243251" y="2459176"/>
              <a:ext cx="445512" cy="1177541"/>
            </a:xfrm>
            <a:custGeom>
              <a:rect b="b" l="l" r="r" t="t"/>
              <a:pathLst>
                <a:path extrusionOk="0" h="20767" w="7857">
                  <a:moveTo>
                    <a:pt x="7164" y="1"/>
                  </a:moveTo>
                  <a:lnTo>
                    <a:pt x="1069" y="342"/>
                  </a:lnTo>
                  <a:cubicBezTo>
                    <a:pt x="1" y="2673"/>
                    <a:pt x="1106" y="10878"/>
                    <a:pt x="1106" y="10878"/>
                  </a:cubicBezTo>
                  <a:cubicBezTo>
                    <a:pt x="1075" y="11257"/>
                    <a:pt x="642" y="11997"/>
                    <a:pt x="482" y="13663"/>
                  </a:cubicBezTo>
                  <a:cubicBezTo>
                    <a:pt x="291" y="15628"/>
                    <a:pt x="779" y="20564"/>
                    <a:pt x="779" y="20564"/>
                  </a:cubicBezTo>
                  <a:cubicBezTo>
                    <a:pt x="779" y="20564"/>
                    <a:pt x="1089" y="20766"/>
                    <a:pt x="1533" y="20766"/>
                  </a:cubicBezTo>
                  <a:cubicBezTo>
                    <a:pt x="1725" y="20766"/>
                    <a:pt x="1943" y="20728"/>
                    <a:pt x="2171" y="20619"/>
                  </a:cubicBezTo>
                  <a:cubicBezTo>
                    <a:pt x="2171" y="20619"/>
                    <a:pt x="3482" y="13185"/>
                    <a:pt x="3728" y="11233"/>
                  </a:cubicBezTo>
                  <a:cubicBezTo>
                    <a:pt x="3942" y="9526"/>
                    <a:pt x="4355" y="5775"/>
                    <a:pt x="4355" y="5775"/>
                  </a:cubicBezTo>
                  <a:lnTo>
                    <a:pt x="5178" y="11229"/>
                  </a:lnTo>
                  <a:cubicBezTo>
                    <a:pt x="5178" y="11229"/>
                    <a:pt x="4874" y="12185"/>
                    <a:pt x="4806" y="12912"/>
                  </a:cubicBezTo>
                  <a:cubicBezTo>
                    <a:pt x="4693" y="14062"/>
                    <a:pt x="5809" y="19414"/>
                    <a:pt x="5809" y="19414"/>
                  </a:cubicBezTo>
                  <a:cubicBezTo>
                    <a:pt x="5809" y="19414"/>
                    <a:pt x="6057" y="19505"/>
                    <a:pt x="6535" y="19505"/>
                  </a:cubicBezTo>
                  <a:cubicBezTo>
                    <a:pt x="6718" y="19505"/>
                    <a:pt x="6935" y="19492"/>
                    <a:pt x="7184" y="19455"/>
                  </a:cubicBezTo>
                  <a:cubicBezTo>
                    <a:pt x="7184" y="19455"/>
                    <a:pt x="7578" y="12352"/>
                    <a:pt x="7680" y="10967"/>
                  </a:cubicBezTo>
                  <a:cubicBezTo>
                    <a:pt x="7857" y="8642"/>
                    <a:pt x="7591" y="1379"/>
                    <a:pt x="71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3490191" y="2611308"/>
              <a:ext cx="140339" cy="439898"/>
            </a:xfrm>
            <a:custGeom>
              <a:rect b="b" l="l" r="r" t="t"/>
              <a:pathLst>
                <a:path extrusionOk="0" h="7758" w="2475">
                  <a:moveTo>
                    <a:pt x="2475" y="0"/>
                  </a:moveTo>
                  <a:cubicBezTo>
                    <a:pt x="1813" y="625"/>
                    <a:pt x="348" y="928"/>
                    <a:pt x="348" y="928"/>
                  </a:cubicBezTo>
                  <a:lnTo>
                    <a:pt x="0" y="3092"/>
                  </a:lnTo>
                  <a:lnTo>
                    <a:pt x="704" y="7758"/>
                  </a:lnTo>
                  <a:lnTo>
                    <a:pt x="356" y="2816"/>
                  </a:lnTo>
                  <a:lnTo>
                    <a:pt x="745" y="1150"/>
                  </a:lnTo>
                  <a:cubicBezTo>
                    <a:pt x="1778" y="867"/>
                    <a:pt x="2474" y="0"/>
                    <a:pt x="2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3268824" y="3665065"/>
              <a:ext cx="228341" cy="208722"/>
            </a:xfrm>
            <a:custGeom>
              <a:rect b="b" l="l" r="r" t="t"/>
              <a:pathLst>
                <a:path extrusionOk="0" h="3681" w="4027">
                  <a:moveTo>
                    <a:pt x="1720" y="0"/>
                  </a:moveTo>
                  <a:lnTo>
                    <a:pt x="1724" y="198"/>
                  </a:lnTo>
                  <a:cubicBezTo>
                    <a:pt x="1724" y="343"/>
                    <a:pt x="1308" y="386"/>
                    <a:pt x="1085" y="386"/>
                  </a:cubicBezTo>
                  <a:cubicBezTo>
                    <a:pt x="1067" y="386"/>
                    <a:pt x="1049" y="386"/>
                    <a:pt x="1034" y="385"/>
                  </a:cubicBezTo>
                  <a:cubicBezTo>
                    <a:pt x="720" y="372"/>
                    <a:pt x="443" y="262"/>
                    <a:pt x="344" y="153"/>
                  </a:cubicBezTo>
                  <a:lnTo>
                    <a:pt x="344" y="4"/>
                  </a:lnTo>
                  <a:cubicBezTo>
                    <a:pt x="341" y="3"/>
                    <a:pt x="337" y="2"/>
                    <a:pt x="334" y="2"/>
                  </a:cubicBezTo>
                  <a:cubicBezTo>
                    <a:pt x="253" y="2"/>
                    <a:pt x="188" y="256"/>
                    <a:pt x="126" y="492"/>
                  </a:cubicBezTo>
                  <a:cubicBezTo>
                    <a:pt x="58" y="758"/>
                    <a:pt x="0" y="1072"/>
                    <a:pt x="48" y="1215"/>
                  </a:cubicBezTo>
                  <a:cubicBezTo>
                    <a:pt x="139" y="1478"/>
                    <a:pt x="522" y="1730"/>
                    <a:pt x="689" y="1956"/>
                  </a:cubicBezTo>
                  <a:cubicBezTo>
                    <a:pt x="856" y="2181"/>
                    <a:pt x="952" y="2635"/>
                    <a:pt x="1160" y="2942"/>
                  </a:cubicBezTo>
                  <a:cubicBezTo>
                    <a:pt x="1365" y="3252"/>
                    <a:pt x="2184" y="3584"/>
                    <a:pt x="2655" y="3669"/>
                  </a:cubicBezTo>
                  <a:cubicBezTo>
                    <a:pt x="2700" y="3677"/>
                    <a:pt x="2753" y="3681"/>
                    <a:pt x="2810" y="3681"/>
                  </a:cubicBezTo>
                  <a:cubicBezTo>
                    <a:pt x="3266" y="3681"/>
                    <a:pt x="4027" y="3434"/>
                    <a:pt x="3887" y="3027"/>
                  </a:cubicBezTo>
                  <a:cubicBezTo>
                    <a:pt x="3737" y="2584"/>
                    <a:pt x="3143" y="2126"/>
                    <a:pt x="2710" y="1727"/>
                  </a:cubicBezTo>
                  <a:cubicBezTo>
                    <a:pt x="2160" y="1229"/>
                    <a:pt x="1853" y="58"/>
                    <a:pt x="17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543208" y="3595321"/>
              <a:ext cx="298652" cy="153720"/>
            </a:xfrm>
            <a:custGeom>
              <a:rect b="b" l="l" r="r" t="t"/>
              <a:pathLst>
                <a:path extrusionOk="0" h="2711" w="5267">
                  <a:moveTo>
                    <a:pt x="507" y="1"/>
                  </a:moveTo>
                  <a:cubicBezTo>
                    <a:pt x="381" y="1"/>
                    <a:pt x="275" y="590"/>
                    <a:pt x="191" y="971"/>
                  </a:cubicBezTo>
                  <a:cubicBezTo>
                    <a:pt x="113" y="1325"/>
                    <a:pt x="1" y="1742"/>
                    <a:pt x="281" y="1936"/>
                  </a:cubicBezTo>
                  <a:cubicBezTo>
                    <a:pt x="493" y="2083"/>
                    <a:pt x="947" y="2121"/>
                    <a:pt x="1323" y="2121"/>
                  </a:cubicBezTo>
                  <a:cubicBezTo>
                    <a:pt x="1448" y="2121"/>
                    <a:pt x="1564" y="2117"/>
                    <a:pt x="1659" y="2111"/>
                  </a:cubicBezTo>
                  <a:cubicBezTo>
                    <a:pt x="1668" y="2110"/>
                    <a:pt x="1677" y="2110"/>
                    <a:pt x="1686" y="2110"/>
                  </a:cubicBezTo>
                  <a:cubicBezTo>
                    <a:pt x="2070" y="2110"/>
                    <a:pt x="2656" y="2519"/>
                    <a:pt x="3107" y="2619"/>
                  </a:cubicBezTo>
                  <a:cubicBezTo>
                    <a:pt x="3393" y="2683"/>
                    <a:pt x="3663" y="2710"/>
                    <a:pt x="3907" y="2710"/>
                  </a:cubicBezTo>
                  <a:cubicBezTo>
                    <a:pt x="4388" y="2710"/>
                    <a:pt x="4765" y="2605"/>
                    <a:pt x="4959" y="2475"/>
                  </a:cubicBezTo>
                  <a:cubicBezTo>
                    <a:pt x="5253" y="2281"/>
                    <a:pt x="5267" y="1936"/>
                    <a:pt x="4983" y="1810"/>
                  </a:cubicBezTo>
                  <a:cubicBezTo>
                    <a:pt x="4529" y="1605"/>
                    <a:pt x="3526" y="1206"/>
                    <a:pt x="3008" y="947"/>
                  </a:cubicBezTo>
                  <a:cubicBezTo>
                    <a:pt x="2700" y="793"/>
                    <a:pt x="2386" y="571"/>
                    <a:pt x="2198" y="363"/>
                  </a:cubicBezTo>
                  <a:cubicBezTo>
                    <a:pt x="2038" y="192"/>
                    <a:pt x="1963" y="87"/>
                    <a:pt x="1891" y="84"/>
                  </a:cubicBezTo>
                  <a:lnTo>
                    <a:pt x="1891" y="84"/>
                  </a:lnTo>
                  <a:lnTo>
                    <a:pt x="1902" y="301"/>
                  </a:lnTo>
                  <a:cubicBezTo>
                    <a:pt x="1773" y="368"/>
                    <a:pt x="1582" y="398"/>
                    <a:pt x="1383" y="398"/>
                  </a:cubicBezTo>
                  <a:cubicBezTo>
                    <a:pt x="1019" y="398"/>
                    <a:pt x="624" y="297"/>
                    <a:pt x="516" y="134"/>
                  </a:cubicBezTo>
                  <a:lnTo>
                    <a:pt x="516" y="2"/>
                  </a:lnTo>
                  <a:cubicBezTo>
                    <a:pt x="513" y="1"/>
                    <a:pt x="510" y="1"/>
                    <a:pt x="5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293376" y="2016160"/>
              <a:ext cx="371004" cy="504255"/>
            </a:xfrm>
            <a:custGeom>
              <a:rect b="b" l="l" r="r" t="t"/>
              <a:pathLst>
                <a:path extrusionOk="0" h="8893" w="6543">
                  <a:moveTo>
                    <a:pt x="4220" y="0"/>
                  </a:moveTo>
                  <a:cubicBezTo>
                    <a:pt x="4209" y="0"/>
                    <a:pt x="4198" y="1"/>
                    <a:pt x="4188" y="2"/>
                  </a:cubicBezTo>
                  <a:lnTo>
                    <a:pt x="2066" y="63"/>
                  </a:lnTo>
                  <a:cubicBezTo>
                    <a:pt x="697" y="158"/>
                    <a:pt x="601" y="817"/>
                    <a:pt x="259" y="1541"/>
                  </a:cubicBezTo>
                  <a:cubicBezTo>
                    <a:pt x="1" y="2090"/>
                    <a:pt x="86" y="2746"/>
                    <a:pt x="284" y="3319"/>
                  </a:cubicBezTo>
                  <a:lnTo>
                    <a:pt x="1147" y="6059"/>
                  </a:lnTo>
                  <a:cubicBezTo>
                    <a:pt x="1147" y="6059"/>
                    <a:pt x="703" y="7138"/>
                    <a:pt x="185" y="8155"/>
                  </a:cubicBezTo>
                  <a:cubicBezTo>
                    <a:pt x="1130" y="8683"/>
                    <a:pt x="2168" y="8893"/>
                    <a:pt x="3123" y="8893"/>
                  </a:cubicBezTo>
                  <a:cubicBezTo>
                    <a:pt x="4582" y="8893"/>
                    <a:pt x="5845" y="8404"/>
                    <a:pt x="6280" y="7814"/>
                  </a:cubicBezTo>
                  <a:cubicBezTo>
                    <a:pt x="6311" y="7609"/>
                    <a:pt x="6127" y="5994"/>
                    <a:pt x="6010" y="4937"/>
                  </a:cubicBezTo>
                  <a:cubicBezTo>
                    <a:pt x="6434" y="3882"/>
                    <a:pt x="6543" y="3213"/>
                    <a:pt x="6366" y="2513"/>
                  </a:cubicBezTo>
                  <a:cubicBezTo>
                    <a:pt x="6044" y="1240"/>
                    <a:pt x="4802" y="0"/>
                    <a:pt x="4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343501" y="1707756"/>
              <a:ext cx="283909" cy="391474"/>
            </a:xfrm>
            <a:custGeom>
              <a:rect b="b" l="l" r="r" t="t"/>
              <a:pathLst>
                <a:path extrusionOk="0" h="6904" w="5007">
                  <a:moveTo>
                    <a:pt x="4287" y="0"/>
                  </a:moveTo>
                  <a:cubicBezTo>
                    <a:pt x="4222" y="563"/>
                    <a:pt x="3864" y="1443"/>
                    <a:pt x="2929" y="1955"/>
                  </a:cubicBezTo>
                  <a:cubicBezTo>
                    <a:pt x="2081" y="2421"/>
                    <a:pt x="1426" y="2444"/>
                    <a:pt x="1307" y="2444"/>
                  </a:cubicBezTo>
                  <a:cubicBezTo>
                    <a:pt x="1294" y="2444"/>
                    <a:pt x="1287" y="2443"/>
                    <a:pt x="1287" y="2443"/>
                  </a:cubicBezTo>
                  <a:cubicBezTo>
                    <a:pt x="1219" y="2204"/>
                    <a:pt x="969" y="2076"/>
                    <a:pt x="720" y="2076"/>
                  </a:cubicBezTo>
                  <a:cubicBezTo>
                    <a:pt x="557" y="2076"/>
                    <a:pt x="394" y="2131"/>
                    <a:pt x="284" y="2246"/>
                  </a:cubicBezTo>
                  <a:cubicBezTo>
                    <a:pt x="0" y="2533"/>
                    <a:pt x="18" y="3331"/>
                    <a:pt x="506" y="3655"/>
                  </a:cubicBezTo>
                  <a:cubicBezTo>
                    <a:pt x="646" y="3749"/>
                    <a:pt x="770" y="3782"/>
                    <a:pt x="876" y="3782"/>
                  </a:cubicBezTo>
                  <a:cubicBezTo>
                    <a:pt x="1137" y="3782"/>
                    <a:pt x="1287" y="3580"/>
                    <a:pt x="1287" y="3580"/>
                  </a:cubicBezTo>
                  <a:lnTo>
                    <a:pt x="1287" y="5676"/>
                  </a:lnTo>
                  <a:cubicBezTo>
                    <a:pt x="1287" y="5676"/>
                    <a:pt x="1652" y="6266"/>
                    <a:pt x="2226" y="6655"/>
                  </a:cubicBezTo>
                  <a:cubicBezTo>
                    <a:pt x="2475" y="6826"/>
                    <a:pt x="2776" y="6903"/>
                    <a:pt x="3039" y="6903"/>
                  </a:cubicBezTo>
                  <a:cubicBezTo>
                    <a:pt x="3377" y="6903"/>
                    <a:pt x="3651" y="6775"/>
                    <a:pt x="3672" y="6553"/>
                  </a:cubicBezTo>
                  <a:cubicBezTo>
                    <a:pt x="3710" y="6153"/>
                    <a:pt x="3102" y="5447"/>
                    <a:pt x="3102" y="5447"/>
                  </a:cubicBezTo>
                  <a:lnTo>
                    <a:pt x="3102" y="4581"/>
                  </a:lnTo>
                  <a:cubicBezTo>
                    <a:pt x="3376" y="4627"/>
                    <a:pt x="3655" y="4668"/>
                    <a:pt x="3884" y="4668"/>
                  </a:cubicBezTo>
                  <a:cubicBezTo>
                    <a:pt x="4023" y="4668"/>
                    <a:pt x="4143" y="4653"/>
                    <a:pt x="4233" y="4614"/>
                  </a:cubicBezTo>
                  <a:cubicBezTo>
                    <a:pt x="4468" y="4512"/>
                    <a:pt x="4936" y="4154"/>
                    <a:pt x="4970" y="2710"/>
                  </a:cubicBezTo>
                  <a:cubicBezTo>
                    <a:pt x="5007" y="1007"/>
                    <a:pt x="4608" y="191"/>
                    <a:pt x="4287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3503743" y="1830630"/>
              <a:ext cx="21150" cy="21320"/>
            </a:xfrm>
            <a:custGeom>
              <a:rect b="b" l="l" r="r" t="t"/>
              <a:pathLst>
                <a:path extrusionOk="0" h="376" w="373">
                  <a:moveTo>
                    <a:pt x="184" y="0"/>
                  </a:moveTo>
                  <a:cubicBezTo>
                    <a:pt x="182" y="0"/>
                    <a:pt x="180" y="0"/>
                    <a:pt x="178" y="0"/>
                  </a:cubicBezTo>
                  <a:cubicBezTo>
                    <a:pt x="79" y="4"/>
                    <a:pt x="0" y="92"/>
                    <a:pt x="7" y="198"/>
                  </a:cubicBezTo>
                  <a:cubicBezTo>
                    <a:pt x="10" y="296"/>
                    <a:pt x="90" y="376"/>
                    <a:pt x="183" y="376"/>
                  </a:cubicBezTo>
                  <a:cubicBezTo>
                    <a:pt x="187" y="376"/>
                    <a:pt x="191" y="376"/>
                    <a:pt x="194" y="376"/>
                  </a:cubicBezTo>
                  <a:cubicBezTo>
                    <a:pt x="297" y="372"/>
                    <a:pt x="372" y="284"/>
                    <a:pt x="369" y="181"/>
                  </a:cubicBezTo>
                  <a:cubicBezTo>
                    <a:pt x="362" y="77"/>
                    <a:pt x="280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3534475" y="1910127"/>
              <a:ext cx="26026" cy="16897"/>
            </a:xfrm>
            <a:custGeom>
              <a:rect b="b" l="l" r="r" t="t"/>
              <a:pathLst>
                <a:path extrusionOk="0" h="298" w="459">
                  <a:moveTo>
                    <a:pt x="35" y="1"/>
                  </a:moveTo>
                  <a:cubicBezTo>
                    <a:pt x="1" y="124"/>
                    <a:pt x="66" y="250"/>
                    <a:pt x="185" y="287"/>
                  </a:cubicBezTo>
                  <a:cubicBezTo>
                    <a:pt x="207" y="294"/>
                    <a:pt x="229" y="298"/>
                    <a:pt x="250" y="298"/>
                  </a:cubicBezTo>
                  <a:cubicBezTo>
                    <a:pt x="344" y="298"/>
                    <a:pt x="430" y="235"/>
                    <a:pt x="458" y="138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3588116" y="1789010"/>
              <a:ext cx="24836" cy="20186"/>
            </a:xfrm>
            <a:custGeom>
              <a:rect b="b" l="l" r="r" t="t"/>
              <a:pathLst>
                <a:path extrusionOk="0" h="356" w="438">
                  <a:moveTo>
                    <a:pt x="186" y="1"/>
                  </a:moveTo>
                  <a:cubicBezTo>
                    <a:pt x="114" y="1"/>
                    <a:pt x="44" y="36"/>
                    <a:pt x="1" y="103"/>
                  </a:cubicBezTo>
                  <a:lnTo>
                    <a:pt x="369" y="355"/>
                  </a:lnTo>
                  <a:cubicBezTo>
                    <a:pt x="437" y="249"/>
                    <a:pt x="410" y="109"/>
                    <a:pt x="308" y="38"/>
                  </a:cubicBezTo>
                  <a:cubicBezTo>
                    <a:pt x="270" y="13"/>
                    <a:pt x="227" y="1"/>
                    <a:pt x="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3583240" y="1823032"/>
              <a:ext cx="21377" cy="21604"/>
            </a:xfrm>
            <a:custGeom>
              <a:rect b="b" l="l" r="r" t="t"/>
              <a:pathLst>
                <a:path extrusionOk="0" h="381" w="377">
                  <a:moveTo>
                    <a:pt x="184" y="1"/>
                  </a:moveTo>
                  <a:cubicBezTo>
                    <a:pt x="182" y="1"/>
                    <a:pt x="180" y="1"/>
                    <a:pt x="178" y="1"/>
                  </a:cubicBezTo>
                  <a:cubicBezTo>
                    <a:pt x="79" y="8"/>
                    <a:pt x="1" y="97"/>
                    <a:pt x="8" y="199"/>
                  </a:cubicBezTo>
                  <a:cubicBezTo>
                    <a:pt x="14" y="303"/>
                    <a:pt x="96" y="380"/>
                    <a:pt x="193" y="380"/>
                  </a:cubicBezTo>
                  <a:cubicBezTo>
                    <a:pt x="195" y="380"/>
                    <a:pt x="197" y="380"/>
                    <a:pt x="199" y="380"/>
                  </a:cubicBezTo>
                  <a:cubicBezTo>
                    <a:pt x="298" y="377"/>
                    <a:pt x="377" y="288"/>
                    <a:pt x="369" y="182"/>
                  </a:cubicBezTo>
                  <a:cubicBezTo>
                    <a:pt x="366" y="82"/>
                    <a:pt x="2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553868" y="1827511"/>
              <a:ext cx="34305" cy="61976"/>
            </a:xfrm>
            <a:custGeom>
              <a:rect b="b" l="l" r="r" t="t"/>
              <a:pathLst>
                <a:path extrusionOk="0" h="1093" w="605">
                  <a:moveTo>
                    <a:pt x="0" y="1"/>
                  </a:moveTo>
                  <a:lnTo>
                    <a:pt x="31" y="1092"/>
                  </a:lnTo>
                  <a:lnTo>
                    <a:pt x="605" y="9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430369" y="1927024"/>
              <a:ext cx="89080" cy="56929"/>
            </a:xfrm>
            <a:custGeom>
              <a:rect b="b" l="l" r="r" t="t"/>
              <a:pathLst>
                <a:path extrusionOk="0" h="1004" w="1571">
                  <a:moveTo>
                    <a:pt x="1" y="0"/>
                  </a:moveTo>
                  <a:cubicBezTo>
                    <a:pt x="1" y="0"/>
                    <a:pt x="52" y="239"/>
                    <a:pt x="335" y="481"/>
                  </a:cubicBezTo>
                  <a:cubicBezTo>
                    <a:pt x="622" y="727"/>
                    <a:pt x="1570" y="1003"/>
                    <a:pt x="1570" y="1003"/>
                  </a:cubicBezTo>
                  <a:lnTo>
                    <a:pt x="1570" y="714"/>
                  </a:lnTo>
                  <a:cubicBezTo>
                    <a:pt x="1107" y="652"/>
                    <a:pt x="151" y="379"/>
                    <a:pt x="1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3296268" y="2135405"/>
              <a:ext cx="13212" cy="68723"/>
            </a:xfrm>
            <a:custGeom>
              <a:rect b="b" l="l" r="r" t="t"/>
              <a:pathLst>
                <a:path extrusionOk="0" h="1212" w="233">
                  <a:moveTo>
                    <a:pt x="45" y="0"/>
                  </a:moveTo>
                  <a:cubicBezTo>
                    <a:pt x="0" y="400"/>
                    <a:pt x="99" y="827"/>
                    <a:pt x="233" y="1212"/>
                  </a:cubicBezTo>
                  <a:cubicBezTo>
                    <a:pt x="99" y="827"/>
                    <a:pt x="17" y="403"/>
                    <a:pt x="5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298763" y="2118791"/>
              <a:ext cx="3799" cy="16671"/>
            </a:xfrm>
            <a:custGeom>
              <a:rect b="b" l="l" r="r" t="t"/>
              <a:pathLst>
                <a:path extrusionOk="0" h="294" w="67">
                  <a:moveTo>
                    <a:pt x="66" y="0"/>
                  </a:moveTo>
                  <a:cubicBezTo>
                    <a:pt x="66" y="0"/>
                    <a:pt x="62" y="0"/>
                    <a:pt x="62" y="3"/>
                  </a:cubicBezTo>
                  <a:cubicBezTo>
                    <a:pt x="32" y="96"/>
                    <a:pt x="11" y="194"/>
                    <a:pt x="1" y="293"/>
                  </a:cubicBezTo>
                  <a:lnTo>
                    <a:pt x="11" y="293"/>
                  </a:lnTo>
                  <a:cubicBezTo>
                    <a:pt x="21" y="194"/>
                    <a:pt x="38" y="96"/>
                    <a:pt x="66" y="0"/>
                  </a:cubicBez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303809" y="2478568"/>
              <a:ext cx="3119" cy="1758"/>
            </a:xfrm>
            <a:custGeom>
              <a:rect b="b" l="l" r="r" t="t"/>
              <a:pathLst>
                <a:path extrusionOk="0" h="31" w="55">
                  <a:moveTo>
                    <a:pt x="38" y="21"/>
                  </a:moveTo>
                  <a:cubicBezTo>
                    <a:pt x="45" y="24"/>
                    <a:pt x="48" y="27"/>
                    <a:pt x="55" y="30"/>
                  </a:cubicBezTo>
                  <a:cubicBezTo>
                    <a:pt x="48" y="27"/>
                    <a:pt x="45" y="24"/>
                    <a:pt x="38" y="21"/>
                  </a:cubicBezTo>
                  <a:close/>
                  <a:moveTo>
                    <a:pt x="1" y="0"/>
                  </a:moveTo>
                  <a:cubicBezTo>
                    <a:pt x="7" y="3"/>
                    <a:pt x="11" y="7"/>
                    <a:pt x="18" y="10"/>
                  </a:cubicBezTo>
                  <a:cubicBezTo>
                    <a:pt x="11" y="7"/>
                    <a:pt x="7" y="3"/>
                    <a:pt x="1" y="0"/>
                  </a:cubicBezTo>
                  <a:close/>
                </a:path>
              </a:pathLst>
            </a:custGeom>
            <a:solidFill>
              <a:srgbClr val="3140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3297232" y="2111987"/>
              <a:ext cx="296327" cy="408428"/>
            </a:xfrm>
            <a:custGeom>
              <a:rect b="b" l="l" r="r" t="t"/>
              <a:pathLst>
                <a:path extrusionOk="0" h="7203" w="5226">
                  <a:moveTo>
                    <a:pt x="267" y="1"/>
                  </a:moveTo>
                  <a:cubicBezTo>
                    <a:pt x="267" y="1"/>
                    <a:pt x="199" y="45"/>
                    <a:pt x="93" y="120"/>
                  </a:cubicBezTo>
                  <a:cubicBezTo>
                    <a:pt x="65" y="216"/>
                    <a:pt x="48" y="314"/>
                    <a:pt x="38" y="413"/>
                  </a:cubicBezTo>
                  <a:cubicBezTo>
                    <a:pt x="0" y="816"/>
                    <a:pt x="82" y="1240"/>
                    <a:pt x="216" y="1625"/>
                  </a:cubicBezTo>
                  <a:lnTo>
                    <a:pt x="216" y="1629"/>
                  </a:lnTo>
                  <a:lnTo>
                    <a:pt x="1079" y="4369"/>
                  </a:lnTo>
                  <a:cubicBezTo>
                    <a:pt x="1079" y="4369"/>
                    <a:pt x="635" y="5448"/>
                    <a:pt x="117" y="6465"/>
                  </a:cubicBezTo>
                  <a:cubicBezTo>
                    <a:pt x="123" y="6468"/>
                    <a:pt x="127" y="6472"/>
                    <a:pt x="134" y="6475"/>
                  </a:cubicBezTo>
                  <a:cubicBezTo>
                    <a:pt x="141" y="6478"/>
                    <a:pt x="147" y="6482"/>
                    <a:pt x="154" y="6486"/>
                  </a:cubicBezTo>
                  <a:cubicBezTo>
                    <a:pt x="161" y="6489"/>
                    <a:pt x="164" y="6492"/>
                    <a:pt x="171" y="6495"/>
                  </a:cubicBezTo>
                  <a:cubicBezTo>
                    <a:pt x="1103" y="7001"/>
                    <a:pt x="2116" y="7202"/>
                    <a:pt x="3052" y="7202"/>
                  </a:cubicBezTo>
                  <a:cubicBezTo>
                    <a:pt x="3877" y="7202"/>
                    <a:pt x="4639" y="7045"/>
                    <a:pt x="5226" y="6803"/>
                  </a:cubicBezTo>
                  <a:lnTo>
                    <a:pt x="5226" y="6803"/>
                  </a:lnTo>
                  <a:cubicBezTo>
                    <a:pt x="4840" y="6864"/>
                    <a:pt x="4461" y="6888"/>
                    <a:pt x="4107" y="6888"/>
                  </a:cubicBezTo>
                  <a:cubicBezTo>
                    <a:pt x="3546" y="6888"/>
                    <a:pt x="3035" y="6823"/>
                    <a:pt x="2608" y="6724"/>
                  </a:cubicBezTo>
                  <a:cubicBezTo>
                    <a:pt x="1960" y="6571"/>
                    <a:pt x="1297" y="5857"/>
                    <a:pt x="1594" y="5164"/>
                  </a:cubicBezTo>
                  <a:cubicBezTo>
                    <a:pt x="1680" y="4970"/>
                    <a:pt x="1826" y="4803"/>
                    <a:pt x="2011" y="4701"/>
                  </a:cubicBezTo>
                  <a:cubicBezTo>
                    <a:pt x="2075" y="4666"/>
                    <a:pt x="2133" y="4649"/>
                    <a:pt x="2188" y="4649"/>
                  </a:cubicBezTo>
                  <a:cubicBezTo>
                    <a:pt x="2274" y="4649"/>
                    <a:pt x="2355" y="4687"/>
                    <a:pt x="2444" y="4745"/>
                  </a:cubicBezTo>
                  <a:cubicBezTo>
                    <a:pt x="2137" y="4540"/>
                    <a:pt x="1594" y="3543"/>
                    <a:pt x="1522" y="3178"/>
                  </a:cubicBezTo>
                  <a:lnTo>
                    <a:pt x="1154" y="1949"/>
                  </a:lnTo>
                  <a:cubicBezTo>
                    <a:pt x="1154" y="1949"/>
                    <a:pt x="1089" y="1568"/>
                    <a:pt x="1226" y="1110"/>
                  </a:cubicBezTo>
                  <a:lnTo>
                    <a:pt x="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4057685" y="2658852"/>
              <a:ext cx="155875" cy="487755"/>
            </a:xfrm>
            <a:custGeom>
              <a:rect b="b" l="l" r="r" t="t"/>
              <a:pathLst>
                <a:path extrusionOk="0" h="8602" w="2749">
                  <a:moveTo>
                    <a:pt x="2670" y="0"/>
                  </a:moveTo>
                  <a:cubicBezTo>
                    <a:pt x="2656" y="0"/>
                    <a:pt x="2646" y="0"/>
                    <a:pt x="2633" y="4"/>
                  </a:cubicBezTo>
                  <a:lnTo>
                    <a:pt x="2666" y="4"/>
                  </a:lnTo>
                  <a:cubicBezTo>
                    <a:pt x="2694" y="4"/>
                    <a:pt x="2721" y="4"/>
                    <a:pt x="2748" y="10"/>
                  </a:cubicBezTo>
                  <a:cubicBezTo>
                    <a:pt x="2721" y="4"/>
                    <a:pt x="2697" y="0"/>
                    <a:pt x="2670" y="0"/>
                  </a:cubicBezTo>
                  <a:close/>
                  <a:moveTo>
                    <a:pt x="1837" y="4359"/>
                  </a:moveTo>
                  <a:lnTo>
                    <a:pt x="1837" y="4362"/>
                  </a:lnTo>
                  <a:lnTo>
                    <a:pt x="1841" y="4369"/>
                  </a:lnTo>
                  <a:lnTo>
                    <a:pt x="1837" y="4359"/>
                  </a:lnTo>
                  <a:close/>
                  <a:moveTo>
                    <a:pt x="1858" y="4608"/>
                  </a:moveTo>
                  <a:cubicBezTo>
                    <a:pt x="1855" y="4618"/>
                    <a:pt x="1858" y="4628"/>
                    <a:pt x="1858" y="4638"/>
                  </a:cubicBezTo>
                  <a:lnTo>
                    <a:pt x="1858" y="4608"/>
                  </a:lnTo>
                  <a:close/>
                  <a:moveTo>
                    <a:pt x="1858" y="4638"/>
                  </a:moveTo>
                  <a:lnTo>
                    <a:pt x="1858" y="4638"/>
                  </a:lnTo>
                  <a:cubicBezTo>
                    <a:pt x="1858" y="4676"/>
                    <a:pt x="1861" y="4717"/>
                    <a:pt x="1861" y="4755"/>
                  </a:cubicBezTo>
                  <a:cubicBezTo>
                    <a:pt x="1861" y="4717"/>
                    <a:pt x="1861" y="4676"/>
                    <a:pt x="1858" y="4638"/>
                  </a:cubicBezTo>
                  <a:close/>
                  <a:moveTo>
                    <a:pt x="1844" y="5417"/>
                  </a:moveTo>
                  <a:lnTo>
                    <a:pt x="1844" y="5417"/>
                  </a:lnTo>
                  <a:cubicBezTo>
                    <a:pt x="1837" y="5489"/>
                    <a:pt x="1831" y="5563"/>
                    <a:pt x="1823" y="5642"/>
                  </a:cubicBezTo>
                  <a:cubicBezTo>
                    <a:pt x="1834" y="5567"/>
                    <a:pt x="1837" y="5489"/>
                    <a:pt x="1844" y="5417"/>
                  </a:cubicBezTo>
                  <a:close/>
                  <a:moveTo>
                    <a:pt x="1817" y="5704"/>
                  </a:moveTo>
                  <a:lnTo>
                    <a:pt x="1817" y="5704"/>
                  </a:lnTo>
                  <a:cubicBezTo>
                    <a:pt x="1813" y="5721"/>
                    <a:pt x="1810" y="5735"/>
                    <a:pt x="1806" y="5747"/>
                  </a:cubicBezTo>
                  <a:lnTo>
                    <a:pt x="1803" y="5782"/>
                  </a:lnTo>
                  <a:lnTo>
                    <a:pt x="1810" y="5747"/>
                  </a:lnTo>
                  <a:cubicBezTo>
                    <a:pt x="1810" y="5735"/>
                    <a:pt x="1813" y="5721"/>
                    <a:pt x="1817" y="5704"/>
                  </a:cubicBezTo>
                  <a:close/>
                  <a:moveTo>
                    <a:pt x="1380" y="7094"/>
                  </a:moveTo>
                  <a:lnTo>
                    <a:pt x="1380" y="7094"/>
                  </a:lnTo>
                  <a:cubicBezTo>
                    <a:pt x="1363" y="7128"/>
                    <a:pt x="1346" y="7161"/>
                    <a:pt x="1325" y="7192"/>
                  </a:cubicBezTo>
                  <a:lnTo>
                    <a:pt x="1319" y="7209"/>
                  </a:lnTo>
                  <a:lnTo>
                    <a:pt x="1319" y="7209"/>
                  </a:lnTo>
                  <a:lnTo>
                    <a:pt x="1329" y="7195"/>
                  </a:lnTo>
                  <a:cubicBezTo>
                    <a:pt x="1346" y="7161"/>
                    <a:pt x="1363" y="7128"/>
                    <a:pt x="1380" y="7094"/>
                  </a:cubicBezTo>
                  <a:close/>
                  <a:moveTo>
                    <a:pt x="971" y="7710"/>
                  </a:moveTo>
                  <a:lnTo>
                    <a:pt x="960" y="7721"/>
                  </a:lnTo>
                  <a:cubicBezTo>
                    <a:pt x="950" y="7733"/>
                    <a:pt x="943" y="7747"/>
                    <a:pt x="931" y="7760"/>
                  </a:cubicBezTo>
                  <a:lnTo>
                    <a:pt x="931" y="7760"/>
                  </a:lnTo>
                  <a:cubicBezTo>
                    <a:pt x="941" y="7750"/>
                    <a:pt x="954" y="7737"/>
                    <a:pt x="963" y="7724"/>
                  </a:cubicBezTo>
                  <a:lnTo>
                    <a:pt x="971" y="7710"/>
                  </a:lnTo>
                  <a:close/>
                  <a:moveTo>
                    <a:pt x="931" y="7760"/>
                  </a:moveTo>
                  <a:cubicBezTo>
                    <a:pt x="930" y="7761"/>
                    <a:pt x="930" y="7761"/>
                    <a:pt x="930" y="7762"/>
                  </a:cubicBezTo>
                  <a:cubicBezTo>
                    <a:pt x="930" y="7761"/>
                    <a:pt x="930" y="7761"/>
                    <a:pt x="931" y="7760"/>
                  </a:cubicBezTo>
                  <a:close/>
                  <a:moveTo>
                    <a:pt x="194" y="8459"/>
                  </a:moveTo>
                  <a:lnTo>
                    <a:pt x="194" y="8459"/>
                  </a:lnTo>
                  <a:cubicBezTo>
                    <a:pt x="167" y="8479"/>
                    <a:pt x="144" y="8496"/>
                    <a:pt x="117" y="8516"/>
                  </a:cubicBezTo>
                  <a:lnTo>
                    <a:pt x="93" y="8532"/>
                  </a:lnTo>
                  <a:lnTo>
                    <a:pt x="93" y="8532"/>
                  </a:lnTo>
                  <a:lnTo>
                    <a:pt x="120" y="8516"/>
                  </a:lnTo>
                  <a:cubicBezTo>
                    <a:pt x="144" y="8496"/>
                    <a:pt x="167" y="8479"/>
                    <a:pt x="194" y="8459"/>
                  </a:cubicBezTo>
                  <a:close/>
                  <a:moveTo>
                    <a:pt x="15" y="8594"/>
                  </a:moveTo>
                  <a:cubicBezTo>
                    <a:pt x="8" y="8594"/>
                    <a:pt x="4" y="8598"/>
                    <a:pt x="1" y="8601"/>
                  </a:cubicBezTo>
                  <a:cubicBezTo>
                    <a:pt x="8" y="8598"/>
                    <a:pt x="12" y="8594"/>
                    <a:pt x="15" y="8594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3285438" y="2026650"/>
              <a:ext cx="717173" cy="506920"/>
            </a:xfrm>
            <a:custGeom>
              <a:rect b="b" l="l" r="r" t="t"/>
              <a:pathLst>
                <a:path extrusionOk="0" h="8940" w="12648">
                  <a:moveTo>
                    <a:pt x="1516" y="1"/>
                  </a:moveTo>
                  <a:cubicBezTo>
                    <a:pt x="788" y="1"/>
                    <a:pt x="0" y="714"/>
                    <a:pt x="161" y="1994"/>
                  </a:cubicBezTo>
                  <a:cubicBezTo>
                    <a:pt x="352" y="3516"/>
                    <a:pt x="1741" y="5198"/>
                    <a:pt x="3253" y="7236"/>
                  </a:cubicBezTo>
                  <a:cubicBezTo>
                    <a:pt x="3789" y="7956"/>
                    <a:pt x="6857" y="8417"/>
                    <a:pt x="8379" y="8717"/>
                  </a:cubicBezTo>
                  <a:cubicBezTo>
                    <a:pt x="8932" y="8816"/>
                    <a:pt x="9628" y="8925"/>
                    <a:pt x="10072" y="8936"/>
                  </a:cubicBezTo>
                  <a:cubicBezTo>
                    <a:pt x="10152" y="8938"/>
                    <a:pt x="10230" y="8939"/>
                    <a:pt x="10305" y="8939"/>
                  </a:cubicBezTo>
                  <a:cubicBezTo>
                    <a:pt x="11666" y="8939"/>
                    <a:pt x="12183" y="8590"/>
                    <a:pt x="12396" y="8000"/>
                  </a:cubicBezTo>
                  <a:cubicBezTo>
                    <a:pt x="12647" y="7302"/>
                    <a:pt x="12534" y="7040"/>
                    <a:pt x="12170" y="7040"/>
                  </a:cubicBezTo>
                  <a:cubicBezTo>
                    <a:pt x="12019" y="7040"/>
                    <a:pt x="11824" y="7086"/>
                    <a:pt x="11594" y="7164"/>
                  </a:cubicBezTo>
                  <a:cubicBezTo>
                    <a:pt x="11021" y="7362"/>
                    <a:pt x="10584" y="7369"/>
                    <a:pt x="10584" y="7369"/>
                  </a:cubicBezTo>
                  <a:cubicBezTo>
                    <a:pt x="10792" y="7216"/>
                    <a:pt x="10884" y="7144"/>
                    <a:pt x="10970" y="7031"/>
                  </a:cubicBezTo>
                  <a:cubicBezTo>
                    <a:pt x="11140" y="6809"/>
                    <a:pt x="11055" y="6608"/>
                    <a:pt x="10977" y="6543"/>
                  </a:cubicBezTo>
                  <a:cubicBezTo>
                    <a:pt x="10968" y="6535"/>
                    <a:pt x="10959" y="6532"/>
                    <a:pt x="10948" y="6532"/>
                  </a:cubicBezTo>
                  <a:cubicBezTo>
                    <a:pt x="10882" y="6532"/>
                    <a:pt x="10761" y="6663"/>
                    <a:pt x="10509" y="6772"/>
                  </a:cubicBezTo>
                  <a:cubicBezTo>
                    <a:pt x="10137" y="6932"/>
                    <a:pt x="9877" y="6909"/>
                    <a:pt x="9533" y="7178"/>
                  </a:cubicBezTo>
                  <a:cubicBezTo>
                    <a:pt x="9414" y="7269"/>
                    <a:pt x="9269" y="7323"/>
                    <a:pt x="9119" y="7323"/>
                  </a:cubicBezTo>
                  <a:cubicBezTo>
                    <a:pt x="9106" y="7323"/>
                    <a:pt x="9092" y="7322"/>
                    <a:pt x="9079" y="7321"/>
                  </a:cubicBezTo>
                  <a:cubicBezTo>
                    <a:pt x="8754" y="7271"/>
                    <a:pt x="5222" y="6229"/>
                    <a:pt x="4728" y="5960"/>
                  </a:cubicBezTo>
                  <a:cubicBezTo>
                    <a:pt x="4529" y="5700"/>
                    <a:pt x="2557" y="2175"/>
                    <a:pt x="2557" y="2175"/>
                  </a:cubicBezTo>
                  <a:cubicBezTo>
                    <a:pt x="2178" y="953"/>
                    <a:pt x="1929" y="437"/>
                    <a:pt x="151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279398" y="1600445"/>
              <a:ext cx="712637" cy="424078"/>
            </a:xfrm>
            <a:custGeom>
              <a:rect b="b" l="l" r="r" t="t"/>
              <a:pathLst>
                <a:path extrusionOk="0" h="7479" w="12568">
                  <a:moveTo>
                    <a:pt x="11660" y="0"/>
                  </a:moveTo>
                  <a:cubicBezTo>
                    <a:pt x="11114" y="4"/>
                    <a:pt x="10608" y="769"/>
                    <a:pt x="10165" y="1277"/>
                  </a:cubicBezTo>
                  <a:cubicBezTo>
                    <a:pt x="9626" y="1895"/>
                    <a:pt x="8657" y="3523"/>
                    <a:pt x="7537" y="4386"/>
                  </a:cubicBezTo>
                  <a:cubicBezTo>
                    <a:pt x="7008" y="4791"/>
                    <a:pt x="4261" y="5730"/>
                    <a:pt x="3693" y="5730"/>
                  </a:cubicBezTo>
                  <a:cubicBezTo>
                    <a:pt x="3667" y="5730"/>
                    <a:pt x="3646" y="5728"/>
                    <a:pt x="3630" y="5724"/>
                  </a:cubicBezTo>
                  <a:cubicBezTo>
                    <a:pt x="3281" y="5639"/>
                    <a:pt x="3148" y="5550"/>
                    <a:pt x="2838" y="5325"/>
                  </a:cubicBezTo>
                  <a:cubicBezTo>
                    <a:pt x="2483" y="5066"/>
                    <a:pt x="2199" y="5004"/>
                    <a:pt x="1936" y="4841"/>
                  </a:cubicBezTo>
                  <a:cubicBezTo>
                    <a:pt x="1781" y="4747"/>
                    <a:pt x="1723" y="4698"/>
                    <a:pt x="1679" y="4698"/>
                  </a:cubicBezTo>
                  <a:cubicBezTo>
                    <a:pt x="1647" y="4698"/>
                    <a:pt x="1623" y="4722"/>
                    <a:pt x="1574" y="4772"/>
                  </a:cubicBezTo>
                  <a:cubicBezTo>
                    <a:pt x="1455" y="4891"/>
                    <a:pt x="1561" y="5216"/>
                    <a:pt x="1790" y="5410"/>
                  </a:cubicBezTo>
                  <a:cubicBezTo>
                    <a:pt x="2025" y="5611"/>
                    <a:pt x="2233" y="5646"/>
                    <a:pt x="2267" y="5707"/>
                  </a:cubicBezTo>
                  <a:cubicBezTo>
                    <a:pt x="2282" y="5736"/>
                    <a:pt x="2242" y="5750"/>
                    <a:pt x="2162" y="5750"/>
                  </a:cubicBezTo>
                  <a:cubicBezTo>
                    <a:pt x="2060" y="5750"/>
                    <a:pt x="1893" y="5726"/>
                    <a:pt x="1697" y="5680"/>
                  </a:cubicBezTo>
                  <a:cubicBezTo>
                    <a:pt x="1284" y="5584"/>
                    <a:pt x="872" y="5376"/>
                    <a:pt x="472" y="5236"/>
                  </a:cubicBezTo>
                  <a:cubicBezTo>
                    <a:pt x="425" y="5220"/>
                    <a:pt x="373" y="5205"/>
                    <a:pt x="323" y="5205"/>
                  </a:cubicBezTo>
                  <a:cubicBezTo>
                    <a:pt x="298" y="5205"/>
                    <a:pt x="274" y="5209"/>
                    <a:pt x="251" y="5219"/>
                  </a:cubicBezTo>
                  <a:cubicBezTo>
                    <a:pt x="213" y="5240"/>
                    <a:pt x="182" y="5274"/>
                    <a:pt x="161" y="5307"/>
                  </a:cubicBezTo>
                  <a:cubicBezTo>
                    <a:pt x="42" y="5479"/>
                    <a:pt x="1" y="5697"/>
                    <a:pt x="25" y="5901"/>
                  </a:cubicBezTo>
                  <a:cubicBezTo>
                    <a:pt x="49" y="6110"/>
                    <a:pt x="131" y="6304"/>
                    <a:pt x="247" y="6479"/>
                  </a:cubicBezTo>
                  <a:cubicBezTo>
                    <a:pt x="451" y="6793"/>
                    <a:pt x="759" y="7038"/>
                    <a:pt x="1097" y="7202"/>
                  </a:cubicBezTo>
                  <a:cubicBezTo>
                    <a:pt x="1366" y="7332"/>
                    <a:pt x="1660" y="7413"/>
                    <a:pt x="1954" y="7462"/>
                  </a:cubicBezTo>
                  <a:cubicBezTo>
                    <a:pt x="2019" y="7473"/>
                    <a:pt x="2087" y="7478"/>
                    <a:pt x="2156" y="7478"/>
                  </a:cubicBezTo>
                  <a:cubicBezTo>
                    <a:pt x="2329" y="7478"/>
                    <a:pt x="2508" y="7448"/>
                    <a:pt x="2674" y="7424"/>
                  </a:cubicBezTo>
                  <a:cubicBezTo>
                    <a:pt x="3254" y="7342"/>
                    <a:pt x="3479" y="7273"/>
                    <a:pt x="3783" y="7253"/>
                  </a:cubicBezTo>
                  <a:cubicBezTo>
                    <a:pt x="4783" y="7188"/>
                    <a:pt x="7787" y="6413"/>
                    <a:pt x="8442" y="5983"/>
                  </a:cubicBezTo>
                  <a:cubicBezTo>
                    <a:pt x="9786" y="5099"/>
                    <a:pt x="10977" y="3833"/>
                    <a:pt x="11605" y="2834"/>
                  </a:cubicBezTo>
                  <a:cubicBezTo>
                    <a:pt x="12360" y="1618"/>
                    <a:pt x="12568" y="274"/>
                    <a:pt x="1166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41978" y="1581507"/>
              <a:ext cx="255105" cy="311070"/>
            </a:xfrm>
            <a:custGeom>
              <a:rect b="b" l="l" r="r" t="t"/>
              <a:pathLst>
                <a:path extrusionOk="0" h="5486" w="4499">
                  <a:moveTo>
                    <a:pt x="3425" y="0"/>
                  </a:moveTo>
                  <a:cubicBezTo>
                    <a:pt x="3005" y="0"/>
                    <a:pt x="2367" y="441"/>
                    <a:pt x="1754" y="1284"/>
                  </a:cubicBezTo>
                  <a:cubicBezTo>
                    <a:pt x="1072" y="2222"/>
                    <a:pt x="724" y="2874"/>
                    <a:pt x="0" y="3987"/>
                  </a:cubicBezTo>
                  <a:cubicBezTo>
                    <a:pt x="730" y="4833"/>
                    <a:pt x="2110" y="5485"/>
                    <a:pt x="2110" y="5485"/>
                  </a:cubicBezTo>
                  <a:cubicBezTo>
                    <a:pt x="2915" y="4652"/>
                    <a:pt x="3936" y="2952"/>
                    <a:pt x="4202" y="1952"/>
                  </a:cubicBezTo>
                  <a:cubicBezTo>
                    <a:pt x="4498" y="843"/>
                    <a:pt x="4229" y="345"/>
                    <a:pt x="3560" y="17"/>
                  </a:cubicBezTo>
                  <a:cubicBezTo>
                    <a:pt x="3518" y="6"/>
                    <a:pt x="3473" y="0"/>
                    <a:pt x="34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24"/>
          <p:cNvGrpSpPr/>
          <p:nvPr/>
        </p:nvGrpSpPr>
        <p:grpSpPr>
          <a:xfrm>
            <a:off x="3347013" y="1987400"/>
            <a:ext cx="1656350" cy="1365900"/>
            <a:chOff x="4311600" y="3232600"/>
            <a:chExt cx="1656350" cy="1365900"/>
          </a:xfrm>
        </p:grpSpPr>
        <p:sp>
          <p:nvSpPr>
            <p:cNvPr id="935" name="Google Shape;935;p24"/>
            <p:cNvSpPr/>
            <p:nvPr/>
          </p:nvSpPr>
          <p:spPr>
            <a:xfrm>
              <a:off x="5663750" y="3500475"/>
              <a:ext cx="198300" cy="264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6" name="Google Shape;936;p24"/>
            <p:cNvGrpSpPr/>
            <p:nvPr/>
          </p:nvGrpSpPr>
          <p:grpSpPr>
            <a:xfrm>
              <a:off x="4311600" y="3232600"/>
              <a:ext cx="1127796" cy="1340385"/>
              <a:chOff x="4311600" y="3232600"/>
              <a:chExt cx="1127796" cy="1340385"/>
            </a:xfrm>
          </p:grpSpPr>
          <p:sp>
            <p:nvSpPr>
              <p:cNvPr id="937" name="Google Shape;937;p24"/>
              <p:cNvSpPr/>
              <p:nvPr/>
            </p:nvSpPr>
            <p:spPr>
              <a:xfrm>
                <a:off x="4988043" y="4313787"/>
                <a:ext cx="451353" cy="259198"/>
              </a:xfrm>
              <a:custGeom>
                <a:rect b="b" l="l" r="r" t="t"/>
                <a:pathLst>
                  <a:path extrusionOk="0" h="13311" w="23179">
                    <a:moveTo>
                      <a:pt x="21694" y="0"/>
                    </a:moveTo>
                    <a:cubicBezTo>
                      <a:pt x="21532" y="0"/>
                      <a:pt x="21370" y="36"/>
                      <a:pt x="21247" y="107"/>
                    </a:cubicBezTo>
                    <a:lnTo>
                      <a:pt x="247" y="12228"/>
                    </a:lnTo>
                    <a:cubicBezTo>
                      <a:pt x="1" y="12371"/>
                      <a:pt x="1" y="12604"/>
                      <a:pt x="247" y="12747"/>
                    </a:cubicBezTo>
                    <a:lnTo>
                      <a:pt x="1036" y="13203"/>
                    </a:lnTo>
                    <a:cubicBezTo>
                      <a:pt x="1159" y="13275"/>
                      <a:pt x="1321" y="13310"/>
                      <a:pt x="1483" y="13310"/>
                    </a:cubicBezTo>
                    <a:cubicBezTo>
                      <a:pt x="1646" y="13310"/>
                      <a:pt x="1809" y="13275"/>
                      <a:pt x="1934" y="13203"/>
                    </a:cubicBezTo>
                    <a:lnTo>
                      <a:pt x="22930" y="1078"/>
                    </a:lnTo>
                    <a:cubicBezTo>
                      <a:pt x="23179" y="935"/>
                      <a:pt x="23179" y="703"/>
                      <a:pt x="22930" y="559"/>
                    </a:cubicBezTo>
                    <a:lnTo>
                      <a:pt x="22145" y="107"/>
                    </a:lnTo>
                    <a:cubicBezTo>
                      <a:pt x="22020" y="36"/>
                      <a:pt x="21857" y="0"/>
                      <a:pt x="2169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4340944" y="3380858"/>
                <a:ext cx="734542" cy="1060725"/>
              </a:xfrm>
              <a:custGeom>
                <a:rect b="b" l="l" r="r" t="t"/>
                <a:pathLst>
                  <a:path extrusionOk="0" h="54473" w="37722">
                    <a:moveTo>
                      <a:pt x="36880" y="1"/>
                    </a:moveTo>
                    <a:cubicBezTo>
                      <a:pt x="36815" y="1"/>
                      <a:pt x="36749" y="15"/>
                      <a:pt x="36700" y="43"/>
                    </a:cubicBezTo>
                    <a:lnTo>
                      <a:pt x="10156" y="15853"/>
                    </a:lnTo>
                    <a:lnTo>
                      <a:pt x="9417" y="13721"/>
                    </a:lnTo>
                    <a:cubicBezTo>
                      <a:pt x="9404" y="13668"/>
                      <a:pt x="9364" y="13604"/>
                      <a:pt x="9314" y="13551"/>
                    </a:cubicBezTo>
                    <a:cubicBezTo>
                      <a:pt x="9271" y="13498"/>
                      <a:pt x="9221" y="13452"/>
                      <a:pt x="9171" y="13424"/>
                    </a:cubicBezTo>
                    <a:lnTo>
                      <a:pt x="9111" y="13389"/>
                    </a:lnTo>
                    <a:cubicBezTo>
                      <a:pt x="9024" y="13337"/>
                      <a:pt x="8541" y="13134"/>
                      <a:pt x="8377" y="13134"/>
                    </a:cubicBezTo>
                    <a:cubicBezTo>
                      <a:pt x="8360" y="13134"/>
                      <a:pt x="8346" y="13137"/>
                      <a:pt x="8336" y="13142"/>
                    </a:cubicBezTo>
                    <a:lnTo>
                      <a:pt x="180" y="17852"/>
                    </a:lnTo>
                    <a:cubicBezTo>
                      <a:pt x="130" y="17882"/>
                      <a:pt x="83" y="17932"/>
                      <a:pt x="50" y="17985"/>
                    </a:cubicBezTo>
                    <a:cubicBezTo>
                      <a:pt x="20" y="18042"/>
                      <a:pt x="0" y="18105"/>
                      <a:pt x="0" y="18162"/>
                    </a:cubicBezTo>
                    <a:lnTo>
                      <a:pt x="0" y="52952"/>
                    </a:lnTo>
                    <a:cubicBezTo>
                      <a:pt x="0" y="53525"/>
                      <a:pt x="376" y="54206"/>
                      <a:pt x="842" y="54472"/>
                    </a:cubicBezTo>
                    <a:lnTo>
                      <a:pt x="1943" y="53837"/>
                    </a:lnTo>
                    <a:lnTo>
                      <a:pt x="37721" y="33183"/>
                    </a:lnTo>
                    <a:lnTo>
                      <a:pt x="37721" y="31118"/>
                    </a:lnTo>
                    <a:lnTo>
                      <a:pt x="37718" y="7900"/>
                    </a:lnTo>
                    <a:lnTo>
                      <a:pt x="37718" y="635"/>
                    </a:lnTo>
                    <a:cubicBezTo>
                      <a:pt x="37718" y="575"/>
                      <a:pt x="37701" y="511"/>
                      <a:pt x="37668" y="456"/>
                    </a:cubicBezTo>
                    <a:cubicBezTo>
                      <a:pt x="37635" y="399"/>
                      <a:pt x="37591" y="352"/>
                      <a:pt x="37542" y="322"/>
                    </a:cubicBezTo>
                    <a:lnTo>
                      <a:pt x="37046" y="36"/>
                    </a:lnTo>
                    <a:cubicBezTo>
                      <a:pt x="37000" y="12"/>
                      <a:pt x="36940" y="1"/>
                      <a:pt x="368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4357319" y="3389717"/>
                <a:ext cx="718165" cy="1051866"/>
              </a:xfrm>
              <a:custGeom>
                <a:rect b="b" l="l" r="r" t="t"/>
                <a:pathLst>
                  <a:path extrusionOk="0" h="54018" w="36881">
                    <a:moveTo>
                      <a:pt x="36827" y="1"/>
                    </a:moveTo>
                    <a:lnTo>
                      <a:pt x="9458" y="15804"/>
                    </a:lnTo>
                    <a:lnTo>
                      <a:pt x="9315" y="15398"/>
                    </a:lnTo>
                    <a:lnTo>
                      <a:pt x="8576" y="13266"/>
                    </a:lnTo>
                    <a:cubicBezTo>
                      <a:pt x="8563" y="13213"/>
                      <a:pt x="8523" y="13149"/>
                      <a:pt x="8473" y="13096"/>
                    </a:cubicBezTo>
                    <a:lnTo>
                      <a:pt x="1" y="17986"/>
                    </a:lnTo>
                    <a:lnTo>
                      <a:pt x="1" y="54017"/>
                    </a:lnTo>
                    <a:lnTo>
                      <a:pt x="36880" y="32728"/>
                    </a:lnTo>
                    <a:lnTo>
                      <a:pt x="36877" y="180"/>
                    </a:lnTo>
                    <a:cubicBezTo>
                      <a:pt x="36877" y="120"/>
                      <a:pt x="36860" y="56"/>
                      <a:pt x="36827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4341898" y="3635976"/>
                <a:ext cx="180432" cy="103983"/>
              </a:xfrm>
              <a:custGeom>
                <a:rect b="b" l="l" r="r" t="t"/>
                <a:pathLst>
                  <a:path extrusionOk="0" h="5340" w="9266">
                    <a:moveTo>
                      <a:pt x="8460" y="1"/>
                    </a:moveTo>
                    <a:cubicBezTo>
                      <a:pt x="8397" y="1"/>
                      <a:pt x="8335" y="14"/>
                      <a:pt x="8287" y="40"/>
                    </a:cubicBezTo>
                    <a:lnTo>
                      <a:pt x="131" y="4750"/>
                    </a:lnTo>
                    <a:cubicBezTo>
                      <a:pt x="81" y="4780"/>
                      <a:pt x="34" y="4830"/>
                      <a:pt x="1" y="4883"/>
                    </a:cubicBezTo>
                    <a:lnTo>
                      <a:pt x="793" y="5339"/>
                    </a:lnTo>
                    <a:lnTo>
                      <a:pt x="9265" y="449"/>
                    </a:lnTo>
                    <a:cubicBezTo>
                      <a:pt x="9222" y="396"/>
                      <a:pt x="9172" y="350"/>
                      <a:pt x="9122" y="322"/>
                    </a:cubicBezTo>
                    <a:lnTo>
                      <a:pt x="8640" y="43"/>
                    </a:lnTo>
                    <a:cubicBezTo>
                      <a:pt x="8591" y="15"/>
                      <a:pt x="8525" y="1"/>
                      <a:pt x="846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4538678" y="3380858"/>
                <a:ext cx="535747" cy="316603"/>
              </a:xfrm>
              <a:custGeom>
                <a:rect b="b" l="l" r="r" t="t"/>
                <a:pathLst>
                  <a:path extrusionOk="0" h="16259" w="27513">
                    <a:moveTo>
                      <a:pt x="26725" y="1"/>
                    </a:moveTo>
                    <a:cubicBezTo>
                      <a:pt x="26660" y="1"/>
                      <a:pt x="26594" y="15"/>
                      <a:pt x="26545" y="43"/>
                    </a:cubicBezTo>
                    <a:lnTo>
                      <a:pt x="1" y="15853"/>
                    </a:lnTo>
                    <a:lnTo>
                      <a:pt x="144" y="16259"/>
                    </a:lnTo>
                    <a:lnTo>
                      <a:pt x="27513" y="456"/>
                    </a:lnTo>
                    <a:cubicBezTo>
                      <a:pt x="27480" y="399"/>
                      <a:pt x="27436" y="352"/>
                      <a:pt x="27387" y="322"/>
                    </a:cubicBezTo>
                    <a:lnTo>
                      <a:pt x="26891" y="36"/>
                    </a:lnTo>
                    <a:cubicBezTo>
                      <a:pt x="26845" y="12"/>
                      <a:pt x="26785" y="1"/>
                      <a:pt x="26725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4570494" y="3232600"/>
                <a:ext cx="424909" cy="925372"/>
              </a:xfrm>
              <a:custGeom>
                <a:rect b="b" l="l" r="r" t="t"/>
                <a:pathLst>
                  <a:path extrusionOk="0" h="47522" w="21821">
                    <a:moveTo>
                      <a:pt x="21067" y="1"/>
                    </a:moveTo>
                    <a:cubicBezTo>
                      <a:pt x="20917" y="1"/>
                      <a:pt x="20765" y="35"/>
                      <a:pt x="20647" y="102"/>
                    </a:cubicBezTo>
                    <a:lnTo>
                      <a:pt x="409" y="11775"/>
                    </a:lnTo>
                    <a:cubicBezTo>
                      <a:pt x="183" y="11905"/>
                      <a:pt x="0" y="12221"/>
                      <a:pt x="0" y="12480"/>
                    </a:cubicBezTo>
                    <a:lnTo>
                      <a:pt x="0" y="46745"/>
                    </a:lnTo>
                    <a:cubicBezTo>
                      <a:pt x="0" y="47004"/>
                      <a:pt x="173" y="47314"/>
                      <a:pt x="383" y="47434"/>
                    </a:cubicBezTo>
                    <a:cubicBezTo>
                      <a:pt x="485" y="47493"/>
                      <a:pt x="619" y="47522"/>
                      <a:pt x="756" y="47522"/>
                    </a:cubicBezTo>
                    <a:cubicBezTo>
                      <a:pt x="905" y="47522"/>
                      <a:pt x="1056" y="47488"/>
                      <a:pt x="1174" y="47420"/>
                    </a:cubicBezTo>
                    <a:lnTo>
                      <a:pt x="21411" y="35748"/>
                    </a:lnTo>
                    <a:cubicBezTo>
                      <a:pt x="21638" y="35618"/>
                      <a:pt x="21821" y="35302"/>
                      <a:pt x="21821" y="35043"/>
                    </a:cubicBezTo>
                    <a:lnTo>
                      <a:pt x="21821" y="778"/>
                    </a:lnTo>
                    <a:cubicBezTo>
                      <a:pt x="21821" y="518"/>
                      <a:pt x="21648" y="209"/>
                      <a:pt x="21439" y="86"/>
                    </a:cubicBezTo>
                    <a:cubicBezTo>
                      <a:pt x="21337" y="29"/>
                      <a:pt x="21203" y="1"/>
                      <a:pt x="210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4585390" y="3242063"/>
                <a:ext cx="410013" cy="915013"/>
              </a:xfrm>
              <a:custGeom>
                <a:rect b="b" l="l" r="r" t="t"/>
                <a:pathLst>
                  <a:path extrusionOk="0" h="46990" w="21056">
                    <a:moveTo>
                      <a:pt x="20829" y="0"/>
                    </a:moveTo>
                    <a:cubicBezTo>
                      <a:pt x="20774" y="0"/>
                      <a:pt x="20712" y="18"/>
                      <a:pt x="20646" y="55"/>
                    </a:cubicBezTo>
                    <a:lnTo>
                      <a:pt x="409" y="11731"/>
                    </a:lnTo>
                    <a:cubicBezTo>
                      <a:pt x="183" y="11861"/>
                      <a:pt x="0" y="12177"/>
                      <a:pt x="0" y="12437"/>
                    </a:cubicBezTo>
                    <a:lnTo>
                      <a:pt x="0" y="46698"/>
                    </a:lnTo>
                    <a:cubicBezTo>
                      <a:pt x="0" y="46882"/>
                      <a:pt x="92" y="46990"/>
                      <a:pt x="227" y="46990"/>
                    </a:cubicBezTo>
                    <a:cubicBezTo>
                      <a:pt x="282" y="46990"/>
                      <a:pt x="343" y="46972"/>
                      <a:pt x="409" y="46934"/>
                    </a:cubicBezTo>
                    <a:lnTo>
                      <a:pt x="20646" y="35262"/>
                    </a:lnTo>
                    <a:cubicBezTo>
                      <a:pt x="20873" y="35132"/>
                      <a:pt x="21056" y="34816"/>
                      <a:pt x="21056" y="34557"/>
                    </a:cubicBezTo>
                    <a:lnTo>
                      <a:pt x="21056" y="292"/>
                    </a:lnTo>
                    <a:cubicBezTo>
                      <a:pt x="21056" y="107"/>
                      <a:pt x="20964" y="0"/>
                      <a:pt x="20829" y="0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4629474" y="3324156"/>
                <a:ext cx="311657" cy="192700"/>
              </a:xfrm>
              <a:custGeom>
                <a:rect b="b" l="l" r="r" t="t"/>
                <a:pathLst>
                  <a:path extrusionOk="0" h="9896" w="16005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6"/>
                    </a:lnTo>
                    <a:cubicBezTo>
                      <a:pt x="165" y="8989"/>
                      <a:pt x="1" y="9268"/>
                      <a:pt x="1" y="9498"/>
                    </a:cubicBezTo>
                    <a:lnTo>
                      <a:pt x="1" y="9641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4629474" y="3371472"/>
                <a:ext cx="311657" cy="192661"/>
              </a:xfrm>
              <a:custGeom>
                <a:rect b="b" l="l" r="r" t="t"/>
                <a:pathLst>
                  <a:path extrusionOk="0" h="9894" w="16005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5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5"/>
                    </a:lnTo>
                    <a:cubicBezTo>
                      <a:pt x="16004" y="93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4629474" y="3418750"/>
                <a:ext cx="311657" cy="192661"/>
              </a:xfrm>
              <a:custGeom>
                <a:rect b="b" l="l" r="r" t="t"/>
                <a:pathLst>
                  <a:path extrusionOk="0" h="9894" w="16005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50"/>
                    </a:cubicBezTo>
                    <a:lnTo>
                      <a:pt x="360" y="8874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8"/>
                      <a:pt x="360" y="9846"/>
                    </a:cubicBezTo>
                    <a:lnTo>
                      <a:pt x="15645" y="1020"/>
                    </a:lnTo>
                    <a:cubicBezTo>
                      <a:pt x="15841" y="908"/>
                      <a:pt x="16004" y="628"/>
                      <a:pt x="16004" y="398"/>
                    </a:cubicBezTo>
                    <a:lnTo>
                      <a:pt x="16004" y="256"/>
                    </a:lnTo>
                    <a:cubicBezTo>
                      <a:pt x="16004" y="93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4629474" y="3466027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5" y="1"/>
                    </a:moveTo>
                    <a:cubicBezTo>
                      <a:pt x="15757" y="1"/>
                      <a:pt x="15702" y="16"/>
                      <a:pt x="15645" y="49"/>
                    </a:cubicBezTo>
                    <a:lnTo>
                      <a:pt x="360" y="8875"/>
                    </a:lnTo>
                    <a:cubicBezTo>
                      <a:pt x="165" y="8987"/>
                      <a:pt x="1" y="9267"/>
                      <a:pt x="1" y="9497"/>
                    </a:cubicBezTo>
                    <a:lnTo>
                      <a:pt x="1" y="9640"/>
                    </a:lnTo>
                    <a:cubicBezTo>
                      <a:pt x="1" y="9802"/>
                      <a:pt x="83" y="9894"/>
                      <a:pt x="200" y="9894"/>
                    </a:cubicBezTo>
                    <a:cubicBezTo>
                      <a:pt x="249" y="9894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7"/>
                      <a:pt x="16004" y="628"/>
                      <a:pt x="16004" y="399"/>
                    </a:cubicBezTo>
                    <a:lnTo>
                      <a:pt x="16004" y="256"/>
                    </a:lnTo>
                    <a:cubicBezTo>
                      <a:pt x="16004" y="93"/>
                      <a:pt x="15922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4629474" y="3513304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5" y="1"/>
                    </a:moveTo>
                    <a:cubicBezTo>
                      <a:pt x="15757" y="1"/>
                      <a:pt x="15702" y="17"/>
                      <a:pt x="15645" y="50"/>
                    </a:cubicBezTo>
                    <a:lnTo>
                      <a:pt x="360" y="8875"/>
                    </a:lnTo>
                    <a:cubicBezTo>
                      <a:pt x="165" y="8988"/>
                      <a:pt x="1" y="9267"/>
                      <a:pt x="1" y="9496"/>
                    </a:cubicBezTo>
                    <a:lnTo>
                      <a:pt x="1" y="9640"/>
                    </a:lnTo>
                    <a:cubicBezTo>
                      <a:pt x="1" y="9802"/>
                      <a:pt x="83" y="9895"/>
                      <a:pt x="200" y="9895"/>
                    </a:cubicBezTo>
                    <a:cubicBezTo>
                      <a:pt x="249" y="9895"/>
                      <a:pt x="303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8"/>
                      <a:pt x="16004" y="629"/>
                      <a:pt x="16004" y="399"/>
                    </a:cubicBezTo>
                    <a:lnTo>
                      <a:pt x="16004" y="256"/>
                    </a:lnTo>
                    <a:cubicBezTo>
                      <a:pt x="16004" y="94"/>
                      <a:pt x="15923" y="1"/>
                      <a:pt x="15805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4629474" y="3560932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6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4"/>
              <p:cNvSpPr/>
              <p:nvPr/>
            </p:nvSpPr>
            <p:spPr>
              <a:xfrm>
                <a:off x="4629474" y="3608210"/>
                <a:ext cx="311657" cy="192700"/>
              </a:xfrm>
              <a:custGeom>
                <a:rect b="b" l="l" r="r" t="t"/>
                <a:pathLst>
                  <a:path extrusionOk="0" h="9896" w="16005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4"/>
                    </a:lnTo>
                    <a:cubicBezTo>
                      <a:pt x="15841" y="907"/>
                      <a:pt x="16004" y="631"/>
                      <a:pt x="16004" y="402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4"/>
              <p:cNvSpPr/>
              <p:nvPr/>
            </p:nvSpPr>
            <p:spPr>
              <a:xfrm>
                <a:off x="4629474" y="3655506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3" y="0"/>
                    </a:moveTo>
                    <a:cubicBezTo>
                      <a:pt x="15755" y="0"/>
                      <a:pt x="15702" y="16"/>
                      <a:pt x="15645" y="48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0"/>
                      <a:pt x="16004" y="401"/>
                    </a:cubicBezTo>
                    <a:lnTo>
                      <a:pt x="16004" y="257"/>
                    </a:lnTo>
                    <a:cubicBezTo>
                      <a:pt x="16004" y="94"/>
                      <a:pt x="15922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4"/>
              <p:cNvSpPr/>
              <p:nvPr/>
            </p:nvSpPr>
            <p:spPr>
              <a:xfrm>
                <a:off x="4629474" y="3702784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4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4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8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4"/>
              <p:cNvSpPr/>
              <p:nvPr/>
            </p:nvSpPr>
            <p:spPr>
              <a:xfrm>
                <a:off x="4629474" y="3750061"/>
                <a:ext cx="311657" cy="192700"/>
              </a:xfrm>
              <a:custGeom>
                <a:rect b="b" l="l" r="r" t="t"/>
                <a:pathLst>
                  <a:path extrusionOk="0" h="9896" w="16005">
                    <a:moveTo>
                      <a:pt x="15803" y="1"/>
                    </a:moveTo>
                    <a:cubicBezTo>
                      <a:pt x="15755" y="1"/>
                      <a:pt x="15702" y="16"/>
                      <a:pt x="15645" y="49"/>
                    </a:cubicBezTo>
                    <a:lnTo>
                      <a:pt x="360" y="8873"/>
                    </a:lnTo>
                    <a:cubicBezTo>
                      <a:pt x="165" y="8990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3" y="9895"/>
                      <a:pt x="200" y="9895"/>
                    </a:cubicBezTo>
                    <a:cubicBezTo>
                      <a:pt x="248" y="9895"/>
                      <a:pt x="303" y="9879"/>
                      <a:pt x="360" y="9845"/>
                    </a:cubicBezTo>
                    <a:lnTo>
                      <a:pt x="15645" y="1023"/>
                    </a:lnTo>
                    <a:cubicBezTo>
                      <a:pt x="15841" y="907"/>
                      <a:pt x="16004" y="631"/>
                      <a:pt x="16004" y="401"/>
                    </a:cubicBezTo>
                    <a:lnTo>
                      <a:pt x="16004" y="259"/>
                    </a:lnTo>
                    <a:cubicBezTo>
                      <a:pt x="16004" y="95"/>
                      <a:pt x="15922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4"/>
              <p:cNvSpPr/>
              <p:nvPr/>
            </p:nvSpPr>
            <p:spPr>
              <a:xfrm>
                <a:off x="4629474" y="3797572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6" y="0"/>
                    </a:moveTo>
                    <a:cubicBezTo>
                      <a:pt x="15757" y="0"/>
                      <a:pt x="15703" y="16"/>
                      <a:pt x="15645" y="51"/>
                    </a:cubicBezTo>
                    <a:lnTo>
                      <a:pt x="360" y="8872"/>
                    </a:lnTo>
                    <a:cubicBezTo>
                      <a:pt x="165" y="8988"/>
                      <a:pt x="1" y="9267"/>
                      <a:pt x="1" y="9494"/>
                    </a:cubicBezTo>
                    <a:lnTo>
                      <a:pt x="1" y="9637"/>
                    </a:lnTo>
                    <a:cubicBezTo>
                      <a:pt x="1" y="9800"/>
                      <a:pt x="84" y="9894"/>
                      <a:pt x="202" y="9894"/>
                    </a:cubicBezTo>
                    <a:cubicBezTo>
                      <a:pt x="250" y="9894"/>
                      <a:pt x="304" y="9879"/>
                      <a:pt x="360" y="9846"/>
                    </a:cubicBezTo>
                    <a:lnTo>
                      <a:pt x="15645" y="1021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4"/>
                      <a:pt x="15923" y="0"/>
                      <a:pt x="15806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4"/>
              <p:cNvSpPr/>
              <p:nvPr/>
            </p:nvSpPr>
            <p:spPr>
              <a:xfrm>
                <a:off x="4629474" y="3844849"/>
                <a:ext cx="311657" cy="192680"/>
              </a:xfrm>
              <a:custGeom>
                <a:rect b="b" l="l" r="r" t="t"/>
                <a:pathLst>
                  <a:path extrusionOk="0" h="9895" w="16005">
                    <a:moveTo>
                      <a:pt x="15805" y="0"/>
                    </a:moveTo>
                    <a:cubicBezTo>
                      <a:pt x="15757" y="0"/>
                      <a:pt x="15702" y="16"/>
                      <a:pt x="15645" y="50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79"/>
                      <a:pt x="360" y="9847"/>
                    </a:cubicBezTo>
                    <a:lnTo>
                      <a:pt x="15645" y="1022"/>
                    </a:lnTo>
                    <a:cubicBezTo>
                      <a:pt x="15841" y="909"/>
                      <a:pt x="16004" y="629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0"/>
                      <a:pt x="15805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4629474" y="3892127"/>
                <a:ext cx="311657" cy="192700"/>
              </a:xfrm>
              <a:custGeom>
                <a:rect b="b" l="l" r="r" t="t"/>
                <a:pathLst>
                  <a:path extrusionOk="0" h="9896" w="16005">
                    <a:moveTo>
                      <a:pt x="15806" y="1"/>
                    </a:moveTo>
                    <a:cubicBezTo>
                      <a:pt x="15757" y="1"/>
                      <a:pt x="15702" y="17"/>
                      <a:pt x="15645" y="51"/>
                    </a:cubicBezTo>
                    <a:lnTo>
                      <a:pt x="360" y="8872"/>
                    </a:lnTo>
                    <a:cubicBezTo>
                      <a:pt x="165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4" y="9895"/>
                      <a:pt x="202" y="9895"/>
                    </a:cubicBezTo>
                    <a:cubicBezTo>
                      <a:pt x="250" y="9895"/>
                      <a:pt x="304" y="9880"/>
                      <a:pt x="360" y="9847"/>
                    </a:cubicBezTo>
                    <a:lnTo>
                      <a:pt x="15645" y="1023"/>
                    </a:lnTo>
                    <a:cubicBezTo>
                      <a:pt x="15841" y="909"/>
                      <a:pt x="16004" y="630"/>
                      <a:pt x="16004" y="400"/>
                    </a:cubicBezTo>
                    <a:lnTo>
                      <a:pt x="16004" y="257"/>
                    </a:lnTo>
                    <a:cubicBezTo>
                      <a:pt x="16004" y="95"/>
                      <a:pt x="15923" y="1"/>
                      <a:pt x="15806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4570553" y="3467760"/>
                <a:ext cx="21790" cy="690222"/>
              </a:xfrm>
              <a:custGeom>
                <a:rect b="b" l="l" r="r" t="t"/>
                <a:pathLst>
                  <a:path extrusionOk="0" h="35446" w="1119">
                    <a:moveTo>
                      <a:pt x="117" y="0"/>
                    </a:moveTo>
                    <a:cubicBezTo>
                      <a:pt x="44" y="130"/>
                      <a:pt x="0" y="273"/>
                      <a:pt x="0" y="403"/>
                    </a:cubicBezTo>
                    <a:lnTo>
                      <a:pt x="0" y="34668"/>
                    </a:lnTo>
                    <a:cubicBezTo>
                      <a:pt x="0" y="34927"/>
                      <a:pt x="170" y="35234"/>
                      <a:pt x="380" y="35357"/>
                    </a:cubicBezTo>
                    <a:cubicBezTo>
                      <a:pt x="481" y="35417"/>
                      <a:pt x="614" y="35446"/>
                      <a:pt x="750" y="35446"/>
                    </a:cubicBezTo>
                    <a:cubicBezTo>
                      <a:pt x="878" y="35446"/>
                      <a:pt x="1008" y="35420"/>
                      <a:pt x="1118" y="35370"/>
                    </a:cubicBezTo>
                    <a:lnTo>
                      <a:pt x="1118" y="35370"/>
                    </a:lnTo>
                    <a:cubicBezTo>
                      <a:pt x="1072" y="35390"/>
                      <a:pt x="1029" y="35399"/>
                      <a:pt x="989" y="35399"/>
                    </a:cubicBezTo>
                    <a:cubicBezTo>
                      <a:pt x="855" y="35399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8" y="569"/>
                      <a:pt x="882" y="443"/>
                    </a:cubicBezTo>
                    <a:lnTo>
                      <a:pt x="11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4626319" y="3264222"/>
                <a:ext cx="424851" cy="925431"/>
              </a:xfrm>
              <a:custGeom>
                <a:rect b="b" l="l" r="r" t="t"/>
                <a:pathLst>
                  <a:path extrusionOk="0" h="47525" w="21818">
                    <a:moveTo>
                      <a:pt x="21063" y="0"/>
                    </a:moveTo>
                    <a:cubicBezTo>
                      <a:pt x="20915" y="0"/>
                      <a:pt x="20763" y="34"/>
                      <a:pt x="20647" y="102"/>
                    </a:cubicBezTo>
                    <a:lnTo>
                      <a:pt x="406" y="11778"/>
                    </a:lnTo>
                    <a:cubicBezTo>
                      <a:pt x="183" y="11907"/>
                      <a:pt x="0" y="12223"/>
                      <a:pt x="0" y="12483"/>
                    </a:cubicBezTo>
                    <a:lnTo>
                      <a:pt x="0" y="46745"/>
                    </a:lnTo>
                    <a:cubicBezTo>
                      <a:pt x="0" y="47004"/>
                      <a:pt x="170" y="47313"/>
                      <a:pt x="382" y="47436"/>
                    </a:cubicBezTo>
                    <a:cubicBezTo>
                      <a:pt x="483" y="47495"/>
                      <a:pt x="617" y="47525"/>
                      <a:pt x="754" y="47525"/>
                    </a:cubicBezTo>
                    <a:cubicBezTo>
                      <a:pt x="902" y="47525"/>
                      <a:pt x="1054" y="47490"/>
                      <a:pt x="1171" y="47423"/>
                    </a:cubicBezTo>
                    <a:lnTo>
                      <a:pt x="21412" y="35748"/>
                    </a:lnTo>
                    <a:cubicBezTo>
                      <a:pt x="21635" y="35617"/>
                      <a:pt x="21818" y="35301"/>
                      <a:pt x="21818" y="35042"/>
                    </a:cubicBezTo>
                    <a:lnTo>
                      <a:pt x="21818" y="781"/>
                    </a:lnTo>
                    <a:cubicBezTo>
                      <a:pt x="21818" y="521"/>
                      <a:pt x="21648" y="211"/>
                      <a:pt x="21435" y="88"/>
                    </a:cubicBezTo>
                    <a:cubicBezTo>
                      <a:pt x="21335" y="29"/>
                      <a:pt x="21200" y="0"/>
                      <a:pt x="210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4641137" y="3273724"/>
                <a:ext cx="410032" cy="915032"/>
              </a:xfrm>
              <a:custGeom>
                <a:rect b="b" l="l" r="r" t="t"/>
                <a:pathLst>
                  <a:path extrusionOk="0" h="46991" w="21057">
                    <a:moveTo>
                      <a:pt x="20831" y="1"/>
                    </a:moveTo>
                    <a:cubicBezTo>
                      <a:pt x="20777" y="1"/>
                      <a:pt x="20715" y="19"/>
                      <a:pt x="20651" y="56"/>
                    </a:cubicBezTo>
                    <a:lnTo>
                      <a:pt x="410" y="11729"/>
                    </a:lnTo>
                    <a:cubicBezTo>
                      <a:pt x="184" y="11858"/>
                      <a:pt x="1" y="12174"/>
                      <a:pt x="1" y="12434"/>
                    </a:cubicBezTo>
                    <a:lnTo>
                      <a:pt x="1" y="46699"/>
                    </a:lnTo>
                    <a:cubicBezTo>
                      <a:pt x="1" y="46883"/>
                      <a:pt x="93" y="46990"/>
                      <a:pt x="228" y="46990"/>
                    </a:cubicBezTo>
                    <a:cubicBezTo>
                      <a:pt x="283" y="46990"/>
                      <a:pt x="345" y="46973"/>
                      <a:pt x="410" y="46935"/>
                    </a:cubicBezTo>
                    <a:lnTo>
                      <a:pt x="20651" y="35260"/>
                    </a:lnTo>
                    <a:cubicBezTo>
                      <a:pt x="20874" y="35129"/>
                      <a:pt x="21057" y="34813"/>
                      <a:pt x="21057" y="34554"/>
                    </a:cubicBezTo>
                    <a:lnTo>
                      <a:pt x="21057" y="293"/>
                    </a:lnTo>
                    <a:cubicBezTo>
                      <a:pt x="21057" y="108"/>
                      <a:pt x="20964" y="1"/>
                      <a:pt x="20831" y="1"/>
                    </a:cubicBez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4685318" y="3355837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4685318" y="3403114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4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3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4685318" y="3450391"/>
                <a:ext cx="311579" cy="192700"/>
              </a:xfrm>
              <a:custGeom>
                <a:rect b="b" l="l" r="r" t="t"/>
                <a:pathLst>
                  <a:path extrusionOk="0" h="9896" w="16001">
                    <a:moveTo>
                      <a:pt x="15803" y="1"/>
                    </a:moveTo>
                    <a:cubicBezTo>
                      <a:pt x="15755" y="1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9"/>
                      <a:pt x="0" y="9265"/>
                      <a:pt x="0" y="9494"/>
                    </a:cubicBezTo>
                    <a:lnTo>
                      <a:pt x="0" y="9638"/>
                    </a:lnTo>
                    <a:cubicBezTo>
                      <a:pt x="0" y="9801"/>
                      <a:pt x="81" y="9895"/>
                      <a:pt x="200" y="9895"/>
                    </a:cubicBezTo>
                    <a:cubicBezTo>
                      <a:pt x="248" y="9895"/>
                      <a:pt x="302" y="9880"/>
                      <a:pt x="360" y="9847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8"/>
                    </a:lnTo>
                    <a:cubicBezTo>
                      <a:pt x="16001" y="95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4685318" y="3497688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3" y="0"/>
                    </a:moveTo>
                    <a:cubicBezTo>
                      <a:pt x="15755" y="0"/>
                      <a:pt x="15700" y="16"/>
                      <a:pt x="15641" y="50"/>
                    </a:cubicBezTo>
                    <a:lnTo>
                      <a:pt x="360" y="8872"/>
                    </a:lnTo>
                    <a:cubicBezTo>
                      <a:pt x="160" y="8988"/>
                      <a:pt x="0" y="9265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4"/>
                      <a:pt x="200" y="9894"/>
                    </a:cubicBezTo>
                    <a:cubicBezTo>
                      <a:pt x="248" y="9894"/>
                      <a:pt x="302" y="9879"/>
                      <a:pt x="360" y="9847"/>
                    </a:cubicBezTo>
                    <a:lnTo>
                      <a:pt x="15641" y="1022"/>
                    </a:lnTo>
                    <a:cubicBezTo>
                      <a:pt x="15841" y="908"/>
                      <a:pt x="16001" y="629"/>
                      <a:pt x="16001" y="399"/>
                    </a:cubicBezTo>
                    <a:lnTo>
                      <a:pt x="16001" y="256"/>
                    </a:lnTo>
                    <a:cubicBezTo>
                      <a:pt x="16001" y="94"/>
                      <a:pt x="15921" y="0"/>
                      <a:pt x="1580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4685318" y="3544965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4" y="0"/>
                    </a:moveTo>
                    <a:cubicBezTo>
                      <a:pt x="15755" y="0"/>
                      <a:pt x="15700" y="17"/>
                      <a:pt x="15641" y="51"/>
                    </a:cubicBezTo>
                    <a:lnTo>
                      <a:pt x="360" y="8872"/>
                    </a:lnTo>
                    <a:cubicBezTo>
                      <a:pt x="160" y="8988"/>
                      <a:pt x="0" y="9264"/>
                      <a:pt x="0" y="9494"/>
                    </a:cubicBezTo>
                    <a:lnTo>
                      <a:pt x="0" y="9637"/>
                    </a:lnTo>
                    <a:cubicBezTo>
                      <a:pt x="0" y="9800"/>
                      <a:pt x="81" y="9895"/>
                      <a:pt x="200" y="9895"/>
                    </a:cubicBezTo>
                    <a:cubicBezTo>
                      <a:pt x="248" y="9895"/>
                      <a:pt x="302" y="9879"/>
                      <a:pt x="360" y="9846"/>
                    </a:cubicBezTo>
                    <a:lnTo>
                      <a:pt x="15641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4685318" y="3592613"/>
                <a:ext cx="311579" cy="192661"/>
              </a:xfrm>
              <a:custGeom>
                <a:rect b="b" l="l" r="r" t="t"/>
                <a:pathLst>
                  <a:path extrusionOk="0" h="9894" w="16001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6"/>
                      <a:pt x="0" y="9495"/>
                    </a:cubicBezTo>
                    <a:lnTo>
                      <a:pt x="0" y="9639"/>
                    </a:lnTo>
                    <a:cubicBezTo>
                      <a:pt x="0" y="9801"/>
                      <a:pt x="81" y="9893"/>
                      <a:pt x="198" y="9893"/>
                    </a:cubicBezTo>
                    <a:cubicBezTo>
                      <a:pt x="247" y="9893"/>
                      <a:pt x="301" y="9878"/>
                      <a:pt x="360" y="9845"/>
                    </a:cubicBezTo>
                    <a:lnTo>
                      <a:pt x="15641" y="1020"/>
                    </a:lnTo>
                    <a:cubicBezTo>
                      <a:pt x="15841" y="906"/>
                      <a:pt x="16001" y="627"/>
                      <a:pt x="16001" y="398"/>
                    </a:cubicBezTo>
                    <a:lnTo>
                      <a:pt x="16001" y="254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4685318" y="3639890"/>
                <a:ext cx="311579" cy="192700"/>
              </a:xfrm>
              <a:custGeom>
                <a:rect b="b" l="l" r="r" t="t"/>
                <a:pathLst>
                  <a:path extrusionOk="0" h="9896" w="16001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4685318" y="3687167"/>
                <a:ext cx="311579" cy="192700"/>
              </a:xfrm>
              <a:custGeom>
                <a:rect b="b" l="l" r="r" t="t"/>
                <a:pathLst>
                  <a:path extrusionOk="0" h="9896" w="16001">
                    <a:moveTo>
                      <a:pt x="15801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6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0"/>
                    </a:lnTo>
                    <a:cubicBezTo>
                      <a:pt x="15841" y="907"/>
                      <a:pt x="16001" y="627"/>
                      <a:pt x="16001" y="398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4685318" y="3734445"/>
                <a:ext cx="311579" cy="192700"/>
              </a:xfrm>
              <a:custGeom>
                <a:rect b="b" l="l" r="r" t="t"/>
                <a:pathLst>
                  <a:path extrusionOk="0" h="9896" w="16001">
                    <a:moveTo>
                      <a:pt x="15802" y="1"/>
                    </a:moveTo>
                    <a:cubicBezTo>
                      <a:pt x="15753" y="1"/>
                      <a:pt x="15699" y="16"/>
                      <a:pt x="15641" y="49"/>
                    </a:cubicBezTo>
                    <a:lnTo>
                      <a:pt x="360" y="8874"/>
                    </a:lnTo>
                    <a:cubicBezTo>
                      <a:pt x="160" y="8987"/>
                      <a:pt x="0" y="9267"/>
                      <a:pt x="0" y="9496"/>
                    </a:cubicBezTo>
                    <a:lnTo>
                      <a:pt x="0" y="9639"/>
                    </a:lnTo>
                    <a:cubicBezTo>
                      <a:pt x="0" y="9801"/>
                      <a:pt x="80" y="9896"/>
                      <a:pt x="198" y="9896"/>
                    </a:cubicBezTo>
                    <a:cubicBezTo>
                      <a:pt x="246" y="9896"/>
                      <a:pt x="301" y="9880"/>
                      <a:pt x="360" y="9845"/>
                    </a:cubicBezTo>
                    <a:lnTo>
                      <a:pt x="15641" y="1021"/>
                    </a:lnTo>
                    <a:cubicBezTo>
                      <a:pt x="15841" y="907"/>
                      <a:pt x="16001" y="628"/>
                      <a:pt x="16001" y="399"/>
                    </a:cubicBezTo>
                    <a:lnTo>
                      <a:pt x="16001" y="255"/>
                    </a:lnTo>
                    <a:cubicBezTo>
                      <a:pt x="16001" y="94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4685318" y="3781742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2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19"/>
                    </a:lnTo>
                    <a:cubicBezTo>
                      <a:pt x="15841" y="907"/>
                      <a:pt x="16001" y="627"/>
                      <a:pt x="16001" y="397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4"/>
              <p:cNvSpPr/>
              <p:nvPr/>
            </p:nvSpPr>
            <p:spPr>
              <a:xfrm>
                <a:off x="4685318" y="3829214"/>
                <a:ext cx="311579" cy="192700"/>
              </a:xfrm>
              <a:custGeom>
                <a:rect b="b" l="l" r="r" t="t"/>
                <a:pathLst>
                  <a:path extrusionOk="0" h="9896" w="16001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9"/>
                    </a:cubicBezTo>
                    <a:lnTo>
                      <a:pt x="360" y="8873"/>
                    </a:lnTo>
                    <a:cubicBezTo>
                      <a:pt x="160" y="8987"/>
                      <a:pt x="0" y="9266"/>
                      <a:pt x="0" y="9495"/>
                    </a:cubicBezTo>
                    <a:lnTo>
                      <a:pt x="0" y="9638"/>
                    </a:lnTo>
                    <a:cubicBezTo>
                      <a:pt x="0" y="9801"/>
                      <a:pt x="80" y="9895"/>
                      <a:pt x="198" y="9895"/>
                    </a:cubicBezTo>
                    <a:cubicBezTo>
                      <a:pt x="246" y="9895"/>
                      <a:pt x="301" y="9879"/>
                      <a:pt x="360" y="9845"/>
                    </a:cubicBezTo>
                    <a:lnTo>
                      <a:pt x="15641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8"/>
                    </a:lnTo>
                    <a:cubicBezTo>
                      <a:pt x="16001" y="95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4"/>
              <p:cNvSpPr/>
              <p:nvPr/>
            </p:nvSpPr>
            <p:spPr>
              <a:xfrm>
                <a:off x="4685318" y="3876510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6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4"/>
                      <a:pt x="197" y="9894"/>
                    </a:cubicBezTo>
                    <a:cubicBezTo>
                      <a:pt x="246" y="9894"/>
                      <a:pt x="301" y="9878"/>
                      <a:pt x="360" y="9844"/>
                    </a:cubicBezTo>
                    <a:lnTo>
                      <a:pt x="15641" y="1022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4"/>
              <p:cNvSpPr/>
              <p:nvPr/>
            </p:nvSpPr>
            <p:spPr>
              <a:xfrm>
                <a:off x="4685318" y="3923788"/>
                <a:ext cx="311579" cy="192680"/>
              </a:xfrm>
              <a:custGeom>
                <a:rect b="b" l="l" r="r" t="t"/>
                <a:pathLst>
                  <a:path extrusionOk="0" h="9895" w="16001">
                    <a:moveTo>
                      <a:pt x="15801" y="0"/>
                    </a:moveTo>
                    <a:cubicBezTo>
                      <a:pt x="15753" y="0"/>
                      <a:pt x="15699" y="16"/>
                      <a:pt x="15641" y="48"/>
                    </a:cubicBezTo>
                    <a:lnTo>
                      <a:pt x="360" y="8873"/>
                    </a:lnTo>
                    <a:cubicBezTo>
                      <a:pt x="160" y="8989"/>
                      <a:pt x="0" y="9265"/>
                      <a:pt x="0" y="9495"/>
                    </a:cubicBezTo>
                    <a:lnTo>
                      <a:pt x="0" y="9638"/>
                    </a:lnTo>
                    <a:cubicBezTo>
                      <a:pt x="0" y="9800"/>
                      <a:pt x="80" y="9895"/>
                      <a:pt x="198" y="9895"/>
                    </a:cubicBezTo>
                    <a:cubicBezTo>
                      <a:pt x="246" y="9895"/>
                      <a:pt x="301" y="9878"/>
                      <a:pt x="360" y="9844"/>
                    </a:cubicBezTo>
                    <a:lnTo>
                      <a:pt x="15641" y="1023"/>
                    </a:lnTo>
                    <a:cubicBezTo>
                      <a:pt x="15841" y="906"/>
                      <a:pt x="16001" y="630"/>
                      <a:pt x="16001" y="401"/>
                    </a:cubicBezTo>
                    <a:lnTo>
                      <a:pt x="16001" y="258"/>
                    </a:lnTo>
                    <a:cubicBezTo>
                      <a:pt x="16001" y="94"/>
                      <a:pt x="15920" y="0"/>
                      <a:pt x="15801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4"/>
              <p:cNvSpPr/>
              <p:nvPr/>
            </p:nvSpPr>
            <p:spPr>
              <a:xfrm>
                <a:off x="4626319" y="3499440"/>
                <a:ext cx="21770" cy="690183"/>
              </a:xfrm>
              <a:custGeom>
                <a:rect b="b" l="l" r="r" t="t"/>
                <a:pathLst>
                  <a:path extrusionOk="0" h="35444" w="1118">
                    <a:moveTo>
                      <a:pt x="120" y="0"/>
                    </a:moveTo>
                    <a:cubicBezTo>
                      <a:pt x="47" y="130"/>
                      <a:pt x="0" y="273"/>
                      <a:pt x="0" y="403"/>
                    </a:cubicBezTo>
                    <a:lnTo>
                      <a:pt x="0" y="34665"/>
                    </a:lnTo>
                    <a:cubicBezTo>
                      <a:pt x="0" y="34924"/>
                      <a:pt x="170" y="35233"/>
                      <a:pt x="382" y="35356"/>
                    </a:cubicBezTo>
                    <a:cubicBezTo>
                      <a:pt x="483" y="35415"/>
                      <a:pt x="617" y="35444"/>
                      <a:pt x="754" y="35444"/>
                    </a:cubicBezTo>
                    <a:cubicBezTo>
                      <a:pt x="881" y="35444"/>
                      <a:pt x="1011" y="35419"/>
                      <a:pt x="1118" y="35369"/>
                    </a:cubicBezTo>
                    <a:lnTo>
                      <a:pt x="1118" y="35369"/>
                    </a:lnTo>
                    <a:cubicBezTo>
                      <a:pt x="1072" y="35388"/>
                      <a:pt x="1029" y="35397"/>
                      <a:pt x="990" y="35397"/>
                    </a:cubicBezTo>
                    <a:cubicBezTo>
                      <a:pt x="855" y="35397"/>
                      <a:pt x="762" y="35292"/>
                      <a:pt x="762" y="35107"/>
                    </a:cubicBezTo>
                    <a:lnTo>
                      <a:pt x="762" y="842"/>
                    </a:lnTo>
                    <a:cubicBezTo>
                      <a:pt x="762" y="715"/>
                      <a:pt x="809" y="569"/>
                      <a:pt x="881" y="44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4"/>
              <p:cNvSpPr/>
              <p:nvPr/>
            </p:nvSpPr>
            <p:spPr>
              <a:xfrm>
                <a:off x="4357319" y="3460069"/>
                <a:ext cx="865338" cy="985250"/>
              </a:xfrm>
              <a:custGeom>
                <a:rect b="b" l="l" r="r" t="t"/>
                <a:pathLst>
                  <a:path extrusionOk="0" h="50597" w="44439">
                    <a:moveTo>
                      <a:pt x="43616" y="1"/>
                    </a:moveTo>
                    <a:cubicBezTo>
                      <a:pt x="43551" y="1"/>
                      <a:pt x="43486" y="15"/>
                      <a:pt x="43436" y="43"/>
                    </a:cubicBezTo>
                    <a:lnTo>
                      <a:pt x="36877" y="3832"/>
                    </a:lnTo>
                    <a:lnTo>
                      <a:pt x="6917" y="21129"/>
                    </a:lnTo>
                    <a:cubicBezTo>
                      <a:pt x="6870" y="21156"/>
                      <a:pt x="6823" y="21202"/>
                      <a:pt x="6780" y="21256"/>
                    </a:cubicBezTo>
                    <a:cubicBezTo>
                      <a:pt x="6777" y="21262"/>
                      <a:pt x="6773" y="21265"/>
                      <a:pt x="6773" y="21268"/>
                    </a:cubicBezTo>
                    <a:cubicBezTo>
                      <a:pt x="6757" y="21292"/>
                      <a:pt x="6740" y="21322"/>
                      <a:pt x="6723" y="21348"/>
                    </a:cubicBezTo>
                    <a:cubicBezTo>
                      <a:pt x="6710" y="21375"/>
                      <a:pt x="6697" y="21405"/>
                      <a:pt x="6690" y="21435"/>
                    </a:cubicBezTo>
                    <a:lnTo>
                      <a:pt x="1255" y="44976"/>
                    </a:lnTo>
                    <a:lnTo>
                      <a:pt x="397" y="48691"/>
                    </a:lnTo>
                    <a:lnTo>
                      <a:pt x="200" y="49546"/>
                    </a:lnTo>
                    <a:cubicBezTo>
                      <a:pt x="194" y="49572"/>
                      <a:pt x="187" y="49600"/>
                      <a:pt x="180" y="49623"/>
                    </a:cubicBezTo>
                    <a:lnTo>
                      <a:pt x="1" y="50404"/>
                    </a:lnTo>
                    <a:cubicBezTo>
                      <a:pt x="219" y="50533"/>
                      <a:pt x="513" y="50597"/>
                      <a:pt x="812" y="50597"/>
                    </a:cubicBezTo>
                    <a:cubicBezTo>
                      <a:pt x="845" y="50597"/>
                      <a:pt x="879" y="50596"/>
                      <a:pt x="912" y="50594"/>
                    </a:cubicBezTo>
                    <a:cubicBezTo>
                      <a:pt x="1209" y="50584"/>
                      <a:pt x="1508" y="50507"/>
                      <a:pt x="1740" y="50375"/>
                    </a:cubicBezTo>
                    <a:lnTo>
                      <a:pt x="36824" y="30117"/>
                    </a:lnTo>
                    <a:cubicBezTo>
                      <a:pt x="37319" y="29830"/>
                      <a:pt x="37825" y="29149"/>
                      <a:pt x="37955" y="28590"/>
                    </a:cubicBezTo>
                    <a:lnTo>
                      <a:pt x="38500" y="26235"/>
                    </a:lnTo>
                    <a:lnTo>
                      <a:pt x="44411" y="628"/>
                    </a:lnTo>
                    <a:cubicBezTo>
                      <a:pt x="44438" y="519"/>
                      <a:pt x="44378" y="379"/>
                      <a:pt x="44282" y="323"/>
                    </a:cubicBezTo>
                    <a:lnTo>
                      <a:pt x="43795" y="43"/>
                    </a:lnTo>
                    <a:cubicBezTo>
                      <a:pt x="43746" y="15"/>
                      <a:pt x="43681" y="1"/>
                      <a:pt x="43616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4"/>
              <p:cNvSpPr/>
              <p:nvPr/>
            </p:nvSpPr>
            <p:spPr>
              <a:xfrm>
                <a:off x="4489337" y="3460069"/>
                <a:ext cx="732925" cy="423430"/>
              </a:xfrm>
              <a:custGeom>
                <a:rect b="b" l="l" r="r" t="t"/>
                <a:pathLst>
                  <a:path extrusionOk="0" h="21745" w="37639">
                    <a:moveTo>
                      <a:pt x="36836" y="1"/>
                    </a:moveTo>
                    <a:cubicBezTo>
                      <a:pt x="36771" y="1"/>
                      <a:pt x="36706" y="15"/>
                      <a:pt x="36656" y="43"/>
                    </a:cubicBezTo>
                    <a:lnTo>
                      <a:pt x="137" y="21129"/>
                    </a:lnTo>
                    <a:cubicBezTo>
                      <a:pt x="90" y="21156"/>
                      <a:pt x="43" y="21202"/>
                      <a:pt x="0" y="21256"/>
                    </a:cubicBezTo>
                    <a:lnTo>
                      <a:pt x="842" y="21744"/>
                    </a:lnTo>
                    <a:cubicBezTo>
                      <a:pt x="882" y="21691"/>
                      <a:pt x="931" y="21641"/>
                      <a:pt x="978" y="21615"/>
                    </a:cubicBezTo>
                    <a:lnTo>
                      <a:pt x="37502" y="529"/>
                    </a:lnTo>
                    <a:cubicBezTo>
                      <a:pt x="37530" y="512"/>
                      <a:pt x="37554" y="505"/>
                      <a:pt x="37575" y="505"/>
                    </a:cubicBezTo>
                    <a:cubicBezTo>
                      <a:pt x="37612" y="505"/>
                      <a:pt x="37636" y="531"/>
                      <a:pt x="37638" y="579"/>
                    </a:cubicBezTo>
                    <a:cubicBezTo>
                      <a:pt x="37638" y="479"/>
                      <a:pt x="37581" y="372"/>
                      <a:pt x="37502" y="323"/>
                    </a:cubicBezTo>
                    <a:lnTo>
                      <a:pt x="37015" y="43"/>
                    </a:lnTo>
                    <a:cubicBezTo>
                      <a:pt x="36966" y="15"/>
                      <a:pt x="36901" y="1"/>
                      <a:pt x="36836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4"/>
              <p:cNvSpPr/>
              <p:nvPr/>
            </p:nvSpPr>
            <p:spPr>
              <a:xfrm>
                <a:off x="4357319" y="3873940"/>
                <a:ext cx="148419" cy="571362"/>
              </a:xfrm>
              <a:custGeom>
                <a:rect b="b" l="l" r="r" t="t"/>
                <a:pathLst>
                  <a:path extrusionOk="0" h="29342" w="7622">
                    <a:moveTo>
                      <a:pt x="6780" y="1"/>
                    </a:moveTo>
                    <a:cubicBezTo>
                      <a:pt x="6777" y="7"/>
                      <a:pt x="6773" y="10"/>
                      <a:pt x="6773" y="13"/>
                    </a:cubicBezTo>
                    <a:cubicBezTo>
                      <a:pt x="6757" y="37"/>
                      <a:pt x="6740" y="67"/>
                      <a:pt x="6723" y="93"/>
                    </a:cubicBezTo>
                    <a:cubicBezTo>
                      <a:pt x="6710" y="120"/>
                      <a:pt x="6697" y="150"/>
                      <a:pt x="6690" y="180"/>
                    </a:cubicBezTo>
                    <a:lnTo>
                      <a:pt x="1255" y="23721"/>
                    </a:lnTo>
                    <a:lnTo>
                      <a:pt x="397" y="27436"/>
                    </a:lnTo>
                    <a:lnTo>
                      <a:pt x="200" y="28291"/>
                    </a:lnTo>
                    <a:cubicBezTo>
                      <a:pt x="194" y="28317"/>
                      <a:pt x="187" y="28345"/>
                      <a:pt x="180" y="28368"/>
                    </a:cubicBezTo>
                    <a:lnTo>
                      <a:pt x="1" y="29149"/>
                    </a:lnTo>
                    <a:cubicBezTo>
                      <a:pt x="219" y="29278"/>
                      <a:pt x="513" y="29342"/>
                      <a:pt x="812" y="29342"/>
                    </a:cubicBezTo>
                    <a:cubicBezTo>
                      <a:pt x="845" y="29342"/>
                      <a:pt x="879" y="29341"/>
                      <a:pt x="912" y="29339"/>
                    </a:cubicBezTo>
                    <a:lnTo>
                      <a:pt x="1102" y="28514"/>
                    </a:lnTo>
                    <a:lnTo>
                      <a:pt x="1238" y="27918"/>
                    </a:lnTo>
                    <a:lnTo>
                      <a:pt x="2333" y="23175"/>
                    </a:lnTo>
                    <a:lnTo>
                      <a:pt x="2336" y="23175"/>
                    </a:lnTo>
                    <a:lnTo>
                      <a:pt x="7531" y="666"/>
                    </a:lnTo>
                    <a:cubicBezTo>
                      <a:pt x="7539" y="642"/>
                      <a:pt x="7548" y="615"/>
                      <a:pt x="7559" y="589"/>
                    </a:cubicBezTo>
                    <a:cubicBezTo>
                      <a:pt x="7575" y="555"/>
                      <a:pt x="7598" y="523"/>
                      <a:pt x="7622" y="489"/>
                    </a:cubicBezTo>
                    <a:lnTo>
                      <a:pt x="678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4"/>
              <p:cNvSpPr/>
              <p:nvPr/>
            </p:nvSpPr>
            <p:spPr>
              <a:xfrm>
                <a:off x="4340944" y="4378589"/>
                <a:ext cx="44047" cy="66654"/>
              </a:xfrm>
              <a:custGeom>
                <a:rect b="b" l="l" r="r" t="t"/>
                <a:pathLst>
                  <a:path extrusionOk="0" h="3423" w="2262">
                    <a:moveTo>
                      <a:pt x="233" y="1"/>
                    </a:moveTo>
                    <a:cubicBezTo>
                      <a:pt x="112" y="1"/>
                      <a:pt x="0" y="99"/>
                      <a:pt x="0" y="235"/>
                    </a:cubicBezTo>
                    <a:lnTo>
                      <a:pt x="0" y="1712"/>
                    </a:lnTo>
                    <a:cubicBezTo>
                      <a:pt x="0" y="2285"/>
                      <a:pt x="376" y="2966"/>
                      <a:pt x="842" y="3232"/>
                    </a:cubicBezTo>
                    <a:cubicBezTo>
                      <a:pt x="1038" y="3346"/>
                      <a:pt x="1291" y="3409"/>
                      <a:pt x="1554" y="3422"/>
                    </a:cubicBezTo>
                    <a:cubicBezTo>
                      <a:pt x="1558" y="3423"/>
                      <a:pt x="1563" y="3423"/>
                      <a:pt x="1567" y="3423"/>
                    </a:cubicBezTo>
                    <a:cubicBezTo>
                      <a:pt x="1674" y="3423"/>
                      <a:pt x="1771" y="3348"/>
                      <a:pt x="1793" y="3243"/>
                    </a:cubicBezTo>
                    <a:lnTo>
                      <a:pt x="1943" y="2597"/>
                    </a:lnTo>
                    <a:lnTo>
                      <a:pt x="2239" y="1313"/>
                    </a:lnTo>
                    <a:cubicBezTo>
                      <a:pt x="2262" y="1213"/>
                      <a:pt x="2216" y="1110"/>
                      <a:pt x="2129" y="1057"/>
                    </a:cubicBezTo>
                    <a:lnTo>
                      <a:pt x="1710" y="817"/>
                    </a:lnTo>
                    <a:cubicBezTo>
                      <a:pt x="1673" y="795"/>
                      <a:pt x="1633" y="785"/>
                      <a:pt x="1593" y="785"/>
                    </a:cubicBezTo>
                    <a:cubicBezTo>
                      <a:pt x="1489" y="785"/>
                      <a:pt x="1390" y="856"/>
                      <a:pt x="1364" y="967"/>
                    </a:cubicBezTo>
                    <a:lnTo>
                      <a:pt x="1301" y="1236"/>
                    </a:lnTo>
                    <a:cubicBezTo>
                      <a:pt x="1273" y="1361"/>
                      <a:pt x="1176" y="1419"/>
                      <a:pt x="1077" y="1419"/>
                    </a:cubicBezTo>
                    <a:cubicBezTo>
                      <a:pt x="960" y="1419"/>
                      <a:pt x="842" y="1337"/>
                      <a:pt x="842" y="1187"/>
                    </a:cubicBezTo>
                    <a:lnTo>
                      <a:pt x="842" y="452"/>
                    </a:lnTo>
                    <a:cubicBezTo>
                      <a:pt x="842" y="369"/>
                      <a:pt x="799" y="292"/>
                      <a:pt x="725" y="249"/>
                    </a:cubicBezTo>
                    <a:lnTo>
                      <a:pt x="349" y="33"/>
                    </a:lnTo>
                    <a:cubicBezTo>
                      <a:pt x="312" y="11"/>
                      <a:pt x="272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4"/>
              <p:cNvSpPr/>
              <p:nvPr/>
            </p:nvSpPr>
            <p:spPr>
              <a:xfrm>
                <a:off x="4311600" y="4263121"/>
                <a:ext cx="255421" cy="300071"/>
              </a:xfrm>
              <a:custGeom>
                <a:rect b="b" l="l" r="r" t="t"/>
                <a:pathLst>
                  <a:path extrusionOk="0" h="15410" w="13117">
                    <a:moveTo>
                      <a:pt x="7943" y="1"/>
                    </a:moveTo>
                    <a:cubicBezTo>
                      <a:pt x="7207" y="1"/>
                      <a:pt x="6376" y="241"/>
                      <a:pt x="5496" y="750"/>
                    </a:cubicBezTo>
                    <a:cubicBezTo>
                      <a:pt x="4082" y="1561"/>
                      <a:pt x="2798" y="2919"/>
                      <a:pt x="1827" y="4489"/>
                    </a:cubicBezTo>
                    <a:cubicBezTo>
                      <a:pt x="706" y="6299"/>
                      <a:pt x="0" y="8390"/>
                      <a:pt x="0" y="10266"/>
                    </a:cubicBezTo>
                    <a:cubicBezTo>
                      <a:pt x="0" y="12016"/>
                      <a:pt x="612" y="13244"/>
                      <a:pt x="1604" y="13819"/>
                    </a:cubicBezTo>
                    <a:lnTo>
                      <a:pt x="1604" y="13823"/>
                    </a:lnTo>
                    <a:lnTo>
                      <a:pt x="1610" y="13826"/>
                    </a:lnTo>
                    <a:lnTo>
                      <a:pt x="3636" y="14984"/>
                    </a:lnTo>
                    <a:cubicBezTo>
                      <a:pt x="4075" y="15263"/>
                      <a:pt x="4592" y="15410"/>
                      <a:pt x="5166" y="15410"/>
                    </a:cubicBezTo>
                    <a:cubicBezTo>
                      <a:pt x="5904" y="15410"/>
                      <a:pt x="6737" y="15168"/>
                      <a:pt x="7618" y="14657"/>
                    </a:cubicBezTo>
                    <a:cubicBezTo>
                      <a:pt x="10655" y="12908"/>
                      <a:pt x="13117" y="8643"/>
                      <a:pt x="13117" y="5141"/>
                    </a:cubicBezTo>
                    <a:cubicBezTo>
                      <a:pt x="13117" y="3314"/>
                      <a:pt x="12448" y="2057"/>
                      <a:pt x="11380" y="1515"/>
                    </a:cubicBezTo>
                    <a:lnTo>
                      <a:pt x="9384" y="364"/>
                    </a:lnTo>
                    <a:lnTo>
                      <a:pt x="9377" y="364"/>
                    </a:lnTo>
                    <a:lnTo>
                      <a:pt x="9357" y="351"/>
                    </a:lnTo>
                    <a:lnTo>
                      <a:pt x="9357" y="354"/>
                    </a:lnTo>
                    <a:cubicBezTo>
                      <a:pt x="8944" y="122"/>
                      <a:pt x="8467" y="1"/>
                      <a:pt x="79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4"/>
              <p:cNvSpPr/>
              <p:nvPr/>
            </p:nvSpPr>
            <p:spPr>
              <a:xfrm>
                <a:off x="4311600" y="4386202"/>
                <a:ext cx="70043" cy="168242"/>
              </a:xfrm>
              <a:custGeom>
                <a:rect b="b" l="l" r="r" t="t"/>
                <a:pathLst>
                  <a:path extrusionOk="0" h="8640" w="3597">
                    <a:moveTo>
                      <a:pt x="3170" y="8393"/>
                    </a:moveTo>
                    <a:lnTo>
                      <a:pt x="3597" y="8640"/>
                    </a:lnTo>
                    <a:lnTo>
                      <a:pt x="3597" y="8640"/>
                    </a:lnTo>
                    <a:lnTo>
                      <a:pt x="3170" y="8393"/>
                    </a:lnTo>
                    <a:close/>
                    <a:moveTo>
                      <a:pt x="1604" y="7498"/>
                    </a:moveTo>
                    <a:lnTo>
                      <a:pt x="1604" y="7502"/>
                    </a:lnTo>
                    <a:lnTo>
                      <a:pt x="1604" y="7502"/>
                    </a:lnTo>
                    <a:lnTo>
                      <a:pt x="1604" y="7498"/>
                    </a:lnTo>
                    <a:lnTo>
                      <a:pt x="1604" y="7498"/>
                    </a:lnTo>
                    <a:close/>
                    <a:moveTo>
                      <a:pt x="104" y="5127"/>
                    </a:moveTo>
                    <a:cubicBezTo>
                      <a:pt x="273" y="6011"/>
                      <a:pt x="639" y="6704"/>
                      <a:pt x="1151" y="7169"/>
                    </a:cubicBezTo>
                    <a:cubicBezTo>
                      <a:pt x="639" y="6704"/>
                      <a:pt x="273" y="6011"/>
                      <a:pt x="104" y="5127"/>
                    </a:cubicBezTo>
                    <a:close/>
                    <a:moveTo>
                      <a:pt x="104" y="5120"/>
                    </a:moveTo>
                    <a:lnTo>
                      <a:pt x="104" y="5123"/>
                    </a:lnTo>
                    <a:lnTo>
                      <a:pt x="104" y="5120"/>
                    </a:lnTo>
                    <a:close/>
                    <a:moveTo>
                      <a:pt x="878" y="1"/>
                    </a:moveTo>
                    <a:cubicBezTo>
                      <a:pt x="323" y="1311"/>
                      <a:pt x="0" y="2678"/>
                      <a:pt x="0" y="3945"/>
                    </a:cubicBezTo>
                    <a:lnTo>
                      <a:pt x="0" y="3945"/>
                    </a:lnTo>
                    <a:cubicBezTo>
                      <a:pt x="0" y="2678"/>
                      <a:pt x="323" y="1311"/>
                      <a:pt x="878" y="1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4"/>
              <p:cNvSpPr/>
              <p:nvPr/>
            </p:nvSpPr>
            <p:spPr>
              <a:xfrm>
                <a:off x="4311600" y="4350511"/>
                <a:ext cx="76897" cy="203935"/>
              </a:xfrm>
              <a:custGeom>
                <a:rect b="b" l="l" r="r" t="t"/>
                <a:pathLst>
                  <a:path extrusionOk="0" h="10473" w="3949">
                    <a:moveTo>
                      <a:pt x="1827" y="1"/>
                    </a:moveTo>
                    <a:cubicBezTo>
                      <a:pt x="1464" y="586"/>
                      <a:pt x="1145" y="1205"/>
                      <a:pt x="878" y="1834"/>
                    </a:cubicBezTo>
                    <a:cubicBezTo>
                      <a:pt x="323" y="3144"/>
                      <a:pt x="0" y="4511"/>
                      <a:pt x="0" y="5778"/>
                    </a:cubicBezTo>
                    <a:cubicBezTo>
                      <a:pt x="0" y="6201"/>
                      <a:pt x="37" y="6593"/>
                      <a:pt x="104" y="6953"/>
                    </a:cubicBezTo>
                    <a:lnTo>
                      <a:pt x="104" y="6956"/>
                    </a:lnTo>
                    <a:lnTo>
                      <a:pt x="104" y="6960"/>
                    </a:lnTo>
                    <a:cubicBezTo>
                      <a:pt x="273" y="7844"/>
                      <a:pt x="639" y="8537"/>
                      <a:pt x="1151" y="9002"/>
                    </a:cubicBezTo>
                    <a:cubicBezTo>
                      <a:pt x="1291" y="9128"/>
                      <a:pt x="1441" y="9238"/>
                      <a:pt x="1604" y="9331"/>
                    </a:cubicBezTo>
                    <a:lnTo>
                      <a:pt x="1604" y="9335"/>
                    </a:lnTo>
                    <a:lnTo>
                      <a:pt x="1610" y="9335"/>
                    </a:lnTo>
                    <a:lnTo>
                      <a:pt x="3170" y="10226"/>
                    </a:lnTo>
                    <a:lnTo>
                      <a:pt x="3597" y="10473"/>
                    </a:lnTo>
                    <a:cubicBezTo>
                      <a:pt x="2682" y="9867"/>
                      <a:pt x="2123" y="8669"/>
                      <a:pt x="2123" y="6996"/>
                    </a:cubicBezTo>
                    <a:cubicBezTo>
                      <a:pt x="2123" y="5124"/>
                      <a:pt x="2825" y="3034"/>
                      <a:pt x="3949" y="1225"/>
                    </a:cubicBezTo>
                    <a:lnTo>
                      <a:pt x="1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4"/>
              <p:cNvSpPr/>
              <p:nvPr/>
            </p:nvSpPr>
            <p:spPr>
              <a:xfrm>
                <a:off x="4493796" y="4269956"/>
                <a:ext cx="467" cy="253"/>
              </a:xfrm>
              <a:custGeom>
                <a:rect b="b" l="l" r="r" t="t"/>
                <a:pathLst>
                  <a:path extrusionOk="0" h="13" w="24">
                    <a:moveTo>
                      <a:pt x="0" y="0"/>
                    </a:moveTo>
                    <a:lnTo>
                      <a:pt x="20" y="13"/>
                    </a:lnTo>
                    <a:lnTo>
                      <a:pt x="2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91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4"/>
              <p:cNvSpPr/>
              <p:nvPr/>
            </p:nvSpPr>
            <p:spPr>
              <a:xfrm>
                <a:off x="4347155" y="4263141"/>
                <a:ext cx="185281" cy="111227"/>
              </a:xfrm>
              <a:custGeom>
                <a:rect b="b" l="l" r="r" t="t"/>
                <a:pathLst>
                  <a:path extrusionOk="0" h="5712" w="9515">
                    <a:moveTo>
                      <a:pt x="6114" y="0"/>
                    </a:moveTo>
                    <a:cubicBezTo>
                      <a:pt x="5379" y="0"/>
                      <a:pt x="4548" y="240"/>
                      <a:pt x="3670" y="749"/>
                    </a:cubicBezTo>
                    <a:cubicBezTo>
                      <a:pt x="2259" y="1560"/>
                      <a:pt x="972" y="2918"/>
                      <a:pt x="1" y="4488"/>
                    </a:cubicBezTo>
                    <a:lnTo>
                      <a:pt x="2123" y="5712"/>
                    </a:lnTo>
                    <a:cubicBezTo>
                      <a:pt x="3094" y="4142"/>
                      <a:pt x="4381" y="2781"/>
                      <a:pt x="5792" y="1967"/>
                    </a:cubicBezTo>
                    <a:cubicBezTo>
                      <a:pt x="6676" y="1457"/>
                      <a:pt x="7508" y="1215"/>
                      <a:pt x="8247" y="1215"/>
                    </a:cubicBezTo>
                    <a:cubicBezTo>
                      <a:pt x="8709" y="1215"/>
                      <a:pt x="9135" y="1311"/>
                      <a:pt x="9514" y="1494"/>
                    </a:cubicBezTo>
                    <a:lnTo>
                      <a:pt x="8167" y="716"/>
                    </a:lnTo>
                    <a:lnTo>
                      <a:pt x="7558" y="363"/>
                    </a:lnTo>
                    <a:lnTo>
                      <a:pt x="7551" y="363"/>
                    </a:lnTo>
                    <a:lnTo>
                      <a:pt x="7531" y="350"/>
                    </a:lnTo>
                    <a:lnTo>
                      <a:pt x="7531" y="353"/>
                    </a:lnTo>
                    <a:cubicBezTo>
                      <a:pt x="7408" y="286"/>
                      <a:pt x="7282" y="226"/>
                      <a:pt x="7152" y="180"/>
                    </a:cubicBezTo>
                    <a:cubicBezTo>
                      <a:pt x="6833" y="60"/>
                      <a:pt x="6487" y="0"/>
                      <a:pt x="61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4"/>
              <p:cNvSpPr/>
              <p:nvPr/>
            </p:nvSpPr>
            <p:spPr>
              <a:xfrm>
                <a:off x="4415500" y="4354678"/>
                <a:ext cx="88872" cy="140591"/>
              </a:xfrm>
              <a:custGeom>
                <a:rect b="b" l="l" r="r" t="t"/>
                <a:pathLst>
                  <a:path extrusionOk="0" h="7220" w="4564">
                    <a:moveTo>
                      <a:pt x="2896" y="1"/>
                    </a:moveTo>
                    <a:cubicBezTo>
                      <a:pt x="2871" y="1"/>
                      <a:pt x="2845" y="9"/>
                      <a:pt x="2817" y="26"/>
                    </a:cubicBezTo>
                    <a:lnTo>
                      <a:pt x="1756" y="635"/>
                    </a:lnTo>
                    <a:cubicBezTo>
                      <a:pt x="1697" y="671"/>
                      <a:pt x="1643" y="738"/>
                      <a:pt x="1597" y="831"/>
                    </a:cubicBezTo>
                    <a:cubicBezTo>
                      <a:pt x="1554" y="928"/>
                      <a:pt x="1530" y="1021"/>
                      <a:pt x="1530" y="1118"/>
                    </a:cubicBezTo>
                    <a:lnTo>
                      <a:pt x="1530" y="3043"/>
                    </a:lnTo>
                    <a:lnTo>
                      <a:pt x="226" y="3795"/>
                    </a:lnTo>
                    <a:cubicBezTo>
                      <a:pt x="166" y="3832"/>
                      <a:pt x="113" y="3898"/>
                      <a:pt x="66" y="3992"/>
                    </a:cubicBezTo>
                    <a:cubicBezTo>
                      <a:pt x="23" y="4087"/>
                      <a:pt x="0" y="4181"/>
                      <a:pt x="0" y="4277"/>
                    </a:cubicBezTo>
                    <a:lnTo>
                      <a:pt x="0" y="5584"/>
                    </a:lnTo>
                    <a:cubicBezTo>
                      <a:pt x="0" y="5678"/>
                      <a:pt x="23" y="5748"/>
                      <a:pt x="66" y="5791"/>
                    </a:cubicBezTo>
                    <a:cubicBezTo>
                      <a:pt x="91" y="5814"/>
                      <a:pt x="118" y="5826"/>
                      <a:pt x="148" y="5826"/>
                    </a:cubicBezTo>
                    <a:cubicBezTo>
                      <a:pt x="172" y="5826"/>
                      <a:pt x="198" y="5818"/>
                      <a:pt x="226" y="5801"/>
                    </a:cubicBezTo>
                    <a:lnTo>
                      <a:pt x="1530" y="5049"/>
                    </a:lnTo>
                    <a:lnTo>
                      <a:pt x="1530" y="6978"/>
                    </a:lnTo>
                    <a:cubicBezTo>
                      <a:pt x="1530" y="7072"/>
                      <a:pt x="1554" y="7141"/>
                      <a:pt x="1597" y="7185"/>
                    </a:cubicBezTo>
                    <a:cubicBezTo>
                      <a:pt x="1622" y="7208"/>
                      <a:pt x="1649" y="7220"/>
                      <a:pt x="1678" y="7220"/>
                    </a:cubicBezTo>
                    <a:cubicBezTo>
                      <a:pt x="1703" y="7220"/>
                      <a:pt x="1729" y="7211"/>
                      <a:pt x="1756" y="7195"/>
                    </a:cubicBezTo>
                    <a:lnTo>
                      <a:pt x="2817" y="6586"/>
                    </a:lnTo>
                    <a:cubicBezTo>
                      <a:pt x="2877" y="6549"/>
                      <a:pt x="2931" y="6482"/>
                      <a:pt x="2977" y="6390"/>
                    </a:cubicBezTo>
                    <a:cubicBezTo>
                      <a:pt x="3020" y="6293"/>
                      <a:pt x="3043" y="6200"/>
                      <a:pt x="3043" y="6103"/>
                    </a:cubicBezTo>
                    <a:lnTo>
                      <a:pt x="3043" y="4178"/>
                    </a:lnTo>
                    <a:lnTo>
                      <a:pt x="4337" y="3429"/>
                    </a:lnTo>
                    <a:cubicBezTo>
                      <a:pt x="4400" y="3393"/>
                      <a:pt x="4451" y="3329"/>
                      <a:pt x="4497" y="3233"/>
                    </a:cubicBezTo>
                    <a:cubicBezTo>
                      <a:pt x="4540" y="3140"/>
                      <a:pt x="4563" y="3043"/>
                      <a:pt x="4563" y="2950"/>
                    </a:cubicBezTo>
                    <a:lnTo>
                      <a:pt x="4563" y="1643"/>
                    </a:lnTo>
                    <a:cubicBezTo>
                      <a:pt x="4563" y="1546"/>
                      <a:pt x="4540" y="1477"/>
                      <a:pt x="4497" y="1433"/>
                    </a:cubicBezTo>
                    <a:cubicBezTo>
                      <a:pt x="4472" y="1411"/>
                      <a:pt x="4445" y="1399"/>
                      <a:pt x="4415" y="1399"/>
                    </a:cubicBezTo>
                    <a:cubicBezTo>
                      <a:pt x="4391" y="1399"/>
                      <a:pt x="4366" y="1407"/>
                      <a:pt x="4337" y="1423"/>
                    </a:cubicBezTo>
                    <a:lnTo>
                      <a:pt x="3043" y="2171"/>
                    </a:lnTo>
                    <a:lnTo>
                      <a:pt x="3043" y="243"/>
                    </a:lnTo>
                    <a:cubicBezTo>
                      <a:pt x="3043" y="149"/>
                      <a:pt x="3020" y="80"/>
                      <a:pt x="2977" y="36"/>
                    </a:cubicBezTo>
                    <a:cubicBezTo>
                      <a:pt x="2952" y="13"/>
                      <a:pt x="2925" y="1"/>
                      <a:pt x="28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4"/>
              <p:cNvSpPr/>
              <p:nvPr/>
            </p:nvSpPr>
            <p:spPr>
              <a:xfrm>
                <a:off x="5001264" y="3677315"/>
                <a:ext cx="424870" cy="885726"/>
              </a:xfrm>
              <a:custGeom>
                <a:rect b="b" l="l" r="r" t="t"/>
                <a:pathLst>
                  <a:path extrusionOk="0" h="45486" w="21819">
                    <a:moveTo>
                      <a:pt x="21065" y="1"/>
                    </a:moveTo>
                    <a:cubicBezTo>
                      <a:pt x="20917" y="1"/>
                      <a:pt x="20765" y="35"/>
                      <a:pt x="20648" y="103"/>
                    </a:cubicBezTo>
                    <a:lnTo>
                      <a:pt x="406" y="11778"/>
                    </a:lnTo>
                    <a:cubicBezTo>
                      <a:pt x="183" y="11908"/>
                      <a:pt x="1" y="12224"/>
                      <a:pt x="1" y="12483"/>
                    </a:cubicBezTo>
                    <a:lnTo>
                      <a:pt x="1" y="44706"/>
                    </a:lnTo>
                    <a:cubicBezTo>
                      <a:pt x="1" y="44966"/>
                      <a:pt x="171" y="45275"/>
                      <a:pt x="383" y="45398"/>
                    </a:cubicBezTo>
                    <a:cubicBezTo>
                      <a:pt x="484" y="45457"/>
                      <a:pt x="619" y="45486"/>
                      <a:pt x="756" y="45486"/>
                    </a:cubicBezTo>
                    <a:cubicBezTo>
                      <a:pt x="905" y="45486"/>
                      <a:pt x="1056" y="45452"/>
                      <a:pt x="1172" y="45385"/>
                    </a:cubicBezTo>
                    <a:lnTo>
                      <a:pt x="21413" y="33709"/>
                    </a:lnTo>
                    <a:cubicBezTo>
                      <a:pt x="21638" y="33579"/>
                      <a:pt x="21818" y="33263"/>
                      <a:pt x="21818" y="33004"/>
                    </a:cubicBezTo>
                    <a:lnTo>
                      <a:pt x="21818" y="781"/>
                    </a:lnTo>
                    <a:cubicBezTo>
                      <a:pt x="21818" y="522"/>
                      <a:pt x="21649" y="212"/>
                      <a:pt x="21436" y="89"/>
                    </a:cubicBezTo>
                    <a:cubicBezTo>
                      <a:pt x="21335" y="30"/>
                      <a:pt x="21202" y="1"/>
                      <a:pt x="210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4"/>
              <p:cNvSpPr/>
              <p:nvPr/>
            </p:nvSpPr>
            <p:spPr>
              <a:xfrm>
                <a:off x="5002764" y="3912533"/>
                <a:ext cx="857" cy="1636"/>
              </a:xfrm>
              <a:custGeom>
                <a:rect b="b" l="l" r="r" t="t"/>
                <a:pathLst>
                  <a:path extrusionOk="0" h="84" w="44">
                    <a:moveTo>
                      <a:pt x="43" y="1"/>
                    </a:moveTo>
                    <a:cubicBezTo>
                      <a:pt x="27" y="27"/>
                      <a:pt x="14" y="54"/>
                      <a:pt x="0" y="84"/>
                    </a:cubicBezTo>
                    <a:cubicBezTo>
                      <a:pt x="14" y="54"/>
                      <a:pt x="27" y="27"/>
                      <a:pt x="43" y="1"/>
                    </a:cubicBezTo>
                    <a:close/>
                  </a:path>
                </a:pathLst>
              </a:custGeom>
              <a:solidFill>
                <a:srgbClr val="2F3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4"/>
              <p:cNvSpPr/>
              <p:nvPr/>
            </p:nvSpPr>
            <p:spPr>
              <a:xfrm>
                <a:off x="5015965" y="4562382"/>
                <a:ext cx="4810" cy="604"/>
              </a:xfrm>
              <a:custGeom>
                <a:rect b="b" l="l" r="r" t="t"/>
                <a:pathLst>
                  <a:path extrusionOk="0" h="31" w="247">
                    <a:moveTo>
                      <a:pt x="243" y="0"/>
                    </a:moveTo>
                    <a:cubicBezTo>
                      <a:pt x="231" y="3"/>
                      <a:pt x="217" y="6"/>
                      <a:pt x="204" y="10"/>
                    </a:cubicBezTo>
                    <a:lnTo>
                      <a:pt x="204" y="10"/>
                    </a:lnTo>
                    <a:cubicBezTo>
                      <a:pt x="218" y="7"/>
                      <a:pt x="232" y="4"/>
                      <a:pt x="247" y="0"/>
                    </a:cubicBezTo>
                    <a:close/>
                    <a:moveTo>
                      <a:pt x="204" y="10"/>
                    </a:moveTo>
                    <a:cubicBezTo>
                      <a:pt x="173" y="16"/>
                      <a:pt x="143" y="21"/>
                      <a:pt x="110" y="23"/>
                    </a:cubicBezTo>
                    <a:cubicBezTo>
                      <a:pt x="140" y="23"/>
                      <a:pt x="170" y="17"/>
                      <a:pt x="200" y="11"/>
                    </a:cubicBezTo>
                    <a:cubicBezTo>
                      <a:pt x="202" y="10"/>
                      <a:pt x="203" y="10"/>
                      <a:pt x="204" y="10"/>
                    </a:cubicBezTo>
                    <a:close/>
                    <a:moveTo>
                      <a:pt x="80" y="27"/>
                    </a:moveTo>
                    <a:lnTo>
                      <a:pt x="80" y="27"/>
                    </a:lnTo>
                    <a:cubicBezTo>
                      <a:pt x="54" y="31"/>
                      <a:pt x="24" y="31"/>
                      <a:pt x="1" y="31"/>
                    </a:cubicBezTo>
                    <a:cubicBezTo>
                      <a:pt x="27" y="31"/>
                      <a:pt x="54" y="31"/>
                      <a:pt x="80" y="27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4"/>
              <p:cNvSpPr/>
              <p:nvPr/>
            </p:nvSpPr>
            <p:spPr>
              <a:xfrm>
                <a:off x="5001264" y="3912533"/>
                <a:ext cx="21459" cy="650479"/>
              </a:xfrm>
              <a:custGeom>
                <a:rect b="b" l="l" r="r" t="t"/>
                <a:pathLst>
                  <a:path extrusionOk="0" h="33405" w="1102">
                    <a:moveTo>
                      <a:pt x="1101" y="33338"/>
                    </a:moveTo>
                    <a:lnTo>
                      <a:pt x="1101" y="33338"/>
                    </a:lnTo>
                    <a:cubicBezTo>
                      <a:pt x="1098" y="33338"/>
                      <a:pt x="1095" y="33341"/>
                      <a:pt x="1092" y="33341"/>
                    </a:cubicBezTo>
                    <a:cubicBezTo>
                      <a:pt x="1092" y="33341"/>
                      <a:pt x="1091" y="33341"/>
                      <a:pt x="1091" y="33342"/>
                    </a:cubicBezTo>
                    <a:lnTo>
                      <a:pt x="1091" y="33342"/>
                    </a:lnTo>
                    <a:cubicBezTo>
                      <a:pt x="1094" y="33340"/>
                      <a:pt x="1098" y="33339"/>
                      <a:pt x="1101" y="33338"/>
                    </a:cubicBezTo>
                    <a:close/>
                    <a:moveTo>
                      <a:pt x="120" y="1"/>
                    </a:moveTo>
                    <a:cubicBezTo>
                      <a:pt x="104" y="27"/>
                      <a:pt x="91" y="54"/>
                      <a:pt x="77" y="84"/>
                    </a:cubicBezTo>
                    <a:cubicBezTo>
                      <a:pt x="74" y="90"/>
                      <a:pt x="74" y="94"/>
                      <a:pt x="71" y="101"/>
                    </a:cubicBezTo>
                    <a:cubicBezTo>
                      <a:pt x="57" y="134"/>
                      <a:pt x="44" y="167"/>
                      <a:pt x="34" y="200"/>
                    </a:cubicBezTo>
                    <a:cubicBezTo>
                      <a:pt x="11" y="270"/>
                      <a:pt x="1" y="337"/>
                      <a:pt x="1" y="403"/>
                    </a:cubicBezTo>
                    <a:lnTo>
                      <a:pt x="1" y="32629"/>
                    </a:lnTo>
                    <a:cubicBezTo>
                      <a:pt x="1" y="32789"/>
                      <a:pt x="67" y="32972"/>
                      <a:pt x="171" y="33112"/>
                    </a:cubicBezTo>
                    <a:cubicBezTo>
                      <a:pt x="230" y="33198"/>
                      <a:pt x="303" y="33271"/>
                      <a:pt x="380" y="33314"/>
                    </a:cubicBezTo>
                    <a:cubicBezTo>
                      <a:pt x="380" y="33318"/>
                      <a:pt x="383" y="33318"/>
                      <a:pt x="383" y="33318"/>
                    </a:cubicBezTo>
                    <a:cubicBezTo>
                      <a:pt x="383" y="33318"/>
                      <a:pt x="386" y="33318"/>
                      <a:pt x="386" y="33321"/>
                    </a:cubicBezTo>
                    <a:cubicBezTo>
                      <a:pt x="436" y="33348"/>
                      <a:pt x="496" y="33371"/>
                      <a:pt x="559" y="33385"/>
                    </a:cubicBezTo>
                    <a:cubicBezTo>
                      <a:pt x="622" y="33397"/>
                      <a:pt x="685" y="33405"/>
                      <a:pt x="756" y="33405"/>
                    </a:cubicBezTo>
                    <a:cubicBezTo>
                      <a:pt x="782" y="33405"/>
                      <a:pt x="809" y="33405"/>
                      <a:pt x="836" y="33401"/>
                    </a:cubicBezTo>
                    <a:cubicBezTo>
                      <a:pt x="842" y="33401"/>
                      <a:pt x="852" y="33401"/>
                      <a:pt x="862" y="33397"/>
                    </a:cubicBezTo>
                    <a:lnTo>
                      <a:pt x="865" y="33397"/>
                    </a:lnTo>
                    <a:cubicBezTo>
                      <a:pt x="912" y="33394"/>
                      <a:pt x="955" y="33385"/>
                      <a:pt x="1002" y="33374"/>
                    </a:cubicBezTo>
                    <a:cubicBezTo>
                      <a:pt x="1025" y="33365"/>
                      <a:pt x="1049" y="33358"/>
                      <a:pt x="1072" y="33348"/>
                    </a:cubicBezTo>
                    <a:lnTo>
                      <a:pt x="1078" y="33348"/>
                    </a:lnTo>
                    <a:cubicBezTo>
                      <a:pt x="1084" y="33345"/>
                      <a:pt x="1088" y="33345"/>
                      <a:pt x="1091" y="33342"/>
                    </a:cubicBezTo>
                    <a:lnTo>
                      <a:pt x="1091" y="33342"/>
                    </a:lnTo>
                    <a:cubicBezTo>
                      <a:pt x="1079" y="33346"/>
                      <a:pt x="1069" y="33348"/>
                      <a:pt x="1058" y="33348"/>
                    </a:cubicBezTo>
                    <a:cubicBezTo>
                      <a:pt x="1055" y="33351"/>
                      <a:pt x="1052" y="33351"/>
                      <a:pt x="1052" y="33351"/>
                    </a:cubicBezTo>
                    <a:lnTo>
                      <a:pt x="1045" y="33351"/>
                    </a:lnTo>
                    <a:cubicBezTo>
                      <a:pt x="1029" y="33358"/>
                      <a:pt x="1009" y="33361"/>
                      <a:pt x="992" y="33361"/>
                    </a:cubicBezTo>
                    <a:cubicBezTo>
                      <a:pt x="975" y="33361"/>
                      <a:pt x="959" y="33358"/>
                      <a:pt x="942" y="33354"/>
                    </a:cubicBezTo>
                    <a:cubicBezTo>
                      <a:pt x="912" y="33348"/>
                      <a:pt x="885" y="33334"/>
                      <a:pt x="859" y="33314"/>
                    </a:cubicBezTo>
                    <a:cubicBezTo>
                      <a:pt x="825" y="33288"/>
                      <a:pt x="799" y="33245"/>
                      <a:pt x="782" y="33191"/>
                    </a:cubicBezTo>
                    <a:cubicBezTo>
                      <a:pt x="773" y="33155"/>
                      <a:pt x="765" y="33115"/>
                      <a:pt x="765" y="33069"/>
                    </a:cubicBezTo>
                    <a:lnTo>
                      <a:pt x="765" y="842"/>
                    </a:lnTo>
                    <a:cubicBezTo>
                      <a:pt x="765" y="723"/>
                      <a:pt x="805" y="589"/>
                      <a:pt x="865" y="473"/>
                    </a:cubicBezTo>
                    <a:cubicBezTo>
                      <a:pt x="872" y="463"/>
                      <a:pt x="879" y="453"/>
                      <a:pt x="885" y="443"/>
                    </a:cubicBezTo>
                    <a:lnTo>
                      <a:pt x="882" y="443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4"/>
              <p:cNvSpPr/>
              <p:nvPr/>
            </p:nvSpPr>
            <p:spPr>
              <a:xfrm>
                <a:off x="5403294" y="3677607"/>
                <a:ext cx="21011" cy="7789"/>
              </a:xfrm>
              <a:custGeom>
                <a:rect b="b" l="l" r="r" t="t"/>
                <a:pathLst>
                  <a:path extrusionOk="0" h="400" w="1079">
                    <a:moveTo>
                      <a:pt x="210" y="11"/>
                    </a:moveTo>
                    <a:lnTo>
                      <a:pt x="210" y="11"/>
                    </a:lnTo>
                    <a:cubicBezTo>
                      <a:pt x="133" y="28"/>
                      <a:pt x="64" y="51"/>
                      <a:pt x="1" y="88"/>
                    </a:cubicBezTo>
                    <a:cubicBezTo>
                      <a:pt x="64" y="54"/>
                      <a:pt x="133" y="28"/>
                      <a:pt x="210" y="11"/>
                    </a:cubicBezTo>
                    <a:close/>
                    <a:moveTo>
                      <a:pt x="583" y="1"/>
                    </a:moveTo>
                    <a:cubicBezTo>
                      <a:pt x="659" y="14"/>
                      <a:pt x="729" y="41"/>
                      <a:pt x="789" y="74"/>
                    </a:cubicBezTo>
                    <a:cubicBezTo>
                      <a:pt x="905" y="140"/>
                      <a:pt x="1008" y="260"/>
                      <a:pt x="1078" y="400"/>
                    </a:cubicBezTo>
                    <a:cubicBezTo>
                      <a:pt x="1008" y="260"/>
                      <a:pt x="905" y="140"/>
                      <a:pt x="792" y="74"/>
                    </a:cubicBezTo>
                    <a:cubicBezTo>
                      <a:pt x="729" y="37"/>
                      <a:pt x="659" y="14"/>
                      <a:pt x="5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4"/>
              <p:cNvSpPr/>
              <p:nvPr/>
            </p:nvSpPr>
            <p:spPr>
              <a:xfrm>
                <a:off x="5003601" y="3907548"/>
                <a:ext cx="4226" cy="5004"/>
              </a:xfrm>
              <a:custGeom>
                <a:rect b="b" l="l" r="r" t="t"/>
                <a:pathLst>
                  <a:path extrusionOk="0" h="257" w="217">
                    <a:moveTo>
                      <a:pt x="217" y="1"/>
                    </a:moveTo>
                    <a:cubicBezTo>
                      <a:pt x="134" y="67"/>
                      <a:pt x="57" y="157"/>
                      <a:pt x="0" y="257"/>
                    </a:cubicBezTo>
                    <a:lnTo>
                      <a:pt x="0" y="257"/>
                    </a:lnTo>
                    <a:cubicBezTo>
                      <a:pt x="57" y="157"/>
                      <a:pt x="134" y="67"/>
                      <a:pt x="217" y="1"/>
                    </a:cubicBezTo>
                    <a:close/>
                  </a:path>
                </a:pathLst>
              </a:custGeom>
              <a:solidFill>
                <a:srgbClr val="737F8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4"/>
              <p:cNvSpPr/>
              <p:nvPr/>
            </p:nvSpPr>
            <p:spPr>
              <a:xfrm>
                <a:off x="5003601" y="3677354"/>
                <a:ext cx="422397" cy="243835"/>
              </a:xfrm>
              <a:custGeom>
                <a:rect b="b" l="l" r="r" t="t"/>
                <a:pathLst>
                  <a:path extrusionOk="0" h="12522" w="21692">
                    <a:moveTo>
                      <a:pt x="20947" y="1"/>
                    </a:moveTo>
                    <a:cubicBezTo>
                      <a:pt x="20877" y="1"/>
                      <a:pt x="20807" y="7"/>
                      <a:pt x="20737" y="24"/>
                    </a:cubicBezTo>
                    <a:cubicBezTo>
                      <a:pt x="20660" y="41"/>
                      <a:pt x="20591" y="67"/>
                      <a:pt x="20528" y="101"/>
                    </a:cubicBezTo>
                    <a:lnTo>
                      <a:pt x="9417" y="6510"/>
                    </a:lnTo>
                    <a:lnTo>
                      <a:pt x="290" y="11776"/>
                    </a:lnTo>
                    <a:cubicBezTo>
                      <a:pt x="263" y="11789"/>
                      <a:pt x="240" y="11806"/>
                      <a:pt x="217" y="11823"/>
                    </a:cubicBezTo>
                    <a:cubicBezTo>
                      <a:pt x="134" y="11889"/>
                      <a:pt x="57" y="11979"/>
                      <a:pt x="0" y="12079"/>
                    </a:cubicBezTo>
                    <a:lnTo>
                      <a:pt x="762" y="12521"/>
                    </a:lnTo>
                    <a:cubicBezTo>
                      <a:pt x="839" y="12395"/>
                      <a:pt x="938" y="12282"/>
                      <a:pt x="1052" y="12215"/>
                    </a:cubicBezTo>
                    <a:lnTo>
                      <a:pt x="21293" y="543"/>
                    </a:lnTo>
                    <a:cubicBezTo>
                      <a:pt x="21359" y="506"/>
                      <a:pt x="21419" y="486"/>
                      <a:pt x="21472" y="486"/>
                    </a:cubicBezTo>
                    <a:cubicBezTo>
                      <a:pt x="21589" y="486"/>
                      <a:pt x="21672" y="566"/>
                      <a:pt x="21692" y="703"/>
                    </a:cubicBezTo>
                    <a:cubicBezTo>
                      <a:pt x="21681" y="606"/>
                      <a:pt x="21652" y="506"/>
                      <a:pt x="21605" y="413"/>
                    </a:cubicBezTo>
                    <a:cubicBezTo>
                      <a:pt x="21535" y="273"/>
                      <a:pt x="21432" y="153"/>
                      <a:pt x="21316" y="87"/>
                    </a:cubicBezTo>
                    <a:cubicBezTo>
                      <a:pt x="21256" y="54"/>
                      <a:pt x="21186" y="27"/>
                      <a:pt x="21110" y="14"/>
                    </a:cubicBezTo>
                    <a:cubicBezTo>
                      <a:pt x="21056" y="4"/>
                      <a:pt x="21000" y="1"/>
                      <a:pt x="209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4"/>
              <p:cNvSpPr/>
              <p:nvPr/>
            </p:nvSpPr>
            <p:spPr>
              <a:xfrm>
                <a:off x="5060263" y="3768929"/>
                <a:ext cx="311599" cy="192700"/>
              </a:xfrm>
              <a:custGeom>
                <a:rect b="b" l="l" r="r" t="t"/>
                <a:pathLst>
                  <a:path extrusionOk="0" h="9896" w="16002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5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6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4"/>
              <p:cNvSpPr/>
              <p:nvPr/>
            </p:nvSpPr>
            <p:spPr>
              <a:xfrm>
                <a:off x="5060263" y="3826780"/>
                <a:ext cx="311599" cy="192680"/>
              </a:xfrm>
              <a:custGeom>
                <a:rect b="b" l="l" r="r" t="t"/>
                <a:pathLst>
                  <a:path extrusionOk="0" h="9895" w="16002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8"/>
                      <a:pt x="1" y="9494"/>
                    </a:cubicBezTo>
                    <a:lnTo>
                      <a:pt x="1" y="9637"/>
                    </a:lnTo>
                    <a:cubicBezTo>
                      <a:pt x="1" y="9801"/>
                      <a:pt x="82" y="9895"/>
                      <a:pt x="201" y="9895"/>
                    </a:cubicBezTo>
                    <a:cubicBezTo>
                      <a:pt x="249" y="9895"/>
                      <a:pt x="303" y="9879"/>
                      <a:pt x="360" y="9847"/>
                    </a:cubicBezTo>
                    <a:lnTo>
                      <a:pt x="15642" y="1022"/>
                    </a:lnTo>
                    <a:cubicBezTo>
                      <a:pt x="15841" y="909"/>
                      <a:pt x="16001" y="630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4"/>
              <p:cNvSpPr/>
              <p:nvPr/>
            </p:nvSpPr>
            <p:spPr>
              <a:xfrm>
                <a:off x="5060263" y="3884650"/>
                <a:ext cx="311599" cy="192661"/>
              </a:xfrm>
              <a:custGeom>
                <a:rect b="b" l="l" r="r" t="t"/>
                <a:pathLst>
                  <a:path extrusionOk="0" h="9894" w="16002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49"/>
                    </a:cubicBezTo>
                    <a:lnTo>
                      <a:pt x="360" y="8874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0"/>
                    </a:lnTo>
                    <a:cubicBezTo>
                      <a:pt x="15841" y="908"/>
                      <a:pt x="16001" y="628"/>
                      <a:pt x="16001" y="398"/>
                    </a:cubicBezTo>
                    <a:lnTo>
                      <a:pt x="16001" y="255"/>
                    </a:lnTo>
                    <a:cubicBezTo>
                      <a:pt x="16001" y="93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4"/>
              <p:cNvSpPr/>
              <p:nvPr/>
            </p:nvSpPr>
            <p:spPr>
              <a:xfrm>
                <a:off x="5060263" y="3942500"/>
                <a:ext cx="311599" cy="192680"/>
              </a:xfrm>
              <a:custGeom>
                <a:rect b="b" l="l" r="r" t="t"/>
                <a:pathLst>
                  <a:path extrusionOk="0" h="9895" w="16002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1"/>
                    </a:cubicBezTo>
                    <a:lnTo>
                      <a:pt x="16001" y="255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4"/>
              <p:cNvSpPr/>
              <p:nvPr/>
            </p:nvSpPr>
            <p:spPr>
              <a:xfrm>
                <a:off x="5060263" y="4000331"/>
                <a:ext cx="311599" cy="192700"/>
              </a:xfrm>
              <a:custGeom>
                <a:rect b="b" l="l" r="r" t="t"/>
                <a:pathLst>
                  <a:path extrusionOk="0" h="9896" w="16002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3"/>
                    </a:lnTo>
                    <a:cubicBezTo>
                      <a:pt x="161" y="8987"/>
                      <a:pt x="1" y="9266"/>
                      <a:pt x="1" y="9496"/>
                    </a:cubicBezTo>
                    <a:lnTo>
                      <a:pt x="1" y="9639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5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2"/>
                    </a:cubicBezTo>
                    <a:lnTo>
                      <a:pt x="16001" y="259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>
              <a:xfrm>
                <a:off x="5060263" y="4058201"/>
                <a:ext cx="311599" cy="192700"/>
              </a:xfrm>
              <a:custGeom>
                <a:rect b="b" l="l" r="r" t="t"/>
                <a:pathLst>
                  <a:path extrusionOk="0" h="9896" w="16002">
                    <a:moveTo>
                      <a:pt x="15804" y="0"/>
                    </a:moveTo>
                    <a:cubicBezTo>
                      <a:pt x="15755" y="0"/>
                      <a:pt x="15700" y="16"/>
                      <a:pt x="15642" y="51"/>
                    </a:cubicBezTo>
                    <a:lnTo>
                      <a:pt x="360" y="8872"/>
                    </a:lnTo>
                    <a:cubicBezTo>
                      <a:pt x="161" y="8989"/>
                      <a:pt x="1" y="9265"/>
                      <a:pt x="1" y="9494"/>
                    </a:cubicBezTo>
                    <a:lnTo>
                      <a:pt x="1" y="9638"/>
                    </a:lnTo>
                    <a:cubicBezTo>
                      <a:pt x="1" y="9801"/>
                      <a:pt x="82" y="9895"/>
                      <a:pt x="200" y="9895"/>
                    </a:cubicBezTo>
                    <a:cubicBezTo>
                      <a:pt x="248" y="9895"/>
                      <a:pt x="303" y="9880"/>
                      <a:pt x="360" y="9847"/>
                    </a:cubicBezTo>
                    <a:lnTo>
                      <a:pt x="15642" y="1022"/>
                    </a:lnTo>
                    <a:cubicBezTo>
                      <a:pt x="15841" y="906"/>
                      <a:pt x="16001" y="629"/>
                      <a:pt x="16001" y="400"/>
                    </a:cubicBezTo>
                    <a:lnTo>
                      <a:pt x="16001" y="257"/>
                    </a:lnTo>
                    <a:cubicBezTo>
                      <a:pt x="16001" y="95"/>
                      <a:pt x="15921" y="0"/>
                      <a:pt x="158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>
              <a:xfrm>
                <a:off x="5060263" y="4116032"/>
                <a:ext cx="311599" cy="192700"/>
              </a:xfrm>
              <a:custGeom>
                <a:rect b="b" l="l" r="r" t="t"/>
                <a:pathLst>
                  <a:path extrusionOk="0" h="9896" w="16002">
                    <a:moveTo>
                      <a:pt x="15804" y="1"/>
                    </a:moveTo>
                    <a:cubicBezTo>
                      <a:pt x="15755" y="1"/>
                      <a:pt x="15700" y="17"/>
                      <a:pt x="15642" y="51"/>
                    </a:cubicBezTo>
                    <a:lnTo>
                      <a:pt x="360" y="8873"/>
                    </a:lnTo>
                    <a:cubicBezTo>
                      <a:pt x="161" y="8989"/>
                      <a:pt x="1" y="9269"/>
                      <a:pt x="1" y="9495"/>
                    </a:cubicBezTo>
                    <a:lnTo>
                      <a:pt x="1" y="9637"/>
                    </a:lnTo>
                    <a:cubicBezTo>
                      <a:pt x="1" y="9801"/>
                      <a:pt x="82" y="9896"/>
                      <a:pt x="200" y="9896"/>
                    </a:cubicBezTo>
                    <a:cubicBezTo>
                      <a:pt x="248" y="9896"/>
                      <a:pt x="303" y="9880"/>
                      <a:pt x="360" y="9847"/>
                    </a:cubicBezTo>
                    <a:lnTo>
                      <a:pt x="15642" y="1023"/>
                    </a:lnTo>
                    <a:cubicBezTo>
                      <a:pt x="15841" y="909"/>
                      <a:pt x="16001" y="630"/>
                      <a:pt x="16001" y="401"/>
                    </a:cubicBezTo>
                    <a:lnTo>
                      <a:pt x="16001" y="257"/>
                    </a:lnTo>
                    <a:cubicBezTo>
                      <a:pt x="16001" y="95"/>
                      <a:pt x="15921" y="1"/>
                      <a:pt x="158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>
              <a:xfrm>
                <a:off x="5060263" y="4173902"/>
                <a:ext cx="311599" cy="192680"/>
              </a:xfrm>
              <a:custGeom>
                <a:rect b="b" l="l" r="r" t="t"/>
                <a:pathLst>
                  <a:path extrusionOk="0" h="9895" w="16002">
                    <a:moveTo>
                      <a:pt x="15803" y="1"/>
                    </a:moveTo>
                    <a:cubicBezTo>
                      <a:pt x="15755" y="1"/>
                      <a:pt x="15700" y="17"/>
                      <a:pt x="15642" y="50"/>
                    </a:cubicBezTo>
                    <a:lnTo>
                      <a:pt x="360" y="8874"/>
                    </a:lnTo>
                    <a:cubicBezTo>
                      <a:pt x="161" y="8988"/>
                      <a:pt x="1" y="9267"/>
                      <a:pt x="1" y="9496"/>
                    </a:cubicBezTo>
                    <a:lnTo>
                      <a:pt x="1" y="9639"/>
                    </a:lnTo>
                    <a:cubicBezTo>
                      <a:pt x="1" y="9802"/>
                      <a:pt x="81" y="9894"/>
                      <a:pt x="199" y="9894"/>
                    </a:cubicBezTo>
                    <a:cubicBezTo>
                      <a:pt x="247" y="9894"/>
                      <a:pt x="302" y="9879"/>
                      <a:pt x="360" y="9846"/>
                    </a:cubicBezTo>
                    <a:lnTo>
                      <a:pt x="15642" y="1021"/>
                    </a:lnTo>
                    <a:cubicBezTo>
                      <a:pt x="15841" y="908"/>
                      <a:pt x="16001" y="628"/>
                      <a:pt x="16001" y="399"/>
                    </a:cubicBezTo>
                    <a:lnTo>
                      <a:pt x="16001" y="256"/>
                    </a:lnTo>
                    <a:cubicBezTo>
                      <a:pt x="16001" y="93"/>
                      <a:pt x="15921" y="1"/>
                      <a:pt x="1580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>
              <a:xfrm>
                <a:off x="5060263" y="4231772"/>
                <a:ext cx="311599" cy="192680"/>
              </a:xfrm>
              <a:custGeom>
                <a:rect b="b" l="l" r="r" t="t"/>
                <a:pathLst>
                  <a:path extrusionOk="0" h="9895" w="16002">
                    <a:moveTo>
                      <a:pt x="15802" y="0"/>
                    </a:moveTo>
                    <a:cubicBezTo>
                      <a:pt x="15754" y="0"/>
                      <a:pt x="15699" y="16"/>
                      <a:pt x="15642" y="48"/>
                    </a:cubicBezTo>
                    <a:lnTo>
                      <a:pt x="360" y="8873"/>
                    </a:lnTo>
                    <a:cubicBezTo>
                      <a:pt x="161" y="8986"/>
                      <a:pt x="1" y="9266"/>
                      <a:pt x="1" y="9495"/>
                    </a:cubicBezTo>
                    <a:lnTo>
                      <a:pt x="1" y="9638"/>
                    </a:lnTo>
                    <a:cubicBezTo>
                      <a:pt x="1" y="9801"/>
                      <a:pt x="81" y="9894"/>
                      <a:pt x="198" y="9894"/>
                    </a:cubicBezTo>
                    <a:cubicBezTo>
                      <a:pt x="247" y="9894"/>
                      <a:pt x="302" y="9878"/>
                      <a:pt x="360" y="9845"/>
                    </a:cubicBezTo>
                    <a:lnTo>
                      <a:pt x="15642" y="1023"/>
                    </a:lnTo>
                    <a:cubicBezTo>
                      <a:pt x="15841" y="906"/>
                      <a:pt x="16001" y="627"/>
                      <a:pt x="16001" y="400"/>
                    </a:cubicBezTo>
                    <a:lnTo>
                      <a:pt x="16001" y="257"/>
                    </a:lnTo>
                    <a:cubicBezTo>
                      <a:pt x="16001" y="94"/>
                      <a:pt x="15920" y="0"/>
                      <a:pt x="1580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>
              <a:xfrm>
                <a:off x="5060263" y="4289603"/>
                <a:ext cx="311599" cy="192680"/>
              </a:xfrm>
              <a:custGeom>
                <a:rect b="b" l="l" r="r" t="t"/>
                <a:pathLst>
                  <a:path extrusionOk="0" h="9895" w="16002">
                    <a:moveTo>
                      <a:pt x="15802" y="1"/>
                    </a:moveTo>
                    <a:cubicBezTo>
                      <a:pt x="15754" y="1"/>
                      <a:pt x="15699" y="16"/>
                      <a:pt x="15642" y="49"/>
                    </a:cubicBezTo>
                    <a:lnTo>
                      <a:pt x="360" y="8874"/>
                    </a:lnTo>
                    <a:cubicBezTo>
                      <a:pt x="161" y="8986"/>
                      <a:pt x="1" y="9266"/>
                      <a:pt x="1" y="9496"/>
                    </a:cubicBezTo>
                    <a:lnTo>
                      <a:pt x="1" y="9638"/>
                    </a:lnTo>
                    <a:cubicBezTo>
                      <a:pt x="1" y="9801"/>
                      <a:pt x="81" y="9895"/>
                      <a:pt x="198" y="9895"/>
                    </a:cubicBezTo>
                    <a:cubicBezTo>
                      <a:pt x="247" y="9895"/>
                      <a:pt x="302" y="9879"/>
                      <a:pt x="360" y="9844"/>
                    </a:cubicBezTo>
                    <a:lnTo>
                      <a:pt x="15642" y="1023"/>
                    </a:lnTo>
                    <a:cubicBezTo>
                      <a:pt x="15841" y="907"/>
                      <a:pt x="16001" y="631"/>
                      <a:pt x="16001" y="401"/>
                    </a:cubicBezTo>
                    <a:lnTo>
                      <a:pt x="16001" y="258"/>
                    </a:lnTo>
                    <a:cubicBezTo>
                      <a:pt x="16001" y="95"/>
                      <a:pt x="15920" y="1"/>
                      <a:pt x="1580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1" name="Google Shape;1001;p24"/>
            <p:cNvSpPr/>
            <p:nvPr/>
          </p:nvSpPr>
          <p:spPr>
            <a:xfrm flipH="1">
              <a:off x="5577250" y="4428800"/>
              <a:ext cx="390700" cy="169700"/>
            </a:xfrm>
            <a:custGeom>
              <a:rect b="b" l="l" r="r" t="t"/>
              <a:pathLst>
                <a:path extrusionOk="0" h="6788" w="15628">
                  <a:moveTo>
                    <a:pt x="7813" y="0"/>
                  </a:moveTo>
                  <a:cubicBezTo>
                    <a:pt x="5991" y="0"/>
                    <a:pt x="4169" y="332"/>
                    <a:pt x="2778" y="995"/>
                  </a:cubicBezTo>
                  <a:cubicBezTo>
                    <a:pt x="1" y="2320"/>
                    <a:pt x="1" y="4468"/>
                    <a:pt x="2778" y="5792"/>
                  </a:cubicBezTo>
                  <a:cubicBezTo>
                    <a:pt x="4169" y="6456"/>
                    <a:pt x="5991" y="6788"/>
                    <a:pt x="7813" y="6788"/>
                  </a:cubicBezTo>
                  <a:cubicBezTo>
                    <a:pt x="9635" y="6788"/>
                    <a:pt x="11457" y="6456"/>
                    <a:pt x="12847" y="5792"/>
                  </a:cubicBezTo>
                  <a:cubicBezTo>
                    <a:pt x="15628" y="4468"/>
                    <a:pt x="15628" y="2320"/>
                    <a:pt x="12847" y="995"/>
                  </a:cubicBezTo>
                  <a:cubicBezTo>
                    <a:pt x="11457" y="332"/>
                    <a:pt x="9635" y="0"/>
                    <a:pt x="781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 flipH="1">
              <a:off x="5412099" y="4003635"/>
              <a:ext cx="234375" cy="264750"/>
            </a:xfrm>
            <a:custGeom>
              <a:rect b="b" l="l" r="r" t="t"/>
              <a:pathLst>
                <a:path extrusionOk="0" h="10590" w="9375">
                  <a:moveTo>
                    <a:pt x="2354" y="1"/>
                  </a:moveTo>
                  <a:cubicBezTo>
                    <a:pt x="2002" y="1"/>
                    <a:pt x="1668" y="62"/>
                    <a:pt x="1368" y="195"/>
                  </a:cubicBezTo>
                  <a:cubicBezTo>
                    <a:pt x="0" y="797"/>
                    <a:pt x="316" y="2630"/>
                    <a:pt x="2129" y="3704"/>
                  </a:cubicBezTo>
                  <a:cubicBezTo>
                    <a:pt x="3942" y="4776"/>
                    <a:pt x="6640" y="6090"/>
                    <a:pt x="7575" y="8135"/>
                  </a:cubicBezTo>
                  <a:lnTo>
                    <a:pt x="9374" y="10590"/>
                  </a:lnTo>
                  <a:lnTo>
                    <a:pt x="9354" y="7663"/>
                  </a:lnTo>
                  <a:cubicBezTo>
                    <a:pt x="9241" y="6359"/>
                    <a:pt x="8063" y="3744"/>
                    <a:pt x="6563" y="2171"/>
                  </a:cubicBezTo>
                  <a:cubicBezTo>
                    <a:pt x="5371" y="921"/>
                    <a:pt x="3717" y="1"/>
                    <a:pt x="23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 flipH="1">
              <a:off x="5403624" y="4026085"/>
              <a:ext cx="191975" cy="213475"/>
            </a:xfrm>
            <a:custGeom>
              <a:rect b="b" l="l" r="r" t="t"/>
              <a:pathLst>
                <a:path extrusionOk="0" h="8539" w="7679">
                  <a:moveTo>
                    <a:pt x="105" y="1"/>
                  </a:moveTo>
                  <a:cubicBezTo>
                    <a:pt x="63" y="1"/>
                    <a:pt x="28" y="29"/>
                    <a:pt x="15" y="72"/>
                  </a:cubicBezTo>
                  <a:cubicBezTo>
                    <a:pt x="1" y="122"/>
                    <a:pt x="31" y="176"/>
                    <a:pt x="81" y="188"/>
                  </a:cubicBezTo>
                  <a:cubicBezTo>
                    <a:pt x="2307" y="801"/>
                    <a:pt x="6218" y="4100"/>
                    <a:pt x="7479" y="8471"/>
                  </a:cubicBezTo>
                  <a:cubicBezTo>
                    <a:pt x="7492" y="8511"/>
                    <a:pt x="7528" y="8538"/>
                    <a:pt x="7572" y="8538"/>
                  </a:cubicBezTo>
                  <a:cubicBezTo>
                    <a:pt x="7582" y="8538"/>
                    <a:pt x="7588" y="8538"/>
                    <a:pt x="7599" y="8534"/>
                  </a:cubicBezTo>
                  <a:cubicBezTo>
                    <a:pt x="7648" y="8521"/>
                    <a:pt x="7678" y="8468"/>
                    <a:pt x="7662" y="8418"/>
                  </a:cubicBezTo>
                  <a:cubicBezTo>
                    <a:pt x="6384" y="3980"/>
                    <a:pt x="2399" y="627"/>
                    <a:pt x="134" y="6"/>
                  </a:cubicBezTo>
                  <a:cubicBezTo>
                    <a:pt x="124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 flipH="1">
              <a:off x="5412024" y="4141985"/>
              <a:ext cx="198325" cy="170150"/>
            </a:xfrm>
            <a:custGeom>
              <a:rect b="b" l="l" r="r" t="t"/>
              <a:pathLst>
                <a:path extrusionOk="0" h="6806" w="7933">
                  <a:moveTo>
                    <a:pt x="2293" y="1"/>
                  </a:moveTo>
                  <a:cubicBezTo>
                    <a:pt x="726" y="1"/>
                    <a:pt x="0" y="1021"/>
                    <a:pt x="631" y="1976"/>
                  </a:cubicBezTo>
                  <a:cubicBezTo>
                    <a:pt x="1173" y="2797"/>
                    <a:pt x="3242" y="3127"/>
                    <a:pt x="4942" y="4091"/>
                  </a:cubicBezTo>
                  <a:cubicBezTo>
                    <a:pt x="6475" y="4963"/>
                    <a:pt x="7473" y="6094"/>
                    <a:pt x="7746" y="6806"/>
                  </a:cubicBezTo>
                  <a:lnTo>
                    <a:pt x="7932" y="5389"/>
                  </a:lnTo>
                  <a:cubicBezTo>
                    <a:pt x="7174" y="2052"/>
                    <a:pt x="4090" y="63"/>
                    <a:pt x="2427" y="3"/>
                  </a:cubicBezTo>
                  <a:cubicBezTo>
                    <a:pt x="2382" y="1"/>
                    <a:pt x="2337" y="1"/>
                    <a:pt x="2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 flipH="1">
              <a:off x="5407699" y="4165335"/>
              <a:ext cx="159300" cy="126925"/>
            </a:xfrm>
            <a:custGeom>
              <a:rect b="b" l="l" r="r" t="t"/>
              <a:pathLst>
                <a:path extrusionOk="0" h="5077" w="6372">
                  <a:moveTo>
                    <a:pt x="98" y="1"/>
                  </a:moveTo>
                  <a:cubicBezTo>
                    <a:pt x="45" y="1"/>
                    <a:pt x="5" y="39"/>
                    <a:pt x="5" y="90"/>
                  </a:cubicBezTo>
                  <a:cubicBezTo>
                    <a:pt x="1" y="144"/>
                    <a:pt x="41" y="187"/>
                    <a:pt x="94" y="190"/>
                  </a:cubicBezTo>
                  <a:cubicBezTo>
                    <a:pt x="1458" y="247"/>
                    <a:pt x="4482" y="1332"/>
                    <a:pt x="6178" y="5020"/>
                  </a:cubicBezTo>
                  <a:cubicBezTo>
                    <a:pt x="6192" y="5057"/>
                    <a:pt x="6228" y="5077"/>
                    <a:pt x="6265" y="5077"/>
                  </a:cubicBezTo>
                  <a:cubicBezTo>
                    <a:pt x="6278" y="5077"/>
                    <a:pt x="6292" y="5073"/>
                    <a:pt x="6305" y="5067"/>
                  </a:cubicBezTo>
                  <a:cubicBezTo>
                    <a:pt x="6352" y="5047"/>
                    <a:pt x="6372" y="4990"/>
                    <a:pt x="6352" y="4940"/>
                  </a:cubicBezTo>
                  <a:cubicBezTo>
                    <a:pt x="4619" y="1175"/>
                    <a:pt x="1608" y="64"/>
                    <a:pt x="105" y="1"/>
                  </a:cubicBezTo>
                  <a:cubicBezTo>
                    <a:pt x="103" y="1"/>
                    <a:pt x="101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 flipH="1">
              <a:off x="5639350" y="4435650"/>
              <a:ext cx="110200" cy="95225"/>
            </a:xfrm>
            <a:custGeom>
              <a:rect b="b" l="l" r="r" t="t"/>
              <a:pathLst>
                <a:path extrusionOk="0" h="3809" w="4408">
                  <a:moveTo>
                    <a:pt x="415" y="1"/>
                  </a:moveTo>
                  <a:cubicBezTo>
                    <a:pt x="292" y="1"/>
                    <a:pt x="241" y="307"/>
                    <a:pt x="143" y="705"/>
                  </a:cubicBezTo>
                  <a:cubicBezTo>
                    <a:pt x="46" y="1091"/>
                    <a:pt x="0" y="1400"/>
                    <a:pt x="183" y="1630"/>
                  </a:cubicBezTo>
                  <a:cubicBezTo>
                    <a:pt x="445" y="1966"/>
                    <a:pt x="851" y="2032"/>
                    <a:pt x="1174" y="2285"/>
                  </a:cubicBezTo>
                  <a:cubicBezTo>
                    <a:pt x="1613" y="2631"/>
                    <a:pt x="1633" y="3236"/>
                    <a:pt x="2099" y="3526"/>
                  </a:cubicBezTo>
                  <a:cubicBezTo>
                    <a:pt x="2403" y="3717"/>
                    <a:pt x="2776" y="3809"/>
                    <a:pt x="3145" y="3809"/>
                  </a:cubicBezTo>
                  <a:cubicBezTo>
                    <a:pt x="3385" y="3809"/>
                    <a:pt x="3624" y="3770"/>
                    <a:pt x="3842" y="3695"/>
                  </a:cubicBezTo>
                  <a:cubicBezTo>
                    <a:pt x="4408" y="3496"/>
                    <a:pt x="4317" y="3190"/>
                    <a:pt x="4258" y="3067"/>
                  </a:cubicBezTo>
                  <a:cubicBezTo>
                    <a:pt x="4218" y="2990"/>
                    <a:pt x="4148" y="2933"/>
                    <a:pt x="4081" y="2884"/>
                  </a:cubicBezTo>
                  <a:cubicBezTo>
                    <a:pt x="3625" y="2542"/>
                    <a:pt x="3200" y="2205"/>
                    <a:pt x="2817" y="1783"/>
                  </a:cubicBezTo>
                  <a:cubicBezTo>
                    <a:pt x="2564" y="1510"/>
                    <a:pt x="1876" y="362"/>
                    <a:pt x="1876" y="362"/>
                  </a:cubicBezTo>
                  <a:cubicBezTo>
                    <a:pt x="1728" y="433"/>
                    <a:pt x="1512" y="466"/>
                    <a:pt x="1290" y="466"/>
                  </a:cubicBezTo>
                  <a:cubicBezTo>
                    <a:pt x="913" y="466"/>
                    <a:pt x="518" y="370"/>
                    <a:pt x="409" y="196"/>
                  </a:cubicBezTo>
                  <a:lnTo>
                    <a:pt x="432" y="3"/>
                  </a:lnTo>
                  <a:cubicBezTo>
                    <a:pt x="426" y="2"/>
                    <a:pt x="420" y="1"/>
                    <a:pt x="4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 flipH="1">
              <a:off x="5658075" y="4405775"/>
              <a:ext cx="82075" cy="103225"/>
            </a:xfrm>
            <a:custGeom>
              <a:rect b="b" l="l" r="r" t="t"/>
              <a:pathLst>
                <a:path extrusionOk="0" h="4129" w="3283">
                  <a:moveTo>
                    <a:pt x="200" y="0"/>
                  </a:moveTo>
                  <a:lnTo>
                    <a:pt x="33" y="1391"/>
                  </a:lnTo>
                  <a:cubicBezTo>
                    <a:pt x="0" y="1707"/>
                    <a:pt x="259" y="1987"/>
                    <a:pt x="722" y="2383"/>
                  </a:cubicBezTo>
                  <a:cubicBezTo>
                    <a:pt x="1184" y="2782"/>
                    <a:pt x="1769" y="3709"/>
                    <a:pt x="2185" y="3942"/>
                  </a:cubicBezTo>
                  <a:cubicBezTo>
                    <a:pt x="2423" y="4075"/>
                    <a:pt x="2622" y="4129"/>
                    <a:pt x="2782" y="4129"/>
                  </a:cubicBezTo>
                  <a:cubicBezTo>
                    <a:pt x="2904" y="4129"/>
                    <a:pt x="3004" y="4097"/>
                    <a:pt x="3080" y="4045"/>
                  </a:cubicBezTo>
                  <a:cubicBezTo>
                    <a:pt x="3263" y="3923"/>
                    <a:pt x="3283" y="3829"/>
                    <a:pt x="2834" y="3370"/>
                  </a:cubicBezTo>
                  <a:lnTo>
                    <a:pt x="2834" y="3367"/>
                  </a:lnTo>
                  <a:cubicBezTo>
                    <a:pt x="2698" y="3244"/>
                    <a:pt x="2567" y="3118"/>
                    <a:pt x="2441" y="2978"/>
                  </a:cubicBezTo>
                  <a:cubicBezTo>
                    <a:pt x="2278" y="2802"/>
                    <a:pt x="1936" y="2263"/>
                    <a:pt x="1709" y="1904"/>
                  </a:cubicBezTo>
                  <a:cubicBezTo>
                    <a:pt x="1573" y="1684"/>
                    <a:pt x="1473" y="1421"/>
                    <a:pt x="1506" y="1132"/>
                  </a:cubicBezTo>
                  <a:cubicBezTo>
                    <a:pt x="1537" y="843"/>
                    <a:pt x="1617" y="100"/>
                    <a:pt x="1617" y="100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 flipH="1">
              <a:off x="5751875" y="4478000"/>
              <a:ext cx="108625" cy="96900"/>
            </a:xfrm>
            <a:custGeom>
              <a:rect b="b" l="l" r="r" t="t"/>
              <a:pathLst>
                <a:path extrusionOk="0" h="3876" w="4345">
                  <a:moveTo>
                    <a:pt x="363" y="1"/>
                  </a:moveTo>
                  <a:cubicBezTo>
                    <a:pt x="278" y="1"/>
                    <a:pt x="207" y="279"/>
                    <a:pt x="140" y="531"/>
                  </a:cubicBezTo>
                  <a:cubicBezTo>
                    <a:pt x="64" y="820"/>
                    <a:pt x="0" y="1160"/>
                    <a:pt x="54" y="1313"/>
                  </a:cubicBezTo>
                  <a:cubicBezTo>
                    <a:pt x="150" y="1596"/>
                    <a:pt x="566" y="1869"/>
                    <a:pt x="749" y="2114"/>
                  </a:cubicBezTo>
                  <a:cubicBezTo>
                    <a:pt x="929" y="2357"/>
                    <a:pt x="1088" y="2727"/>
                    <a:pt x="1341" y="3036"/>
                  </a:cubicBezTo>
                  <a:cubicBezTo>
                    <a:pt x="1701" y="3478"/>
                    <a:pt x="2362" y="3768"/>
                    <a:pt x="2871" y="3857"/>
                  </a:cubicBezTo>
                  <a:cubicBezTo>
                    <a:pt x="2938" y="3869"/>
                    <a:pt x="3020" y="3875"/>
                    <a:pt x="3110" y="3875"/>
                  </a:cubicBezTo>
                  <a:cubicBezTo>
                    <a:pt x="3607" y="3875"/>
                    <a:pt x="4345" y="3691"/>
                    <a:pt x="4202" y="3269"/>
                  </a:cubicBezTo>
                  <a:cubicBezTo>
                    <a:pt x="4039" y="2793"/>
                    <a:pt x="3397" y="2297"/>
                    <a:pt x="2928" y="1869"/>
                  </a:cubicBezTo>
                  <a:cubicBezTo>
                    <a:pt x="2335" y="1330"/>
                    <a:pt x="1946" y="255"/>
                    <a:pt x="1863" y="2"/>
                  </a:cubicBezTo>
                  <a:lnTo>
                    <a:pt x="1863" y="215"/>
                  </a:lnTo>
                  <a:cubicBezTo>
                    <a:pt x="1863" y="371"/>
                    <a:pt x="1400" y="419"/>
                    <a:pt x="1162" y="419"/>
                  </a:cubicBezTo>
                  <a:cubicBezTo>
                    <a:pt x="1146" y="419"/>
                    <a:pt x="1131" y="418"/>
                    <a:pt x="1118" y="418"/>
                  </a:cubicBezTo>
                  <a:cubicBezTo>
                    <a:pt x="782" y="404"/>
                    <a:pt x="483" y="285"/>
                    <a:pt x="373" y="165"/>
                  </a:cubicBezTo>
                  <a:lnTo>
                    <a:pt x="373" y="2"/>
                  </a:lnTo>
                  <a:cubicBezTo>
                    <a:pt x="370" y="1"/>
                    <a:pt x="366" y="1"/>
                    <a:pt x="3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 flipH="1">
              <a:off x="5768925" y="4447525"/>
              <a:ext cx="82275" cy="100225"/>
            </a:xfrm>
            <a:custGeom>
              <a:rect b="b" l="l" r="r" t="t"/>
              <a:pathLst>
                <a:path extrusionOk="0" h="4009" w="3291">
                  <a:moveTo>
                    <a:pt x="1" y="0"/>
                  </a:moveTo>
                  <a:lnTo>
                    <a:pt x="1" y="1384"/>
                  </a:lnTo>
                  <a:lnTo>
                    <a:pt x="1" y="1421"/>
                  </a:lnTo>
                  <a:lnTo>
                    <a:pt x="7" y="1424"/>
                  </a:lnTo>
                  <a:cubicBezTo>
                    <a:pt x="81" y="1734"/>
                    <a:pt x="763" y="2558"/>
                    <a:pt x="1152" y="3094"/>
                  </a:cubicBezTo>
                  <a:cubicBezTo>
                    <a:pt x="1412" y="3453"/>
                    <a:pt x="1907" y="3912"/>
                    <a:pt x="2499" y="3992"/>
                  </a:cubicBezTo>
                  <a:cubicBezTo>
                    <a:pt x="2581" y="4003"/>
                    <a:pt x="2657" y="4008"/>
                    <a:pt x="2727" y="4008"/>
                  </a:cubicBezTo>
                  <a:cubicBezTo>
                    <a:pt x="3128" y="4008"/>
                    <a:pt x="3291" y="3827"/>
                    <a:pt x="2981" y="3464"/>
                  </a:cubicBezTo>
                  <a:cubicBezTo>
                    <a:pt x="2835" y="3333"/>
                    <a:pt x="2689" y="3207"/>
                    <a:pt x="2556" y="3088"/>
                  </a:cubicBezTo>
                  <a:cubicBezTo>
                    <a:pt x="2143" y="2708"/>
                    <a:pt x="1828" y="2070"/>
                    <a:pt x="1648" y="1634"/>
                  </a:cubicBezTo>
                  <a:cubicBezTo>
                    <a:pt x="1544" y="1384"/>
                    <a:pt x="1491" y="1121"/>
                    <a:pt x="1491" y="852"/>
                  </a:cubicBezTo>
                  <a:lnTo>
                    <a:pt x="149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 flipH="1">
              <a:off x="5653150" y="3895325"/>
              <a:ext cx="219500" cy="562250"/>
            </a:xfrm>
            <a:custGeom>
              <a:rect b="b" l="l" r="r" t="t"/>
              <a:pathLst>
                <a:path extrusionOk="0" h="22490" w="8780">
                  <a:moveTo>
                    <a:pt x="7758" y="1"/>
                  </a:moveTo>
                  <a:lnTo>
                    <a:pt x="1155" y="371"/>
                  </a:lnTo>
                  <a:cubicBezTo>
                    <a:pt x="1" y="2892"/>
                    <a:pt x="1198" y="11780"/>
                    <a:pt x="1198" y="11780"/>
                  </a:cubicBezTo>
                  <a:cubicBezTo>
                    <a:pt x="1162" y="12189"/>
                    <a:pt x="696" y="12994"/>
                    <a:pt x="520" y="14794"/>
                  </a:cubicBezTo>
                  <a:cubicBezTo>
                    <a:pt x="314" y="16926"/>
                    <a:pt x="842" y="22271"/>
                    <a:pt x="842" y="22271"/>
                  </a:cubicBezTo>
                  <a:cubicBezTo>
                    <a:pt x="842" y="22271"/>
                    <a:pt x="1179" y="22490"/>
                    <a:pt x="1660" y="22490"/>
                  </a:cubicBezTo>
                  <a:cubicBezTo>
                    <a:pt x="1868" y="22490"/>
                    <a:pt x="2103" y="22449"/>
                    <a:pt x="2349" y="22331"/>
                  </a:cubicBezTo>
                  <a:cubicBezTo>
                    <a:pt x="2349" y="22331"/>
                    <a:pt x="3770" y="14278"/>
                    <a:pt x="4035" y="12163"/>
                  </a:cubicBezTo>
                  <a:cubicBezTo>
                    <a:pt x="4269" y="10313"/>
                    <a:pt x="4717" y="5973"/>
                    <a:pt x="4717" y="5973"/>
                  </a:cubicBezTo>
                  <a:lnTo>
                    <a:pt x="5988" y="12152"/>
                  </a:lnTo>
                  <a:cubicBezTo>
                    <a:pt x="5988" y="12152"/>
                    <a:pt x="5500" y="13217"/>
                    <a:pt x="5423" y="14005"/>
                  </a:cubicBezTo>
                  <a:cubicBezTo>
                    <a:pt x="5303" y="15249"/>
                    <a:pt x="5433" y="20642"/>
                    <a:pt x="5433" y="20642"/>
                  </a:cubicBezTo>
                  <a:cubicBezTo>
                    <a:pt x="5433" y="20642"/>
                    <a:pt x="5795" y="20916"/>
                    <a:pt x="6494" y="20916"/>
                  </a:cubicBezTo>
                  <a:cubicBezTo>
                    <a:pt x="6623" y="20916"/>
                    <a:pt x="6764" y="20907"/>
                    <a:pt x="6917" y="20885"/>
                  </a:cubicBezTo>
                  <a:cubicBezTo>
                    <a:pt x="6917" y="20885"/>
                    <a:pt x="8569" y="13367"/>
                    <a:pt x="8699" y="11870"/>
                  </a:cubicBezTo>
                  <a:cubicBezTo>
                    <a:pt x="8779" y="10975"/>
                    <a:pt x="7758" y="1"/>
                    <a:pt x="77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 flipH="1">
              <a:off x="5687675" y="3967950"/>
              <a:ext cx="67050" cy="212825"/>
            </a:xfrm>
            <a:custGeom>
              <a:rect b="b" l="l" r="r" t="t"/>
              <a:pathLst>
                <a:path extrusionOk="0" h="8513" w="2682">
                  <a:moveTo>
                    <a:pt x="2682" y="0"/>
                  </a:moveTo>
                  <a:lnTo>
                    <a:pt x="2682" y="0"/>
                  </a:lnTo>
                  <a:cubicBezTo>
                    <a:pt x="1960" y="676"/>
                    <a:pt x="373" y="1005"/>
                    <a:pt x="373" y="1005"/>
                  </a:cubicBezTo>
                  <a:lnTo>
                    <a:pt x="0" y="3068"/>
                  </a:lnTo>
                  <a:lnTo>
                    <a:pt x="1118" y="8512"/>
                  </a:lnTo>
                  <a:lnTo>
                    <a:pt x="383" y="3051"/>
                  </a:lnTo>
                  <a:lnTo>
                    <a:pt x="806" y="1247"/>
                  </a:lnTo>
                  <a:cubicBezTo>
                    <a:pt x="1927" y="938"/>
                    <a:pt x="2682" y="0"/>
                    <a:pt x="26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 flipH="1">
              <a:off x="5825550" y="3804125"/>
              <a:ext cx="66625" cy="96475"/>
            </a:xfrm>
            <a:custGeom>
              <a:rect b="b" l="l" r="r" t="t"/>
              <a:pathLst>
                <a:path extrusionOk="0" h="3859" w="2665">
                  <a:moveTo>
                    <a:pt x="589" y="1"/>
                  </a:moveTo>
                  <a:cubicBezTo>
                    <a:pt x="376" y="988"/>
                    <a:pt x="66" y="2755"/>
                    <a:pt x="54" y="2921"/>
                  </a:cubicBezTo>
                  <a:cubicBezTo>
                    <a:pt x="43" y="3087"/>
                    <a:pt x="0" y="3749"/>
                    <a:pt x="545" y="3859"/>
                  </a:cubicBezTo>
                  <a:lnTo>
                    <a:pt x="2295" y="2455"/>
                  </a:lnTo>
                  <a:lnTo>
                    <a:pt x="2664" y="63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 flipH="1">
              <a:off x="5615150" y="3784000"/>
              <a:ext cx="73225" cy="77775"/>
            </a:xfrm>
            <a:custGeom>
              <a:rect b="b" l="l" r="r" t="t"/>
              <a:pathLst>
                <a:path extrusionOk="0" h="3111" w="2929">
                  <a:moveTo>
                    <a:pt x="1947" y="0"/>
                  </a:moveTo>
                  <a:lnTo>
                    <a:pt x="1" y="892"/>
                  </a:lnTo>
                  <a:lnTo>
                    <a:pt x="1402" y="3110"/>
                  </a:lnTo>
                  <a:lnTo>
                    <a:pt x="2928" y="1800"/>
                  </a:lnTo>
                  <a:lnTo>
                    <a:pt x="194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 flipH="1">
              <a:off x="5633350" y="3683700"/>
              <a:ext cx="98500" cy="136175"/>
            </a:xfrm>
            <a:custGeom>
              <a:rect b="b" l="l" r="r" t="t"/>
              <a:pathLst>
                <a:path extrusionOk="0" h="5447" w="3940">
                  <a:moveTo>
                    <a:pt x="0" y="0"/>
                  </a:moveTo>
                  <a:lnTo>
                    <a:pt x="1713" y="5443"/>
                  </a:lnTo>
                  <a:cubicBezTo>
                    <a:pt x="1759" y="5446"/>
                    <a:pt x="1803" y="5447"/>
                    <a:pt x="1847" y="5447"/>
                  </a:cubicBezTo>
                  <a:cubicBezTo>
                    <a:pt x="3133" y="5447"/>
                    <a:pt x="3939" y="4272"/>
                    <a:pt x="3939" y="4272"/>
                  </a:cubicBezTo>
                  <a:cubicBezTo>
                    <a:pt x="3939" y="4272"/>
                    <a:pt x="2785" y="1893"/>
                    <a:pt x="2415" y="1129"/>
                  </a:cubicBezTo>
                  <a:cubicBezTo>
                    <a:pt x="2046" y="367"/>
                    <a:pt x="975" y="11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 flipH="1">
              <a:off x="5671550" y="3683700"/>
              <a:ext cx="177300" cy="240825"/>
            </a:xfrm>
            <a:custGeom>
              <a:rect b="b" l="l" r="r" t="t"/>
              <a:pathLst>
                <a:path extrusionOk="0" h="9633" w="7092">
                  <a:moveTo>
                    <a:pt x="4540" y="0"/>
                  </a:moveTo>
                  <a:lnTo>
                    <a:pt x="2242" y="71"/>
                  </a:lnTo>
                  <a:cubicBezTo>
                    <a:pt x="1361" y="283"/>
                    <a:pt x="656" y="886"/>
                    <a:pt x="286" y="1667"/>
                  </a:cubicBezTo>
                  <a:cubicBezTo>
                    <a:pt x="4" y="2263"/>
                    <a:pt x="0" y="2954"/>
                    <a:pt x="217" y="3576"/>
                  </a:cubicBezTo>
                  <a:lnTo>
                    <a:pt x="1247" y="6564"/>
                  </a:lnTo>
                  <a:cubicBezTo>
                    <a:pt x="1247" y="6564"/>
                    <a:pt x="765" y="7732"/>
                    <a:pt x="203" y="8836"/>
                  </a:cubicBezTo>
                  <a:cubicBezTo>
                    <a:pt x="1228" y="9406"/>
                    <a:pt x="2353" y="9633"/>
                    <a:pt x="3387" y="9633"/>
                  </a:cubicBezTo>
                  <a:cubicBezTo>
                    <a:pt x="4968" y="9633"/>
                    <a:pt x="6336" y="9104"/>
                    <a:pt x="6806" y="8466"/>
                  </a:cubicBezTo>
                  <a:cubicBezTo>
                    <a:pt x="6839" y="8240"/>
                    <a:pt x="6793" y="7233"/>
                    <a:pt x="6856" y="6085"/>
                  </a:cubicBezTo>
                  <a:cubicBezTo>
                    <a:pt x="6923" y="4861"/>
                    <a:pt x="7092" y="3480"/>
                    <a:pt x="6899" y="2725"/>
                  </a:cubicBezTo>
                  <a:cubicBezTo>
                    <a:pt x="6543" y="1321"/>
                    <a:pt x="5874" y="0"/>
                    <a:pt x="454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 flipH="1">
              <a:off x="5802425" y="3685450"/>
              <a:ext cx="80350" cy="152725"/>
            </a:xfrm>
            <a:custGeom>
              <a:rect b="b" l="l" r="r" t="t"/>
              <a:pathLst>
                <a:path extrusionOk="0" h="6109" w="3214">
                  <a:moveTo>
                    <a:pt x="3213" y="1"/>
                  </a:moveTo>
                  <a:lnTo>
                    <a:pt x="3213" y="1"/>
                  </a:lnTo>
                  <a:cubicBezTo>
                    <a:pt x="2328" y="124"/>
                    <a:pt x="1031" y="303"/>
                    <a:pt x="585" y="2402"/>
                  </a:cubicBezTo>
                  <a:cubicBezTo>
                    <a:pt x="130" y="4531"/>
                    <a:pt x="0" y="5273"/>
                    <a:pt x="0" y="5273"/>
                  </a:cubicBezTo>
                  <a:cubicBezTo>
                    <a:pt x="0" y="5273"/>
                    <a:pt x="717" y="6108"/>
                    <a:pt x="2168" y="6108"/>
                  </a:cubicBezTo>
                  <a:cubicBezTo>
                    <a:pt x="2176" y="6108"/>
                    <a:pt x="2184" y="6108"/>
                    <a:pt x="2192" y="6108"/>
                  </a:cubicBezTo>
                  <a:lnTo>
                    <a:pt x="2647" y="4495"/>
                  </a:lnTo>
                  <a:lnTo>
                    <a:pt x="32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 flipH="1">
              <a:off x="5812475" y="3784000"/>
              <a:ext cx="12350" cy="60400"/>
            </a:xfrm>
            <a:custGeom>
              <a:rect b="b" l="l" r="r" t="t"/>
              <a:pathLst>
                <a:path extrusionOk="0" h="2416" w="494">
                  <a:moveTo>
                    <a:pt x="480" y="0"/>
                  </a:moveTo>
                  <a:lnTo>
                    <a:pt x="480" y="0"/>
                  </a:lnTo>
                  <a:cubicBezTo>
                    <a:pt x="300" y="772"/>
                    <a:pt x="1" y="1720"/>
                    <a:pt x="1" y="1720"/>
                  </a:cubicBezTo>
                  <a:lnTo>
                    <a:pt x="240" y="2415"/>
                  </a:lnTo>
                  <a:cubicBezTo>
                    <a:pt x="493" y="1345"/>
                    <a:pt x="480" y="0"/>
                    <a:pt x="48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 flipH="1">
              <a:off x="5789875" y="3616175"/>
              <a:ext cx="29050" cy="113525"/>
            </a:xfrm>
            <a:custGeom>
              <a:rect b="b" l="l" r="r" t="t"/>
              <a:pathLst>
                <a:path extrusionOk="0" h="4541" w="1162">
                  <a:moveTo>
                    <a:pt x="1" y="1"/>
                  </a:moveTo>
                  <a:lnTo>
                    <a:pt x="1" y="3383"/>
                  </a:lnTo>
                  <a:cubicBezTo>
                    <a:pt x="1" y="4022"/>
                    <a:pt x="520" y="4541"/>
                    <a:pt x="1162" y="4541"/>
                  </a:cubicBezTo>
                  <a:lnTo>
                    <a:pt x="1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 flipH="1">
              <a:off x="5689175" y="3536500"/>
              <a:ext cx="135650" cy="186900"/>
            </a:xfrm>
            <a:custGeom>
              <a:rect b="b" l="l" r="r" t="t"/>
              <a:pathLst>
                <a:path extrusionOk="0" h="7476" w="5426">
                  <a:moveTo>
                    <a:pt x="4640" y="1"/>
                  </a:moveTo>
                  <a:cubicBezTo>
                    <a:pt x="4574" y="607"/>
                    <a:pt x="4185" y="1561"/>
                    <a:pt x="3171" y="2116"/>
                  </a:cubicBezTo>
                  <a:cubicBezTo>
                    <a:pt x="2243" y="2627"/>
                    <a:pt x="1530" y="2649"/>
                    <a:pt x="1414" y="2649"/>
                  </a:cubicBezTo>
                  <a:cubicBezTo>
                    <a:pt x="1403" y="2649"/>
                    <a:pt x="1398" y="2649"/>
                    <a:pt x="1398" y="2649"/>
                  </a:cubicBezTo>
                  <a:cubicBezTo>
                    <a:pt x="1321" y="2387"/>
                    <a:pt x="1050" y="2248"/>
                    <a:pt x="779" y="2248"/>
                  </a:cubicBezTo>
                  <a:cubicBezTo>
                    <a:pt x="603" y="2248"/>
                    <a:pt x="427" y="2307"/>
                    <a:pt x="306" y="2429"/>
                  </a:cubicBezTo>
                  <a:cubicBezTo>
                    <a:pt x="1" y="2742"/>
                    <a:pt x="20" y="3607"/>
                    <a:pt x="546" y="3956"/>
                  </a:cubicBezTo>
                  <a:cubicBezTo>
                    <a:pt x="699" y="4058"/>
                    <a:pt x="835" y="4094"/>
                    <a:pt x="951" y="4094"/>
                  </a:cubicBezTo>
                  <a:cubicBezTo>
                    <a:pt x="1235" y="4094"/>
                    <a:pt x="1398" y="3876"/>
                    <a:pt x="1398" y="3876"/>
                  </a:cubicBezTo>
                  <a:lnTo>
                    <a:pt x="1398" y="6148"/>
                  </a:lnTo>
                  <a:cubicBezTo>
                    <a:pt x="1398" y="6148"/>
                    <a:pt x="1790" y="6787"/>
                    <a:pt x="2409" y="7206"/>
                  </a:cubicBezTo>
                  <a:cubicBezTo>
                    <a:pt x="2680" y="7391"/>
                    <a:pt x="3008" y="7475"/>
                    <a:pt x="3293" y="7475"/>
                  </a:cubicBezTo>
                  <a:cubicBezTo>
                    <a:pt x="3659" y="7475"/>
                    <a:pt x="3956" y="7337"/>
                    <a:pt x="3979" y="7096"/>
                  </a:cubicBezTo>
                  <a:cubicBezTo>
                    <a:pt x="4022" y="6664"/>
                    <a:pt x="3360" y="5899"/>
                    <a:pt x="3360" y="5899"/>
                  </a:cubicBezTo>
                  <a:lnTo>
                    <a:pt x="3360" y="4961"/>
                  </a:lnTo>
                  <a:cubicBezTo>
                    <a:pt x="3658" y="5011"/>
                    <a:pt x="3961" y="5055"/>
                    <a:pt x="4208" y="5055"/>
                  </a:cubicBezTo>
                  <a:cubicBezTo>
                    <a:pt x="4358" y="5055"/>
                    <a:pt x="4488" y="5039"/>
                    <a:pt x="4585" y="4998"/>
                  </a:cubicBezTo>
                  <a:cubicBezTo>
                    <a:pt x="4837" y="4884"/>
                    <a:pt x="5346" y="4499"/>
                    <a:pt x="5383" y="2935"/>
                  </a:cubicBezTo>
                  <a:cubicBezTo>
                    <a:pt x="5426" y="1089"/>
                    <a:pt x="4993" y="208"/>
                    <a:pt x="4640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4"/>
            <p:cNvSpPr/>
            <p:nvPr/>
          </p:nvSpPr>
          <p:spPr>
            <a:xfrm flipH="1">
              <a:off x="5733825" y="3595125"/>
              <a:ext cx="10100" cy="10275"/>
            </a:xfrm>
            <a:custGeom>
              <a:rect b="b" l="l" r="r" t="t"/>
              <a:pathLst>
                <a:path extrusionOk="0" h="411" w="404">
                  <a:moveTo>
                    <a:pt x="206" y="1"/>
                  </a:moveTo>
                  <a:cubicBezTo>
                    <a:pt x="202" y="1"/>
                    <a:pt x="198" y="1"/>
                    <a:pt x="194" y="1"/>
                  </a:cubicBezTo>
                  <a:cubicBezTo>
                    <a:pt x="84" y="8"/>
                    <a:pt x="1" y="101"/>
                    <a:pt x="7" y="214"/>
                  </a:cubicBezTo>
                  <a:cubicBezTo>
                    <a:pt x="11" y="325"/>
                    <a:pt x="101" y="410"/>
                    <a:pt x="208" y="410"/>
                  </a:cubicBezTo>
                  <a:cubicBezTo>
                    <a:pt x="210" y="410"/>
                    <a:pt x="212" y="410"/>
                    <a:pt x="214" y="410"/>
                  </a:cubicBezTo>
                  <a:cubicBezTo>
                    <a:pt x="320" y="404"/>
                    <a:pt x="403" y="307"/>
                    <a:pt x="400" y="198"/>
                  </a:cubicBezTo>
                  <a:cubicBezTo>
                    <a:pt x="394" y="89"/>
                    <a:pt x="307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4"/>
            <p:cNvSpPr/>
            <p:nvPr/>
          </p:nvSpPr>
          <p:spPr>
            <a:xfrm flipH="1">
              <a:off x="5721175" y="3633150"/>
              <a:ext cx="12425" cy="8025"/>
            </a:xfrm>
            <a:custGeom>
              <a:rect b="b" l="l" r="r" t="t"/>
              <a:pathLst>
                <a:path extrusionOk="0" h="321" w="497">
                  <a:moveTo>
                    <a:pt x="37" y="0"/>
                  </a:moveTo>
                  <a:lnTo>
                    <a:pt x="37" y="0"/>
                  </a:lnTo>
                  <a:cubicBezTo>
                    <a:pt x="1" y="130"/>
                    <a:pt x="73" y="269"/>
                    <a:pt x="200" y="309"/>
                  </a:cubicBezTo>
                  <a:cubicBezTo>
                    <a:pt x="223" y="317"/>
                    <a:pt x="246" y="320"/>
                    <a:pt x="269" y="320"/>
                  </a:cubicBezTo>
                  <a:cubicBezTo>
                    <a:pt x="370" y="320"/>
                    <a:pt x="464" y="252"/>
                    <a:pt x="496" y="146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4"/>
            <p:cNvSpPr/>
            <p:nvPr/>
          </p:nvSpPr>
          <p:spPr>
            <a:xfrm flipH="1">
              <a:off x="5691850" y="3575275"/>
              <a:ext cx="11725" cy="9650"/>
            </a:xfrm>
            <a:custGeom>
              <a:rect b="b" l="l" r="r" t="t"/>
              <a:pathLst>
                <a:path extrusionOk="0" h="386" w="469">
                  <a:moveTo>
                    <a:pt x="197" y="1"/>
                  </a:moveTo>
                  <a:cubicBezTo>
                    <a:pt x="121" y="1"/>
                    <a:pt x="46" y="39"/>
                    <a:pt x="0" y="110"/>
                  </a:cubicBezTo>
                  <a:lnTo>
                    <a:pt x="400" y="386"/>
                  </a:lnTo>
                  <a:cubicBezTo>
                    <a:pt x="469" y="273"/>
                    <a:pt x="439" y="120"/>
                    <a:pt x="329" y="43"/>
                  </a:cubicBezTo>
                  <a:cubicBezTo>
                    <a:pt x="288" y="15"/>
                    <a:pt x="242" y="1"/>
                    <a:pt x="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4"/>
            <p:cNvSpPr/>
            <p:nvPr/>
          </p:nvSpPr>
          <p:spPr>
            <a:xfrm flipH="1">
              <a:off x="5695725" y="3591575"/>
              <a:ext cx="10200" cy="10250"/>
            </a:xfrm>
            <a:custGeom>
              <a:rect b="b" l="l" r="r" t="t"/>
              <a:pathLst>
                <a:path extrusionOk="0" h="410" w="408">
                  <a:moveTo>
                    <a:pt x="201" y="0"/>
                  </a:moveTo>
                  <a:cubicBezTo>
                    <a:pt x="199" y="0"/>
                    <a:pt x="197" y="0"/>
                    <a:pt x="194" y="0"/>
                  </a:cubicBezTo>
                  <a:cubicBezTo>
                    <a:pt x="84" y="7"/>
                    <a:pt x="1" y="103"/>
                    <a:pt x="8" y="213"/>
                  </a:cubicBezTo>
                  <a:cubicBezTo>
                    <a:pt x="14" y="324"/>
                    <a:pt x="101" y="409"/>
                    <a:pt x="208" y="409"/>
                  </a:cubicBezTo>
                  <a:cubicBezTo>
                    <a:pt x="210" y="409"/>
                    <a:pt x="212" y="409"/>
                    <a:pt x="214" y="409"/>
                  </a:cubicBezTo>
                  <a:cubicBezTo>
                    <a:pt x="323" y="403"/>
                    <a:pt x="407" y="309"/>
                    <a:pt x="400" y="196"/>
                  </a:cubicBezTo>
                  <a:cubicBezTo>
                    <a:pt x="394" y="86"/>
                    <a:pt x="304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4"/>
            <p:cNvSpPr/>
            <p:nvPr/>
          </p:nvSpPr>
          <p:spPr>
            <a:xfrm flipH="1">
              <a:off x="5702725" y="3593650"/>
              <a:ext cx="16400" cy="29625"/>
            </a:xfrm>
            <a:custGeom>
              <a:rect b="b" l="l" r="r" t="t"/>
              <a:pathLst>
                <a:path extrusionOk="0" h="1185" w="656">
                  <a:moveTo>
                    <a:pt x="0" y="0"/>
                  </a:moveTo>
                  <a:lnTo>
                    <a:pt x="30" y="1184"/>
                  </a:lnTo>
                  <a:lnTo>
                    <a:pt x="656" y="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 flipH="1">
              <a:off x="5740825" y="3641200"/>
              <a:ext cx="42500" cy="27125"/>
            </a:xfrm>
            <a:custGeom>
              <a:rect b="b" l="l" r="r" t="t"/>
              <a:pathLst>
                <a:path extrusionOk="0" h="1085" w="170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7" y="257"/>
                    <a:pt x="363" y="523"/>
                  </a:cubicBezTo>
                  <a:cubicBezTo>
                    <a:pt x="672" y="786"/>
                    <a:pt x="1700" y="1085"/>
                    <a:pt x="1700" y="1085"/>
                  </a:cubicBezTo>
                  <a:lnTo>
                    <a:pt x="1700" y="773"/>
                  </a:lnTo>
                  <a:cubicBezTo>
                    <a:pt x="1198" y="706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 flipH="1">
              <a:off x="5534975" y="3781250"/>
              <a:ext cx="184900" cy="214825"/>
            </a:xfrm>
            <a:custGeom>
              <a:rect b="b" l="l" r="r" t="t"/>
              <a:pathLst>
                <a:path extrusionOk="0" h="8593" w="7396">
                  <a:moveTo>
                    <a:pt x="7395" y="1"/>
                  </a:moveTo>
                  <a:lnTo>
                    <a:pt x="1687" y="1504"/>
                  </a:lnTo>
                  <a:lnTo>
                    <a:pt x="0" y="8592"/>
                  </a:lnTo>
                  <a:lnTo>
                    <a:pt x="5429" y="7016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 flipH="1">
              <a:off x="5569425" y="3904075"/>
              <a:ext cx="1500" cy="5350"/>
            </a:xfrm>
            <a:custGeom>
              <a:rect b="b" l="l" r="r" t="t"/>
              <a:pathLst>
                <a:path extrusionOk="0" h="214" w="60">
                  <a:moveTo>
                    <a:pt x="0" y="1"/>
                  </a:moveTo>
                  <a:lnTo>
                    <a:pt x="0" y="214"/>
                  </a:lnTo>
                  <a:lnTo>
                    <a:pt x="60" y="214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 flipH="1">
              <a:off x="5569425" y="3898500"/>
              <a:ext cx="27800" cy="12925"/>
            </a:xfrm>
            <a:custGeom>
              <a:rect b="b" l="l" r="r" t="t"/>
              <a:pathLst>
                <a:path extrusionOk="0" h="517" w="1112">
                  <a:moveTo>
                    <a:pt x="1" y="1"/>
                  </a:moveTo>
                  <a:lnTo>
                    <a:pt x="1" y="1"/>
                  </a:lnTo>
                  <a:cubicBezTo>
                    <a:pt x="51" y="141"/>
                    <a:pt x="343" y="517"/>
                    <a:pt x="959" y="517"/>
                  </a:cubicBezTo>
                  <a:lnTo>
                    <a:pt x="1032" y="517"/>
                  </a:lnTo>
                  <a:lnTo>
                    <a:pt x="1052" y="437"/>
                  </a:lnTo>
                  <a:lnTo>
                    <a:pt x="1112" y="2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 flipH="1">
              <a:off x="5703225" y="3925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F3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 flipH="1">
              <a:off x="5629125" y="3904075"/>
              <a:ext cx="74125" cy="22725"/>
            </a:xfrm>
            <a:custGeom>
              <a:rect b="b" l="l" r="r" t="t"/>
              <a:pathLst>
                <a:path extrusionOk="0" h="909" w="2965">
                  <a:moveTo>
                    <a:pt x="2964" y="1"/>
                  </a:moveTo>
                  <a:lnTo>
                    <a:pt x="104" y="523"/>
                  </a:lnTo>
                  <a:lnTo>
                    <a:pt x="1" y="876"/>
                  </a:lnTo>
                  <a:cubicBezTo>
                    <a:pt x="1" y="876"/>
                    <a:pt x="304" y="908"/>
                    <a:pt x="699" y="908"/>
                  </a:cubicBezTo>
                  <a:cubicBezTo>
                    <a:pt x="1075" y="908"/>
                    <a:pt x="1531" y="879"/>
                    <a:pt x="1897" y="756"/>
                  </a:cubicBezTo>
                  <a:cubicBezTo>
                    <a:pt x="2552" y="540"/>
                    <a:pt x="2941" y="187"/>
                    <a:pt x="2964" y="1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 flipH="1">
              <a:off x="5575250" y="3799150"/>
              <a:ext cx="62375" cy="23550"/>
            </a:xfrm>
            <a:custGeom>
              <a:rect b="b" l="l" r="r" t="t"/>
              <a:pathLst>
                <a:path extrusionOk="0" h="942" w="2495">
                  <a:moveTo>
                    <a:pt x="2266" y="0"/>
                  </a:moveTo>
                  <a:cubicBezTo>
                    <a:pt x="2132" y="0"/>
                    <a:pt x="1946" y="26"/>
                    <a:pt x="1733" y="83"/>
                  </a:cubicBezTo>
                  <a:lnTo>
                    <a:pt x="892" y="299"/>
                  </a:lnTo>
                  <a:cubicBezTo>
                    <a:pt x="453" y="412"/>
                    <a:pt x="74" y="605"/>
                    <a:pt x="50" y="725"/>
                  </a:cubicBezTo>
                  <a:lnTo>
                    <a:pt x="0" y="941"/>
                  </a:lnTo>
                  <a:lnTo>
                    <a:pt x="2435" y="312"/>
                  </a:lnTo>
                  <a:cubicBezTo>
                    <a:pt x="2435" y="312"/>
                    <a:pt x="2455" y="212"/>
                    <a:pt x="2481" y="93"/>
                  </a:cubicBezTo>
                  <a:cubicBezTo>
                    <a:pt x="2495" y="30"/>
                    <a:pt x="2412" y="0"/>
                    <a:pt x="2266" y="0"/>
                  </a:cubicBezTo>
                  <a:close/>
                </a:path>
              </a:pathLst>
            </a:custGeom>
            <a:solidFill>
              <a:srgbClr val="21B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 flipH="1">
              <a:off x="5566575" y="3779025"/>
              <a:ext cx="74625" cy="30200"/>
            </a:xfrm>
            <a:custGeom>
              <a:rect b="b" l="l" r="r" t="t"/>
              <a:pathLst>
                <a:path extrusionOk="0" h="1208" w="2985">
                  <a:moveTo>
                    <a:pt x="1975" y="1"/>
                  </a:moveTo>
                  <a:cubicBezTo>
                    <a:pt x="1899" y="1"/>
                    <a:pt x="1807" y="11"/>
                    <a:pt x="1697" y="36"/>
                  </a:cubicBezTo>
                  <a:cubicBezTo>
                    <a:pt x="958" y="199"/>
                    <a:pt x="795" y="735"/>
                    <a:pt x="795" y="735"/>
                  </a:cubicBezTo>
                  <a:cubicBezTo>
                    <a:pt x="795" y="735"/>
                    <a:pt x="636" y="781"/>
                    <a:pt x="439" y="835"/>
                  </a:cubicBezTo>
                  <a:cubicBezTo>
                    <a:pt x="243" y="891"/>
                    <a:pt x="66" y="997"/>
                    <a:pt x="43" y="1074"/>
                  </a:cubicBezTo>
                  <a:lnTo>
                    <a:pt x="0" y="1207"/>
                  </a:lnTo>
                  <a:lnTo>
                    <a:pt x="2940" y="435"/>
                  </a:lnTo>
                  <a:cubicBezTo>
                    <a:pt x="2940" y="435"/>
                    <a:pt x="2957" y="369"/>
                    <a:pt x="2974" y="296"/>
                  </a:cubicBezTo>
                  <a:cubicBezTo>
                    <a:pt x="2984" y="248"/>
                    <a:pt x="2934" y="222"/>
                    <a:pt x="2850" y="222"/>
                  </a:cubicBezTo>
                  <a:cubicBezTo>
                    <a:pt x="2801" y="222"/>
                    <a:pt x="2739" y="231"/>
                    <a:pt x="2671" y="249"/>
                  </a:cubicBezTo>
                  <a:lnTo>
                    <a:pt x="2335" y="342"/>
                  </a:lnTo>
                  <a:cubicBezTo>
                    <a:pt x="2335" y="342"/>
                    <a:pt x="2407" y="1"/>
                    <a:pt x="197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 flipH="1">
              <a:off x="5574825" y="3789975"/>
              <a:ext cx="51075" cy="27225"/>
            </a:xfrm>
            <a:custGeom>
              <a:rect b="b" l="l" r="r" t="t"/>
              <a:pathLst>
                <a:path extrusionOk="0" h="1089" w="2043">
                  <a:moveTo>
                    <a:pt x="2043" y="1"/>
                  </a:moveTo>
                  <a:lnTo>
                    <a:pt x="0" y="520"/>
                  </a:lnTo>
                  <a:lnTo>
                    <a:pt x="20" y="603"/>
                  </a:lnTo>
                  <a:cubicBezTo>
                    <a:pt x="71" y="589"/>
                    <a:pt x="112" y="584"/>
                    <a:pt x="145" y="584"/>
                  </a:cubicBezTo>
                  <a:cubicBezTo>
                    <a:pt x="244" y="584"/>
                    <a:pt x="265" y="638"/>
                    <a:pt x="250" y="716"/>
                  </a:cubicBezTo>
                  <a:cubicBezTo>
                    <a:pt x="230" y="822"/>
                    <a:pt x="167" y="1089"/>
                    <a:pt x="167" y="1089"/>
                  </a:cubicBezTo>
                  <a:lnTo>
                    <a:pt x="1470" y="746"/>
                  </a:lnTo>
                  <a:cubicBezTo>
                    <a:pt x="1470" y="746"/>
                    <a:pt x="1487" y="590"/>
                    <a:pt x="1533" y="377"/>
                  </a:cubicBezTo>
                  <a:cubicBezTo>
                    <a:pt x="1573" y="194"/>
                    <a:pt x="1687" y="157"/>
                    <a:pt x="1956" y="91"/>
                  </a:cubicBezTo>
                  <a:lnTo>
                    <a:pt x="2043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 flipH="1">
              <a:off x="5574375" y="3799625"/>
              <a:ext cx="62350" cy="23575"/>
            </a:xfrm>
            <a:custGeom>
              <a:rect b="b" l="l" r="r" t="t"/>
              <a:pathLst>
                <a:path extrusionOk="0" h="943" w="2494">
                  <a:moveTo>
                    <a:pt x="2267" y="0"/>
                  </a:moveTo>
                  <a:cubicBezTo>
                    <a:pt x="2133" y="0"/>
                    <a:pt x="1946" y="28"/>
                    <a:pt x="1734" y="84"/>
                  </a:cubicBezTo>
                  <a:lnTo>
                    <a:pt x="893" y="300"/>
                  </a:lnTo>
                  <a:cubicBezTo>
                    <a:pt x="449" y="416"/>
                    <a:pt x="74" y="606"/>
                    <a:pt x="47" y="726"/>
                  </a:cubicBezTo>
                  <a:lnTo>
                    <a:pt x="1" y="942"/>
                  </a:lnTo>
                  <a:lnTo>
                    <a:pt x="2432" y="313"/>
                  </a:lnTo>
                  <a:cubicBezTo>
                    <a:pt x="2432" y="313"/>
                    <a:pt x="2456" y="213"/>
                    <a:pt x="2482" y="94"/>
                  </a:cubicBezTo>
                  <a:cubicBezTo>
                    <a:pt x="2494" y="32"/>
                    <a:pt x="2411" y="0"/>
                    <a:pt x="22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 flipH="1">
              <a:off x="5615425" y="3855475"/>
              <a:ext cx="263125" cy="67675"/>
            </a:xfrm>
            <a:custGeom>
              <a:rect b="b" l="l" r="r" t="t"/>
              <a:pathLst>
                <a:path extrusionOk="0" h="2707" w="10525">
                  <a:moveTo>
                    <a:pt x="7653" y="0"/>
                  </a:moveTo>
                  <a:cubicBezTo>
                    <a:pt x="7571" y="0"/>
                    <a:pt x="7345" y="35"/>
                    <a:pt x="7205" y="394"/>
                  </a:cubicBezTo>
                  <a:cubicBezTo>
                    <a:pt x="7041" y="819"/>
                    <a:pt x="6575" y="1129"/>
                    <a:pt x="6137" y="1129"/>
                  </a:cubicBezTo>
                  <a:cubicBezTo>
                    <a:pt x="6115" y="1129"/>
                    <a:pt x="6093" y="1128"/>
                    <a:pt x="6071" y="1126"/>
                  </a:cubicBezTo>
                  <a:cubicBezTo>
                    <a:pt x="5619" y="1090"/>
                    <a:pt x="1750" y="401"/>
                    <a:pt x="1750" y="401"/>
                  </a:cubicBezTo>
                  <a:lnTo>
                    <a:pt x="0" y="1805"/>
                  </a:lnTo>
                  <a:cubicBezTo>
                    <a:pt x="682" y="2018"/>
                    <a:pt x="4644" y="2467"/>
                    <a:pt x="6141" y="2573"/>
                  </a:cubicBezTo>
                  <a:cubicBezTo>
                    <a:pt x="6377" y="2590"/>
                    <a:pt x="6614" y="2613"/>
                    <a:pt x="6849" y="2643"/>
                  </a:cubicBezTo>
                  <a:cubicBezTo>
                    <a:pt x="7205" y="2690"/>
                    <a:pt x="7565" y="2706"/>
                    <a:pt x="7764" y="2706"/>
                  </a:cubicBezTo>
                  <a:cubicBezTo>
                    <a:pt x="8496" y="2706"/>
                    <a:pt x="9551" y="2610"/>
                    <a:pt x="10093" y="1788"/>
                  </a:cubicBezTo>
                  <a:cubicBezTo>
                    <a:pt x="10525" y="1134"/>
                    <a:pt x="10057" y="810"/>
                    <a:pt x="9543" y="810"/>
                  </a:cubicBezTo>
                  <a:cubicBezTo>
                    <a:pt x="9412" y="810"/>
                    <a:pt x="9278" y="831"/>
                    <a:pt x="9155" y="873"/>
                  </a:cubicBezTo>
                  <a:cubicBezTo>
                    <a:pt x="8948" y="943"/>
                    <a:pt x="8683" y="972"/>
                    <a:pt x="8426" y="972"/>
                  </a:cubicBezTo>
                  <a:cubicBezTo>
                    <a:pt x="7936" y="972"/>
                    <a:pt x="7476" y="868"/>
                    <a:pt x="7505" y="750"/>
                  </a:cubicBezTo>
                  <a:cubicBezTo>
                    <a:pt x="7548" y="568"/>
                    <a:pt x="7684" y="2"/>
                    <a:pt x="7684" y="2"/>
                  </a:cubicBezTo>
                  <a:cubicBezTo>
                    <a:pt x="7684" y="2"/>
                    <a:pt x="7673" y="0"/>
                    <a:pt x="765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 flipH="1">
              <a:off x="5538175" y="3829900"/>
              <a:ext cx="67950" cy="78150"/>
            </a:xfrm>
            <a:custGeom>
              <a:rect b="b" l="l" r="r" t="t"/>
              <a:pathLst>
                <a:path extrusionOk="0" h="3126" w="2718">
                  <a:moveTo>
                    <a:pt x="2495" y="1"/>
                  </a:moveTo>
                  <a:cubicBezTo>
                    <a:pt x="2423" y="1"/>
                    <a:pt x="2341" y="42"/>
                    <a:pt x="2266" y="127"/>
                  </a:cubicBezTo>
                  <a:cubicBezTo>
                    <a:pt x="2266" y="127"/>
                    <a:pt x="2060" y="855"/>
                    <a:pt x="2013" y="1032"/>
                  </a:cubicBezTo>
                  <a:cubicBezTo>
                    <a:pt x="1964" y="1205"/>
                    <a:pt x="1298" y="1520"/>
                    <a:pt x="879" y="1637"/>
                  </a:cubicBezTo>
                  <a:cubicBezTo>
                    <a:pt x="460" y="1750"/>
                    <a:pt x="1" y="1887"/>
                    <a:pt x="200" y="2475"/>
                  </a:cubicBezTo>
                  <a:cubicBezTo>
                    <a:pt x="373" y="2987"/>
                    <a:pt x="996" y="3126"/>
                    <a:pt x="1362" y="3126"/>
                  </a:cubicBezTo>
                  <a:cubicBezTo>
                    <a:pt x="1384" y="3126"/>
                    <a:pt x="1405" y="3125"/>
                    <a:pt x="1425" y="3124"/>
                  </a:cubicBezTo>
                  <a:cubicBezTo>
                    <a:pt x="1777" y="3111"/>
                    <a:pt x="2256" y="2774"/>
                    <a:pt x="2446" y="2232"/>
                  </a:cubicBezTo>
                  <a:cubicBezTo>
                    <a:pt x="2689" y="1540"/>
                    <a:pt x="2558" y="802"/>
                    <a:pt x="2655" y="399"/>
                  </a:cubicBezTo>
                  <a:cubicBezTo>
                    <a:pt x="2717" y="138"/>
                    <a:pt x="2625" y="1"/>
                    <a:pt x="2495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24"/>
          <p:cNvSpPr/>
          <p:nvPr/>
        </p:nvSpPr>
        <p:spPr>
          <a:xfrm>
            <a:off x="0" y="573075"/>
            <a:ext cx="5815500" cy="226500"/>
          </a:xfrm>
          <a:prstGeom prst="rect">
            <a:avLst/>
          </a:pr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24"/>
          <p:cNvGrpSpPr/>
          <p:nvPr/>
        </p:nvGrpSpPr>
        <p:grpSpPr>
          <a:xfrm>
            <a:off x="765896" y="1973876"/>
            <a:ext cx="1006422" cy="1517553"/>
            <a:chOff x="1653252" y="1249313"/>
            <a:chExt cx="1608730" cy="2677877"/>
          </a:xfrm>
        </p:grpSpPr>
        <p:sp>
          <p:nvSpPr>
            <p:cNvPr id="1039" name="Google Shape;1039;p24"/>
            <p:cNvSpPr/>
            <p:nvPr/>
          </p:nvSpPr>
          <p:spPr>
            <a:xfrm>
              <a:off x="1653252" y="3010960"/>
              <a:ext cx="1287405" cy="739572"/>
            </a:xfrm>
            <a:custGeom>
              <a:rect b="b" l="l" r="r" t="t"/>
              <a:pathLst>
                <a:path extrusionOk="0" h="14611" w="25434">
                  <a:moveTo>
                    <a:pt x="22128" y="1"/>
                  </a:moveTo>
                  <a:cubicBezTo>
                    <a:pt x="21958" y="1"/>
                    <a:pt x="21789" y="37"/>
                    <a:pt x="21659" y="110"/>
                  </a:cubicBezTo>
                  <a:lnTo>
                    <a:pt x="258" y="12469"/>
                  </a:lnTo>
                  <a:cubicBezTo>
                    <a:pt x="0" y="12618"/>
                    <a:pt x="0" y="12859"/>
                    <a:pt x="258" y="13009"/>
                  </a:cubicBezTo>
                  <a:lnTo>
                    <a:pt x="2835" y="14498"/>
                  </a:lnTo>
                  <a:cubicBezTo>
                    <a:pt x="2964" y="14573"/>
                    <a:pt x="3134" y="14610"/>
                    <a:pt x="3304" y="14610"/>
                  </a:cubicBezTo>
                  <a:cubicBezTo>
                    <a:pt x="3474" y="14610"/>
                    <a:pt x="3644" y="14573"/>
                    <a:pt x="3774" y="14498"/>
                  </a:cubicBezTo>
                  <a:lnTo>
                    <a:pt x="25175" y="2139"/>
                  </a:lnTo>
                  <a:cubicBezTo>
                    <a:pt x="25433" y="1990"/>
                    <a:pt x="25433" y="1749"/>
                    <a:pt x="25175" y="1599"/>
                  </a:cubicBezTo>
                  <a:lnTo>
                    <a:pt x="22598" y="110"/>
                  </a:lnTo>
                  <a:cubicBezTo>
                    <a:pt x="22467" y="37"/>
                    <a:pt x="22297" y="1"/>
                    <a:pt x="22128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2958632" y="1659063"/>
              <a:ext cx="303351" cy="394614"/>
            </a:xfrm>
            <a:custGeom>
              <a:rect b="b" l="l" r="r" t="t"/>
              <a:pathLst>
                <a:path extrusionOk="0" h="7796" w="5993">
                  <a:moveTo>
                    <a:pt x="5786" y="0"/>
                  </a:moveTo>
                  <a:cubicBezTo>
                    <a:pt x="5735" y="0"/>
                    <a:pt x="5678" y="17"/>
                    <a:pt x="5618" y="52"/>
                  </a:cubicBezTo>
                  <a:lnTo>
                    <a:pt x="1674" y="2329"/>
                  </a:lnTo>
                  <a:cubicBezTo>
                    <a:pt x="1467" y="2448"/>
                    <a:pt x="1301" y="2737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7"/>
                    <a:pt x="1385" y="7796"/>
                    <a:pt x="1508" y="7796"/>
                  </a:cubicBezTo>
                  <a:cubicBezTo>
                    <a:pt x="1558" y="7796"/>
                    <a:pt x="1615" y="7780"/>
                    <a:pt x="1674" y="7745"/>
                  </a:cubicBezTo>
                  <a:lnTo>
                    <a:pt x="5618" y="5467"/>
                  </a:lnTo>
                  <a:cubicBezTo>
                    <a:pt x="5825" y="5348"/>
                    <a:pt x="5992" y="5056"/>
                    <a:pt x="5992" y="4818"/>
                  </a:cubicBezTo>
                  <a:lnTo>
                    <a:pt x="5992" y="265"/>
                  </a:lnTo>
                  <a:cubicBezTo>
                    <a:pt x="5992" y="97"/>
                    <a:pt x="5908" y="0"/>
                    <a:pt x="57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3072117" y="1756451"/>
              <a:ext cx="153523" cy="210518"/>
            </a:xfrm>
            <a:custGeom>
              <a:rect b="b" l="l" r="r" t="t"/>
              <a:pathLst>
                <a:path extrusionOk="0" h="4159" w="3033">
                  <a:moveTo>
                    <a:pt x="3032" y="1"/>
                  </a:moveTo>
                  <a:lnTo>
                    <a:pt x="1595" y="2499"/>
                  </a:lnTo>
                  <a:cubicBezTo>
                    <a:pt x="1560" y="2560"/>
                    <a:pt x="1514" y="2597"/>
                    <a:pt x="1472" y="2597"/>
                  </a:cubicBezTo>
                  <a:cubicBezTo>
                    <a:pt x="1460" y="2597"/>
                    <a:pt x="1449" y="2594"/>
                    <a:pt x="1438" y="2588"/>
                  </a:cubicBezTo>
                  <a:lnTo>
                    <a:pt x="0" y="1751"/>
                  </a:lnTo>
                  <a:lnTo>
                    <a:pt x="0" y="4020"/>
                  </a:lnTo>
                  <a:cubicBezTo>
                    <a:pt x="0" y="4106"/>
                    <a:pt x="35" y="4159"/>
                    <a:pt x="84" y="4159"/>
                  </a:cubicBezTo>
                  <a:cubicBezTo>
                    <a:pt x="98" y="4159"/>
                    <a:pt x="113" y="4154"/>
                    <a:pt x="129" y="4145"/>
                  </a:cubicBezTo>
                  <a:lnTo>
                    <a:pt x="2903" y="2540"/>
                  </a:lnTo>
                  <a:cubicBezTo>
                    <a:pt x="2975" y="2499"/>
                    <a:pt x="3032" y="2377"/>
                    <a:pt x="3032" y="2269"/>
                  </a:cubicBezTo>
                  <a:lnTo>
                    <a:pt x="30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3072117" y="1741823"/>
              <a:ext cx="153523" cy="128973"/>
            </a:xfrm>
            <a:custGeom>
              <a:rect b="b" l="l" r="r" t="t"/>
              <a:pathLst>
                <a:path extrusionOk="0" h="2548" w="3033">
                  <a:moveTo>
                    <a:pt x="3032" y="0"/>
                  </a:moveTo>
                  <a:lnTo>
                    <a:pt x="0" y="1751"/>
                  </a:lnTo>
                  <a:lnTo>
                    <a:pt x="1441" y="2540"/>
                  </a:lnTo>
                  <a:cubicBezTo>
                    <a:pt x="1451" y="2545"/>
                    <a:pt x="1461" y="2548"/>
                    <a:pt x="1471" y="2548"/>
                  </a:cubicBezTo>
                  <a:cubicBezTo>
                    <a:pt x="1511" y="2548"/>
                    <a:pt x="1557" y="2514"/>
                    <a:pt x="1595" y="2452"/>
                  </a:cubicBezTo>
                  <a:lnTo>
                    <a:pt x="3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2958632" y="2068712"/>
              <a:ext cx="303351" cy="394715"/>
            </a:xfrm>
            <a:custGeom>
              <a:rect b="b" l="l" r="r" t="t"/>
              <a:pathLst>
                <a:path extrusionOk="0" h="7798" w="5993">
                  <a:moveTo>
                    <a:pt x="5787" y="1"/>
                  </a:moveTo>
                  <a:cubicBezTo>
                    <a:pt x="5736" y="1"/>
                    <a:pt x="5679" y="18"/>
                    <a:pt x="5618" y="54"/>
                  </a:cubicBezTo>
                  <a:lnTo>
                    <a:pt x="1674" y="2328"/>
                  </a:lnTo>
                  <a:cubicBezTo>
                    <a:pt x="1467" y="2450"/>
                    <a:pt x="1301" y="2739"/>
                    <a:pt x="1301" y="2980"/>
                  </a:cubicBezTo>
                  <a:lnTo>
                    <a:pt x="1301" y="4599"/>
                  </a:lnTo>
                  <a:lnTo>
                    <a:pt x="151" y="5792"/>
                  </a:lnTo>
                  <a:cubicBezTo>
                    <a:pt x="1" y="5948"/>
                    <a:pt x="33" y="6058"/>
                    <a:pt x="216" y="6058"/>
                  </a:cubicBezTo>
                  <a:cubicBezTo>
                    <a:pt x="236" y="6058"/>
                    <a:pt x="258" y="6057"/>
                    <a:pt x="281" y="6054"/>
                  </a:cubicBezTo>
                  <a:lnTo>
                    <a:pt x="1301" y="5935"/>
                  </a:lnTo>
                  <a:lnTo>
                    <a:pt x="1301" y="7529"/>
                  </a:lnTo>
                  <a:cubicBezTo>
                    <a:pt x="1301" y="7699"/>
                    <a:pt x="1385" y="7798"/>
                    <a:pt x="1508" y="7798"/>
                  </a:cubicBezTo>
                  <a:cubicBezTo>
                    <a:pt x="1558" y="7798"/>
                    <a:pt x="1615" y="7782"/>
                    <a:pt x="1674" y="7747"/>
                  </a:cubicBezTo>
                  <a:lnTo>
                    <a:pt x="5618" y="5469"/>
                  </a:lnTo>
                  <a:cubicBezTo>
                    <a:pt x="5825" y="5350"/>
                    <a:pt x="5992" y="5058"/>
                    <a:pt x="5992" y="4820"/>
                  </a:cubicBezTo>
                  <a:lnTo>
                    <a:pt x="5992" y="267"/>
                  </a:lnTo>
                  <a:cubicBezTo>
                    <a:pt x="5992" y="99"/>
                    <a:pt x="5909" y="1"/>
                    <a:pt x="5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3059361" y="2184424"/>
              <a:ext cx="172656" cy="193156"/>
            </a:xfrm>
            <a:custGeom>
              <a:rect b="b" l="l" r="r" t="t"/>
              <a:pathLst>
                <a:path extrusionOk="0" h="3816" w="3411">
                  <a:moveTo>
                    <a:pt x="1704" y="953"/>
                  </a:moveTo>
                  <a:lnTo>
                    <a:pt x="2258" y="1466"/>
                  </a:lnTo>
                  <a:lnTo>
                    <a:pt x="1976" y="1626"/>
                  </a:lnTo>
                  <a:lnTo>
                    <a:pt x="1976" y="2500"/>
                  </a:lnTo>
                  <a:lnTo>
                    <a:pt x="1432" y="2816"/>
                  </a:lnTo>
                  <a:lnTo>
                    <a:pt x="1432" y="1942"/>
                  </a:lnTo>
                  <a:lnTo>
                    <a:pt x="1150" y="2105"/>
                  </a:lnTo>
                  <a:lnTo>
                    <a:pt x="1704" y="953"/>
                  </a:lnTo>
                  <a:close/>
                  <a:moveTo>
                    <a:pt x="2503" y="1"/>
                  </a:moveTo>
                  <a:cubicBezTo>
                    <a:pt x="2435" y="1"/>
                    <a:pt x="2362" y="21"/>
                    <a:pt x="2285" y="65"/>
                  </a:cubicBezTo>
                  <a:cubicBezTo>
                    <a:pt x="2126" y="158"/>
                    <a:pt x="1983" y="365"/>
                    <a:pt x="1897" y="603"/>
                  </a:cubicBezTo>
                  <a:cubicBezTo>
                    <a:pt x="1852" y="265"/>
                    <a:pt x="1687" y="64"/>
                    <a:pt x="1467" y="64"/>
                  </a:cubicBezTo>
                  <a:cubicBezTo>
                    <a:pt x="1391" y="64"/>
                    <a:pt x="1310" y="88"/>
                    <a:pt x="1224" y="137"/>
                  </a:cubicBezTo>
                  <a:cubicBezTo>
                    <a:pt x="813" y="375"/>
                    <a:pt x="480" y="1082"/>
                    <a:pt x="480" y="1718"/>
                  </a:cubicBezTo>
                  <a:lnTo>
                    <a:pt x="480" y="2303"/>
                  </a:lnTo>
                  <a:lnTo>
                    <a:pt x="477" y="2306"/>
                  </a:lnTo>
                  <a:cubicBezTo>
                    <a:pt x="215" y="2455"/>
                    <a:pt x="0" y="2904"/>
                    <a:pt x="0" y="3309"/>
                  </a:cubicBezTo>
                  <a:cubicBezTo>
                    <a:pt x="0" y="3622"/>
                    <a:pt x="129" y="3816"/>
                    <a:pt x="309" y="3816"/>
                  </a:cubicBezTo>
                  <a:cubicBezTo>
                    <a:pt x="361" y="3816"/>
                    <a:pt x="418" y="3799"/>
                    <a:pt x="477" y="3765"/>
                  </a:cubicBezTo>
                  <a:lnTo>
                    <a:pt x="2934" y="2347"/>
                  </a:lnTo>
                  <a:cubicBezTo>
                    <a:pt x="3196" y="2194"/>
                    <a:pt x="3411" y="1745"/>
                    <a:pt x="3411" y="1341"/>
                  </a:cubicBezTo>
                  <a:cubicBezTo>
                    <a:pt x="3411" y="1029"/>
                    <a:pt x="3281" y="834"/>
                    <a:pt x="3101" y="834"/>
                  </a:cubicBezTo>
                  <a:cubicBezTo>
                    <a:pt x="3049" y="834"/>
                    <a:pt x="2993" y="850"/>
                    <a:pt x="2934" y="885"/>
                  </a:cubicBezTo>
                  <a:lnTo>
                    <a:pt x="2907" y="898"/>
                  </a:lnTo>
                  <a:lnTo>
                    <a:pt x="2907" y="664"/>
                  </a:lnTo>
                  <a:cubicBezTo>
                    <a:pt x="2907" y="252"/>
                    <a:pt x="2739" y="1"/>
                    <a:pt x="25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2958632" y="1249313"/>
              <a:ext cx="303351" cy="394665"/>
            </a:xfrm>
            <a:custGeom>
              <a:rect b="b" l="l" r="r" t="t"/>
              <a:pathLst>
                <a:path extrusionOk="0" h="7797" w="5993">
                  <a:moveTo>
                    <a:pt x="5785" y="0"/>
                  </a:moveTo>
                  <a:cubicBezTo>
                    <a:pt x="5735" y="0"/>
                    <a:pt x="5678" y="17"/>
                    <a:pt x="5618" y="51"/>
                  </a:cubicBezTo>
                  <a:lnTo>
                    <a:pt x="1674" y="2330"/>
                  </a:lnTo>
                  <a:cubicBezTo>
                    <a:pt x="1467" y="2448"/>
                    <a:pt x="1301" y="2738"/>
                    <a:pt x="1301" y="2978"/>
                  </a:cubicBezTo>
                  <a:lnTo>
                    <a:pt x="1301" y="4597"/>
                  </a:lnTo>
                  <a:lnTo>
                    <a:pt x="151" y="5790"/>
                  </a:lnTo>
                  <a:cubicBezTo>
                    <a:pt x="1" y="5947"/>
                    <a:pt x="33" y="6056"/>
                    <a:pt x="216" y="6056"/>
                  </a:cubicBezTo>
                  <a:cubicBezTo>
                    <a:pt x="236" y="6056"/>
                    <a:pt x="257" y="6055"/>
                    <a:pt x="281" y="6052"/>
                  </a:cubicBezTo>
                  <a:lnTo>
                    <a:pt x="1301" y="5933"/>
                  </a:lnTo>
                  <a:lnTo>
                    <a:pt x="1301" y="7527"/>
                  </a:lnTo>
                  <a:cubicBezTo>
                    <a:pt x="1301" y="7698"/>
                    <a:pt x="1384" y="7796"/>
                    <a:pt x="1507" y="7796"/>
                  </a:cubicBezTo>
                  <a:cubicBezTo>
                    <a:pt x="1557" y="7796"/>
                    <a:pt x="1614" y="7780"/>
                    <a:pt x="1674" y="7745"/>
                  </a:cubicBezTo>
                  <a:lnTo>
                    <a:pt x="5618" y="5467"/>
                  </a:lnTo>
                  <a:cubicBezTo>
                    <a:pt x="5825" y="5349"/>
                    <a:pt x="5992" y="5056"/>
                    <a:pt x="5992" y="4818"/>
                  </a:cubicBezTo>
                  <a:lnTo>
                    <a:pt x="5992" y="269"/>
                  </a:lnTo>
                  <a:cubicBezTo>
                    <a:pt x="5992" y="98"/>
                    <a:pt x="5908" y="0"/>
                    <a:pt x="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3063866" y="1343968"/>
              <a:ext cx="162128" cy="215226"/>
            </a:xfrm>
            <a:custGeom>
              <a:rect b="b" l="l" r="r" t="t"/>
              <a:pathLst>
                <a:path extrusionOk="0" h="4252" w="3203">
                  <a:moveTo>
                    <a:pt x="1915" y="1214"/>
                  </a:moveTo>
                  <a:cubicBezTo>
                    <a:pt x="1923" y="1214"/>
                    <a:pt x="1930" y="1214"/>
                    <a:pt x="1938" y="1214"/>
                  </a:cubicBezTo>
                  <a:lnTo>
                    <a:pt x="1965" y="1214"/>
                  </a:lnTo>
                  <a:cubicBezTo>
                    <a:pt x="1968" y="1218"/>
                    <a:pt x="1975" y="1218"/>
                    <a:pt x="1979" y="1218"/>
                  </a:cubicBezTo>
                  <a:cubicBezTo>
                    <a:pt x="2098" y="1235"/>
                    <a:pt x="2196" y="1306"/>
                    <a:pt x="2254" y="1435"/>
                  </a:cubicBezTo>
                  <a:cubicBezTo>
                    <a:pt x="2404" y="1765"/>
                    <a:pt x="2233" y="2343"/>
                    <a:pt x="1873" y="2724"/>
                  </a:cubicBezTo>
                  <a:cubicBezTo>
                    <a:pt x="1720" y="2883"/>
                    <a:pt x="1560" y="2982"/>
                    <a:pt x="1414" y="3019"/>
                  </a:cubicBezTo>
                  <a:cubicBezTo>
                    <a:pt x="1408" y="3023"/>
                    <a:pt x="1400" y="3023"/>
                    <a:pt x="1394" y="3026"/>
                  </a:cubicBezTo>
                  <a:cubicBezTo>
                    <a:pt x="1390" y="3026"/>
                    <a:pt x="1387" y="3026"/>
                    <a:pt x="1380" y="3030"/>
                  </a:cubicBezTo>
                  <a:cubicBezTo>
                    <a:pt x="1370" y="3030"/>
                    <a:pt x="1359" y="3033"/>
                    <a:pt x="1350" y="3033"/>
                  </a:cubicBezTo>
                  <a:cubicBezTo>
                    <a:pt x="1339" y="3036"/>
                    <a:pt x="1326" y="3036"/>
                    <a:pt x="1312" y="3036"/>
                  </a:cubicBezTo>
                  <a:lnTo>
                    <a:pt x="1292" y="3036"/>
                  </a:lnTo>
                  <a:cubicBezTo>
                    <a:pt x="1290" y="3038"/>
                    <a:pt x="1288" y="3039"/>
                    <a:pt x="1287" y="3039"/>
                  </a:cubicBezTo>
                  <a:cubicBezTo>
                    <a:pt x="1285" y="3039"/>
                    <a:pt x="1284" y="3038"/>
                    <a:pt x="1282" y="3036"/>
                  </a:cubicBezTo>
                  <a:cubicBezTo>
                    <a:pt x="1135" y="3036"/>
                    <a:pt x="1017" y="2961"/>
                    <a:pt x="948" y="2815"/>
                  </a:cubicBezTo>
                  <a:cubicBezTo>
                    <a:pt x="924" y="2761"/>
                    <a:pt x="907" y="2696"/>
                    <a:pt x="901" y="2632"/>
                  </a:cubicBezTo>
                  <a:cubicBezTo>
                    <a:pt x="898" y="2597"/>
                    <a:pt x="894" y="2564"/>
                    <a:pt x="894" y="2530"/>
                  </a:cubicBezTo>
                  <a:cubicBezTo>
                    <a:pt x="898" y="2210"/>
                    <a:pt x="1061" y="1812"/>
                    <a:pt x="1332" y="1527"/>
                  </a:cubicBezTo>
                  <a:cubicBezTo>
                    <a:pt x="1417" y="1435"/>
                    <a:pt x="1510" y="1364"/>
                    <a:pt x="1598" y="1312"/>
                  </a:cubicBezTo>
                  <a:cubicBezTo>
                    <a:pt x="1629" y="1292"/>
                    <a:pt x="1659" y="1279"/>
                    <a:pt x="1686" y="1265"/>
                  </a:cubicBezTo>
                  <a:cubicBezTo>
                    <a:pt x="1766" y="1231"/>
                    <a:pt x="1843" y="1214"/>
                    <a:pt x="1915" y="1214"/>
                  </a:cubicBezTo>
                  <a:close/>
                  <a:moveTo>
                    <a:pt x="2404" y="0"/>
                  </a:moveTo>
                  <a:lnTo>
                    <a:pt x="2053" y="35"/>
                  </a:lnTo>
                  <a:cubicBezTo>
                    <a:pt x="2020" y="38"/>
                    <a:pt x="1985" y="61"/>
                    <a:pt x="1975" y="88"/>
                  </a:cubicBezTo>
                  <a:lnTo>
                    <a:pt x="1785" y="602"/>
                  </a:lnTo>
                  <a:cubicBezTo>
                    <a:pt x="1775" y="626"/>
                    <a:pt x="1740" y="660"/>
                    <a:pt x="1706" y="673"/>
                  </a:cubicBezTo>
                  <a:cubicBezTo>
                    <a:pt x="1635" y="711"/>
                    <a:pt x="1563" y="752"/>
                    <a:pt x="1489" y="802"/>
                  </a:cubicBezTo>
                  <a:cubicBezTo>
                    <a:pt x="1475" y="811"/>
                    <a:pt x="1459" y="816"/>
                    <a:pt x="1445" y="816"/>
                  </a:cubicBezTo>
                  <a:cubicBezTo>
                    <a:pt x="1432" y="816"/>
                    <a:pt x="1421" y="812"/>
                    <a:pt x="1414" y="802"/>
                  </a:cubicBezTo>
                  <a:lnTo>
                    <a:pt x="1234" y="527"/>
                  </a:lnTo>
                  <a:cubicBezTo>
                    <a:pt x="1228" y="520"/>
                    <a:pt x="1220" y="517"/>
                    <a:pt x="1211" y="517"/>
                  </a:cubicBezTo>
                  <a:cubicBezTo>
                    <a:pt x="1198" y="517"/>
                    <a:pt x="1183" y="523"/>
                    <a:pt x="1169" y="537"/>
                  </a:cubicBezTo>
                  <a:lnTo>
                    <a:pt x="782" y="945"/>
                  </a:lnTo>
                  <a:cubicBezTo>
                    <a:pt x="758" y="970"/>
                    <a:pt x="744" y="1006"/>
                    <a:pt x="752" y="1031"/>
                  </a:cubicBezTo>
                  <a:lnTo>
                    <a:pt x="860" y="1394"/>
                  </a:lnTo>
                  <a:cubicBezTo>
                    <a:pt x="867" y="1418"/>
                    <a:pt x="857" y="1455"/>
                    <a:pt x="840" y="1483"/>
                  </a:cubicBezTo>
                  <a:cubicBezTo>
                    <a:pt x="775" y="1582"/>
                    <a:pt x="714" y="1687"/>
                    <a:pt x="663" y="1792"/>
                  </a:cubicBezTo>
                  <a:cubicBezTo>
                    <a:pt x="650" y="1816"/>
                    <a:pt x="612" y="1847"/>
                    <a:pt x="578" y="1853"/>
                  </a:cubicBezTo>
                  <a:lnTo>
                    <a:pt x="248" y="1932"/>
                  </a:lnTo>
                  <a:cubicBezTo>
                    <a:pt x="214" y="1941"/>
                    <a:pt x="180" y="1969"/>
                    <a:pt x="173" y="1996"/>
                  </a:cubicBezTo>
                  <a:lnTo>
                    <a:pt x="7" y="2557"/>
                  </a:lnTo>
                  <a:cubicBezTo>
                    <a:pt x="0" y="2581"/>
                    <a:pt x="17" y="2605"/>
                    <a:pt x="47" y="2605"/>
                  </a:cubicBezTo>
                  <a:lnTo>
                    <a:pt x="350" y="2622"/>
                  </a:lnTo>
                  <a:cubicBezTo>
                    <a:pt x="380" y="2625"/>
                    <a:pt x="405" y="2646"/>
                    <a:pt x="401" y="2672"/>
                  </a:cubicBezTo>
                  <a:cubicBezTo>
                    <a:pt x="391" y="2774"/>
                    <a:pt x="391" y="2870"/>
                    <a:pt x="401" y="2965"/>
                  </a:cubicBezTo>
                  <a:cubicBezTo>
                    <a:pt x="405" y="2989"/>
                    <a:pt x="388" y="3026"/>
                    <a:pt x="367" y="3054"/>
                  </a:cubicBezTo>
                  <a:lnTo>
                    <a:pt x="30" y="3462"/>
                  </a:lnTo>
                  <a:cubicBezTo>
                    <a:pt x="10" y="3485"/>
                    <a:pt x="0" y="3523"/>
                    <a:pt x="10" y="3546"/>
                  </a:cubicBezTo>
                  <a:lnTo>
                    <a:pt x="170" y="3900"/>
                  </a:lnTo>
                  <a:cubicBezTo>
                    <a:pt x="173" y="3903"/>
                    <a:pt x="176" y="3907"/>
                    <a:pt x="180" y="3910"/>
                  </a:cubicBezTo>
                  <a:cubicBezTo>
                    <a:pt x="184" y="3914"/>
                    <a:pt x="190" y="3914"/>
                    <a:pt x="193" y="3914"/>
                  </a:cubicBezTo>
                  <a:cubicBezTo>
                    <a:pt x="207" y="3914"/>
                    <a:pt x="221" y="3907"/>
                    <a:pt x="234" y="3896"/>
                  </a:cubicBezTo>
                  <a:lnTo>
                    <a:pt x="595" y="3567"/>
                  </a:lnTo>
                  <a:cubicBezTo>
                    <a:pt x="610" y="3552"/>
                    <a:pt x="629" y="3544"/>
                    <a:pt x="646" y="3544"/>
                  </a:cubicBezTo>
                  <a:cubicBezTo>
                    <a:pt x="656" y="3544"/>
                    <a:pt x="666" y="3547"/>
                    <a:pt x="673" y="3553"/>
                  </a:cubicBezTo>
                  <a:cubicBezTo>
                    <a:pt x="717" y="3590"/>
                    <a:pt x="772" y="3621"/>
                    <a:pt x="826" y="3642"/>
                  </a:cubicBezTo>
                  <a:cubicBezTo>
                    <a:pt x="849" y="3652"/>
                    <a:pt x="867" y="3679"/>
                    <a:pt x="863" y="3706"/>
                  </a:cubicBezTo>
                  <a:lnTo>
                    <a:pt x="752" y="4209"/>
                  </a:lnTo>
                  <a:cubicBezTo>
                    <a:pt x="747" y="4223"/>
                    <a:pt x="755" y="4237"/>
                    <a:pt x="765" y="4243"/>
                  </a:cubicBezTo>
                  <a:lnTo>
                    <a:pt x="768" y="4243"/>
                  </a:lnTo>
                  <a:cubicBezTo>
                    <a:pt x="773" y="4248"/>
                    <a:pt x="780" y="4251"/>
                    <a:pt x="788" y="4251"/>
                  </a:cubicBezTo>
                  <a:cubicBezTo>
                    <a:pt x="791" y="4251"/>
                    <a:pt x="795" y="4251"/>
                    <a:pt x="799" y="4250"/>
                  </a:cubicBezTo>
                  <a:lnTo>
                    <a:pt x="1152" y="4216"/>
                  </a:lnTo>
                  <a:cubicBezTo>
                    <a:pt x="1183" y="4213"/>
                    <a:pt x="1221" y="4189"/>
                    <a:pt x="1227" y="4162"/>
                  </a:cubicBezTo>
                  <a:lnTo>
                    <a:pt x="1421" y="3652"/>
                  </a:lnTo>
                  <a:cubicBezTo>
                    <a:pt x="1431" y="3625"/>
                    <a:pt x="1465" y="3590"/>
                    <a:pt x="1496" y="3577"/>
                  </a:cubicBezTo>
                  <a:cubicBezTo>
                    <a:pt x="1533" y="3560"/>
                    <a:pt x="1571" y="3540"/>
                    <a:pt x="1608" y="3515"/>
                  </a:cubicBezTo>
                  <a:cubicBezTo>
                    <a:pt x="1645" y="3495"/>
                    <a:pt x="1679" y="3475"/>
                    <a:pt x="1714" y="3451"/>
                  </a:cubicBezTo>
                  <a:cubicBezTo>
                    <a:pt x="1730" y="3440"/>
                    <a:pt x="1747" y="3434"/>
                    <a:pt x="1762" y="3434"/>
                  </a:cubicBezTo>
                  <a:cubicBezTo>
                    <a:pt x="1775" y="3434"/>
                    <a:pt x="1785" y="3438"/>
                    <a:pt x="1792" y="3448"/>
                  </a:cubicBezTo>
                  <a:lnTo>
                    <a:pt x="1971" y="3723"/>
                  </a:lnTo>
                  <a:cubicBezTo>
                    <a:pt x="1971" y="3727"/>
                    <a:pt x="1975" y="3730"/>
                    <a:pt x="1979" y="3730"/>
                  </a:cubicBezTo>
                  <a:cubicBezTo>
                    <a:pt x="1983" y="3733"/>
                    <a:pt x="1988" y="3734"/>
                    <a:pt x="1994" y="3734"/>
                  </a:cubicBezTo>
                  <a:cubicBezTo>
                    <a:pt x="2006" y="3734"/>
                    <a:pt x="2023" y="3727"/>
                    <a:pt x="2037" y="3713"/>
                  </a:cubicBezTo>
                  <a:lnTo>
                    <a:pt x="2420" y="3305"/>
                  </a:lnTo>
                  <a:cubicBezTo>
                    <a:pt x="2445" y="3281"/>
                    <a:pt x="2458" y="3244"/>
                    <a:pt x="2451" y="3220"/>
                  </a:cubicBezTo>
                  <a:lnTo>
                    <a:pt x="2343" y="2856"/>
                  </a:lnTo>
                  <a:cubicBezTo>
                    <a:pt x="2339" y="2836"/>
                    <a:pt x="2346" y="2795"/>
                    <a:pt x="2363" y="2768"/>
                  </a:cubicBezTo>
                  <a:cubicBezTo>
                    <a:pt x="2431" y="2669"/>
                    <a:pt x="2489" y="2564"/>
                    <a:pt x="2543" y="2462"/>
                  </a:cubicBezTo>
                  <a:cubicBezTo>
                    <a:pt x="2553" y="2434"/>
                    <a:pt x="2591" y="2407"/>
                    <a:pt x="2624" y="2398"/>
                  </a:cubicBezTo>
                  <a:lnTo>
                    <a:pt x="2958" y="2319"/>
                  </a:lnTo>
                  <a:cubicBezTo>
                    <a:pt x="2988" y="2309"/>
                    <a:pt x="3022" y="2282"/>
                    <a:pt x="3032" y="2255"/>
                  </a:cubicBezTo>
                  <a:lnTo>
                    <a:pt x="3199" y="1697"/>
                  </a:lnTo>
                  <a:cubicBezTo>
                    <a:pt x="3203" y="1676"/>
                    <a:pt x="3195" y="1659"/>
                    <a:pt x="3179" y="1653"/>
                  </a:cubicBezTo>
                  <a:lnTo>
                    <a:pt x="3179" y="1649"/>
                  </a:lnTo>
                  <a:cubicBezTo>
                    <a:pt x="3172" y="1646"/>
                    <a:pt x="3165" y="1646"/>
                    <a:pt x="3154" y="1646"/>
                  </a:cubicBezTo>
                  <a:lnTo>
                    <a:pt x="2856" y="1629"/>
                  </a:lnTo>
                  <a:cubicBezTo>
                    <a:pt x="2825" y="1626"/>
                    <a:pt x="2801" y="1605"/>
                    <a:pt x="2804" y="1577"/>
                  </a:cubicBezTo>
                  <a:cubicBezTo>
                    <a:pt x="2808" y="1530"/>
                    <a:pt x="2812" y="1483"/>
                    <a:pt x="2812" y="1439"/>
                  </a:cubicBezTo>
                  <a:cubicBezTo>
                    <a:pt x="2812" y="1387"/>
                    <a:pt x="2808" y="1337"/>
                    <a:pt x="2804" y="1289"/>
                  </a:cubicBezTo>
                  <a:cubicBezTo>
                    <a:pt x="2801" y="1265"/>
                    <a:pt x="2815" y="1224"/>
                    <a:pt x="2835" y="1197"/>
                  </a:cubicBezTo>
                  <a:lnTo>
                    <a:pt x="3175" y="789"/>
                  </a:lnTo>
                  <a:cubicBezTo>
                    <a:pt x="3195" y="766"/>
                    <a:pt x="3203" y="728"/>
                    <a:pt x="3195" y="708"/>
                  </a:cubicBezTo>
                  <a:lnTo>
                    <a:pt x="3036" y="354"/>
                  </a:lnTo>
                  <a:cubicBezTo>
                    <a:pt x="3032" y="347"/>
                    <a:pt x="3029" y="344"/>
                    <a:pt x="3026" y="340"/>
                  </a:cubicBezTo>
                  <a:lnTo>
                    <a:pt x="3022" y="340"/>
                  </a:lnTo>
                  <a:cubicBezTo>
                    <a:pt x="3019" y="339"/>
                    <a:pt x="3015" y="338"/>
                    <a:pt x="3010" y="338"/>
                  </a:cubicBezTo>
                  <a:cubicBezTo>
                    <a:pt x="2998" y="338"/>
                    <a:pt x="2984" y="345"/>
                    <a:pt x="2971" y="358"/>
                  </a:cubicBezTo>
                  <a:lnTo>
                    <a:pt x="2611" y="684"/>
                  </a:lnTo>
                  <a:cubicBezTo>
                    <a:pt x="2596" y="699"/>
                    <a:pt x="2577" y="707"/>
                    <a:pt x="2559" y="707"/>
                  </a:cubicBezTo>
                  <a:cubicBezTo>
                    <a:pt x="2549" y="707"/>
                    <a:pt x="2539" y="704"/>
                    <a:pt x="2533" y="697"/>
                  </a:cubicBezTo>
                  <a:cubicBezTo>
                    <a:pt x="2485" y="660"/>
                    <a:pt x="2434" y="629"/>
                    <a:pt x="2379" y="609"/>
                  </a:cubicBezTo>
                  <a:cubicBezTo>
                    <a:pt x="2352" y="598"/>
                    <a:pt x="2335" y="571"/>
                    <a:pt x="2343" y="544"/>
                  </a:cubicBezTo>
                  <a:lnTo>
                    <a:pt x="2454" y="41"/>
                  </a:lnTo>
                  <a:cubicBezTo>
                    <a:pt x="2458" y="27"/>
                    <a:pt x="2451" y="14"/>
                    <a:pt x="2437" y="7"/>
                  </a:cubicBezTo>
                  <a:cubicBezTo>
                    <a:pt x="2431" y="0"/>
                    <a:pt x="2417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1701238" y="1311775"/>
              <a:ext cx="1187790" cy="2384034"/>
            </a:xfrm>
            <a:custGeom>
              <a:rect b="b" l="l" r="r" t="t"/>
              <a:pathLst>
                <a:path extrusionOk="0" h="47099" w="23466">
                  <a:moveTo>
                    <a:pt x="21266" y="0"/>
                  </a:moveTo>
                  <a:cubicBezTo>
                    <a:pt x="21096" y="0"/>
                    <a:pt x="20926" y="38"/>
                    <a:pt x="20797" y="112"/>
                  </a:cubicBezTo>
                  <a:lnTo>
                    <a:pt x="469" y="11849"/>
                  </a:lnTo>
                  <a:cubicBezTo>
                    <a:pt x="211" y="11998"/>
                    <a:pt x="0" y="12362"/>
                    <a:pt x="0" y="12658"/>
                  </a:cubicBezTo>
                  <a:lnTo>
                    <a:pt x="0" y="45446"/>
                  </a:lnTo>
                  <a:cubicBezTo>
                    <a:pt x="0" y="45741"/>
                    <a:pt x="211" y="46105"/>
                    <a:pt x="469" y="46255"/>
                  </a:cubicBezTo>
                  <a:lnTo>
                    <a:pt x="1731" y="46986"/>
                  </a:lnTo>
                  <a:cubicBezTo>
                    <a:pt x="1862" y="47061"/>
                    <a:pt x="2032" y="47098"/>
                    <a:pt x="2201" y="47098"/>
                  </a:cubicBezTo>
                  <a:cubicBezTo>
                    <a:pt x="2371" y="47098"/>
                    <a:pt x="2540" y="47061"/>
                    <a:pt x="2669" y="46986"/>
                  </a:cubicBezTo>
                  <a:lnTo>
                    <a:pt x="22996" y="35250"/>
                  </a:lnTo>
                  <a:cubicBezTo>
                    <a:pt x="23255" y="35101"/>
                    <a:pt x="23465" y="34737"/>
                    <a:pt x="23465" y="34437"/>
                  </a:cubicBezTo>
                  <a:lnTo>
                    <a:pt x="23465" y="1653"/>
                  </a:lnTo>
                  <a:cubicBezTo>
                    <a:pt x="23465" y="1353"/>
                    <a:pt x="23255" y="990"/>
                    <a:pt x="22996" y="840"/>
                  </a:cubicBezTo>
                  <a:lnTo>
                    <a:pt x="21735" y="112"/>
                  </a:lnTo>
                  <a:cubicBezTo>
                    <a:pt x="21606" y="38"/>
                    <a:pt x="21436" y="0"/>
                    <a:pt x="21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1704629" y="1935942"/>
              <a:ext cx="456" cy="759"/>
            </a:xfrm>
            <a:custGeom>
              <a:rect b="b" l="l" r="r" t="t"/>
              <a:pathLst>
                <a:path extrusionOk="0" h="15" w="9">
                  <a:moveTo>
                    <a:pt x="1" y="14"/>
                  </a:moveTo>
                  <a:cubicBezTo>
                    <a:pt x="1" y="11"/>
                    <a:pt x="5" y="8"/>
                    <a:pt x="8" y="0"/>
                  </a:cubicBezTo>
                  <a:cubicBezTo>
                    <a:pt x="5" y="8"/>
                    <a:pt x="1" y="11"/>
                    <a:pt x="1" y="14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1702402" y="1936650"/>
              <a:ext cx="2278" cy="7238"/>
            </a:xfrm>
            <a:custGeom>
              <a:rect b="b" l="l" r="r" t="t"/>
              <a:pathLst>
                <a:path extrusionOk="0" h="143" w="45">
                  <a:moveTo>
                    <a:pt x="1" y="143"/>
                  </a:moveTo>
                  <a:cubicBezTo>
                    <a:pt x="11" y="96"/>
                    <a:pt x="24" y="48"/>
                    <a:pt x="45" y="0"/>
                  </a:cubicBezTo>
                  <a:cubicBezTo>
                    <a:pt x="24" y="48"/>
                    <a:pt x="11" y="96"/>
                    <a:pt x="1" y="143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1705034" y="1311775"/>
              <a:ext cx="1183994" cy="681716"/>
            </a:xfrm>
            <a:custGeom>
              <a:rect b="b" l="l" r="r" t="t"/>
              <a:pathLst>
                <a:path extrusionOk="0" h="13468" w="23391">
                  <a:moveTo>
                    <a:pt x="65" y="12196"/>
                  </a:moveTo>
                  <a:cubicBezTo>
                    <a:pt x="41" y="12240"/>
                    <a:pt x="17" y="12287"/>
                    <a:pt x="0" y="12331"/>
                  </a:cubicBezTo>
                  <a:cubicBezTo>
                    <a:pt x="19" y="12285"/>
                    <a:pt x="41" y="12240"/>
                    <a:pt x="66" y="12197"/>
                  </a:cubicBezTo>
                  <a:lnTo>
                    <a:pt x="66" y="12197"/>
                  </a:lnTo>
                  <a:lnTo>
                    <a:pt x="65" y="12196"/>
                  </a:lnTo>
                  <a:close/>
                  <a:moveTo>
                    <a:pt x="21191" y="0"/>
                  </a:moveTo>
                  <a:cubicBezTo>
                    <a:pt x="21021" y="0"/>
                    <a:pt x="20851" y="38"/>
                    <a:pt x="20722" y="112"/>
                  </a:cubicBezTo>
                  <a:lnTo>
                    <a:pt x="394" y="11846"/>
                  </a:lnTo>
                  <a:cubicBezTo>
                    <a:pt x="266" y="11921"/>
                    <a:pt x="150" y="12050"/>
                    <a:pt x="66" y="12197"/>
                  </a:cubicBezTo>
                  <a:lnTo>
                    <a:pt x="66" y="12197"/>
                  </a:lnTo>
                  <a:lnTo>
                    <a:pt x="2264" y="13467"/>
                  </a:lnTo>
                  <a:cubicBezTo>
                    <a:pt x="2349" y="13321"/>
                    <a:pt x="2465" y="13192"/>
                    <a:pt x="2594" y="13117"/>
                  </a:cubicBezTo>
                  <a:lnTo>
                    <a:pt x="22921" y="1381"/>
                  </a:lnTo>
                  <a:cubicBezTo>
                    <a:pt x="22996" y="1338"/>
                    <a:pt x="23067" y="1317"/>
                    <a:pt x="23130" y="1317"/>
                  </a:cubicBezTo>
                  <a:cubicBezTo>
                    <a:pt x="23284" y="1317"/>
                    <a:pt x="23390" y="1440"/>
                    <a:pt x="23390" y="1652"/>
                  </a:cubicBezTo>
                  <a:lnTo>
                    <a:pt x="23390" y="1652"/>
                  </a:lnTo>
                  <a:cubicBezTo>
                    <a:pt x="23390" y="1353"/>
                    <a:pt x="23180" y="989"/>
                    <a:pt x="22921" y="840"/>
                  </a:cubicBezTo>
                  <a:lnTo>
                    <a:pt x="21660" y="112"/>
                  </a:lnTo>
                  <a:cubicBezTo>
                    <a:pt x="21531" y="38"/>
                    <a:pt x="21361" y="0"/>
                    <a:pt x="21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1886904" y="1559093"/>
              <a:ext cx="909040" cy="1664556"/>
            </a:xfrm>
            <a:custGeom>
              <a:rect b="b" l="l" r="r" t="t"/>
              <a:pathLst>
                <a:path extrusionOk="0" h="32885" w="17959">
                  <a:moveTo>
                    <a:pt x="17742" y="1"/>
                  </a:moveTo>
                  <a:cubicBezTo>
                    <a:pt x="17689" y="1"/>
                    <a:pt x="17630" y="18"/>
                    <a:pt x="17567" y="54"/>
                  </a:cubicBezTo>
                  <a:lnTo>
                    <a:pt x="392" y="9972"/>
                  </a:lnTo>
                  <a:cubicBezTo>
                    <a:pt x="174" y="10097"/>
                    <a:pt x="1" y="10400"/>
                    <a:pt x="1" y="10648"/>
                  </a:cubicBezTo>
                  <a:lnTo>
                    <a:pt x="1" y="32604"/>
                  </a:lnTo>
                  <a:cubicBezTo>
                    <a:pt x="1" y="32783"/>
                    <a:pt x="88" y="32884"/>
                    <a:pt x="217" y="32884"/>
                  </a:cubicBezTo>
                  <a:cubicBezTo>
                    <a:pt x="269" y="32884"/>
                    <a:pt x="328" y="32868"/>
                    <a:pt x="392" y="32832"/>
                  </a:cubicBezTo>
                  <a:lnTo>
                    <a:pt x="17567" y="22915"/>
                  </a:lnTo>
                  <a:cubicBezTo>
                    <a:pt x="17782" y="22789"/>
                    <a:pt x="17958" y="22487"/>
                    <a:pt x="17958" y="22234"/>
                  </a:cubicBezTo>
                  <a:lnTo>
                    <a:pt x="17958" y="279"/>
                  </a:lnTo>
                  <a:cubicBezTo>
                    <a:pt x="17958" y="103"/>
                    <a:pt x="17870" y="1"/>
                    <a:pt x="17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1701238" y="1929058"/>
              <a:ext cx="129631" cy="1766652"/>
            </a:xfrm>
            <a:custGeom>
              <a:rect b="b" l="l" r="r" t="t"/>
              <a:pathLst>
                <a:path extrusionOk="0" h="34902" w="2561">
                  <a:moveTo>
                    <a:pt x="140" y="1"/>
                  </a:moveTo>
                  <a:cubicBezTo>
                    <a:pt x="88" y="92"/>
                    <a:pt x="44" y="194"/>
                    <a:pt x="24" y="293"/>
                  </a:cubicBezTo>
                  <a:cubicBezTo>
                    <a:pt x="7" y="351"/>
                    <a:pt x="0" y="409"/>
                    <a:pt x="0" y="463"/>
                  </a:cubicBezTo>
                  <a:lnTo>
                    <a:pt x="3" y="33248"/>
                  </a:lnTo>
                  <a:cubicBezTo>
                    <a:pt x="3" y="33550"/>
                    <a:pt x="211" y="33910"/>
                    <a:pt x="469" y="34060"/>
                  </a:cubicBezTo>
                  <a:lnTo>
                    <a:pt x="1731" y="34791"/>
                  </a:lnTo>
                  <a:cubicBezTo>
                    <a:pt x="1765" y="34808"/>
                    <a:pt x="1798" y="34825"/>
                    <a:pt x="1836" y="34839"/>
                  </a:cubicBezTo>
                  <a:cubicBezTo>
                    <a:pt x="1853" y="34845"/>
                    <a:pt x="1874" y="34852"/>
                    <a:pt x="1894" y="34859"/>
                  </a:cubicBezTo>
                  <a:cubicBezTo>
                    <a:pt x="1931" y="34869"/>
                    <a:pt x="1972" y="34880"/>
                    <a:pt x="2013" y="34886"/>
                  </a:cubicBezTo>
                  <a:cubicBezTo>
                    <a:pt x="2074" y="34896"/>
                    <a:pt x="2138" y="34901"/>
                    <a:pt x="2202" y="34901"/>
                  </a:cubicBezTo>
                  <a:cubicBezTo>
                    <a:pt x="2265" y="34901"/>
                    <a:pt x="2329" y="34896"/>
                    <a:pt x="2390" y="34886"/>
                  </a:cubicBezTo>
                  <a:cubicBezTo>
                    <a:pt x="2421" y="34880"/>
                    <a:pt x="2451" y="34872"/>
                    <a:pt x="2482" y="34866"/>
                  </a:cubicBezTo>
                  <a:cubicBezTo>
                    <a:pt x="2509" y="34859"/>
                    <a:pt x="2536" y="34849"/>
                    <a:pt x="2561" y="34839"/>
                  </a:cubicBezTo>
                  <a:lnTo>
                    <a:pt x="2561" y="34839"/>
                  </a:lnTo>
                  <a:cubicBezTo>
                    <a:pt x="2524" y="34850"/>
                    <a:pt x="2490" y="34856"/>
                    <a:pt x="2457" y="34856"/>
                  </a:cubicBezTo>
                  <a:cubicBezTo>
                    <a:pt x="2304" y="34856"/>
                    <a:pt x="2200" y="34733"/>
                    <a:pt x="2200" y="34519"/>
                  </a:cubicBezTo>
                  <a:lnTo>
                    <a:pt x="2200" y="1735"/>
                  </a:lnTo>
                  <a:cubicBezTo>
                    <a:pt x="2200" y="1585"/>
                    <a:pt x="2255" y="1418"/>
                    <a:pt x="2339" y="127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026153" y="3270882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1" y="1"/>
                    <a:pt x="990" y="58"/>
                    <a:pt x="962" y="143"/>
                  </a:cubicBezTo>
                  <a:lnTo>
                    <a:pt x="727" y="921"/>
                  </a:lnTo>
                  <a:cubicBezTo>
                    <a:pt x="711" y="969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79" y="2050"/>
                    <a:pt x="476" y="2098"/>
                  </a:cubicBezTo>
                  <a:lnTo>
                    <a:pt x="385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4"/>
                  </a:cubicBezTo>
                  <a:lnTo>
                    <a:pt x="1010" y="2308"/>
                  </a:lnTo>
                  <a:cubicBezTo>
                    <a:pt x="1035" y="2271"/>
                    <a:pt x="1068" y="2250"/>
                    <a:pt x="1097" y="2250"/>
                  </a:cubicBezTo>
                  <a:cubicBezTo>
                    <a:pt x="1100" y="2250"/>
                    <a:pt x="1102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7" y="2312"/>
                    <a:pt x="1740" y="2180"/>
                    <a:pt x="1727" y="2080"/>
                  </a:cubicBezTo>
                  <a:lnTo>
                    <a:pt x="1635" y="1428"/>
                  </a:lnTo>
                  <a:cubicBezTo>
                    <a:pt x="1632" y="1387"/>
                    <a:pt x="1642" y="1336"/>
                    <a:pt x="1666" y="1288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1" y="364"/>
                    <a:pt x="1992" y="367"/>
                  </a:cubicBezTo>
                  <a:lnTo>
                    <a:pt x="1462" y="571"/>
                  </a:lnTo>
                  <a:cubicBezTo>
                    <a:pt x="1453" y="575"/>
                    <a:pt x="1444" y="576"/>
                    <a:pt x="1436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161758" y="3192576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099" y="1"/>
                  </a:moveTo>
                  <a:cubicBezTo>
                    <a:pt x="1052" y="1"/>
                    <a:pt x="991" y="58"/>
                    <a:pt x="965" y="142"/>
                  </a:cubicBezTo>
                  <a:lnTo>
                    <a:pt x="728" y="922"/>
                  </a:lnTo>
                  <a:cubicBezTo>
                    <a:pt x="711" y="969"/>
                    <a:pt x="684" y="1016"/>
                    <a:pt x="649" y="1040"/>
                  </a:cubicBezTo>
                  <a:lnTo>
                    <a:pt x="119" y="1452"/>
                  </a:lnTo>
                  <a:cubicBezTo>
                    <a:pt x="34" y="1517"/>
                    <a:pt x="0" y="1672"/>
                    <a:pt x="61" y="1717"/>
                  </a:cubicBezTo>
                  <a:lnTo>
                    <a:pt x="446" y="1996"/>
                  </a:lnTo>
                  <a:cubicBezTo>
                    <a:pt x="469" y="2013"/>
                    <a:pt x="480" y="2050"/>
                    <a:pt x="476" y="2098"/>
                  </a:cubicBezTo>
                  <a:lnTo>
                    <a:pt x="384" y="2856"/>
                  </a:lnTo>
                  <a:cubicBezTo>
                    <a:pt x="376" y="2928"/>
                    <a:pt x="405" y="2969"/>
                    <a:pt x="446" y="2969"/>
                  </a:cubicBezTo>
                  <a:cubicBezTo>
                    <a:pt x="473" y="2969"/>
                    <a:pt x="504" y="2951"/>
                    <a:pt x="534" y="2913"/>
                  </a:cubicBezTo>
                  <a:lnTo>
                    <a:pt x="1010" y="2309"/>
                  </a:lnTo>
                  <a:cubicBezTo>
                    <a:pt x="1035" y="2271"/>
                    <a:pt x="1069" y="2251"/>
                    <a:pt x="1098" y="2251"/>
                  </a:cubicBezTo>
                  <a:cubicBezTo>
                    <a:pt x="1101" y="2251"/>
                    <a:pt x="1103" y="2251"/>
                    <a:pt x="1105" y="2251"/>
                  </a:cubicBezTo>
                  <a:lnTo>
                    <a:pt x="1577" y="2312"/>
                  </a:lnTo>
                  <a:cubicBezTo>
                    <a:pt x="1579" y="2312"/>
                    <a:pt x="1581" y="2312"/>
                    <a:pt x="1583" y="2312"/>
                  </a:cubicBezTo>
                  <a:cubicBezTo>
                    <a:pt x="1659" y="2312"/>
                    <a:pt x="1740" y="2180"/>
                    <a:pt x="1727" y="2080"/>
                  </a:cubicBezTo>
                  <a:lnTo>
                    <a:pt x="1638" y="1428"/>
                  </a:lnTo>
                  <a:cubicBezTo>
                    <a:pt x="1632" y="1387"/>
                    <a:pt x="1643" y="1336"/>
                    <a:pt x="1666" y="1289"/>
                  </a:cubicBezTo>
                  <a:lnTo>
                    <a:pt x="2050" y="568"/>
                  </a:lnTo>
                  <a:cubicBezTo>
                    <a:pt x="2105" y="468"/>
                    <a:pt x="2084" y="362"/>
                    <a:pt x="2018" y="362"/>
                  </a:cubicBezTo>
                  <a:cubicBezTo>
                    <a:pt x="2010" y="362"/>
                    <a:pt x="2002" y="364"/>
                    <a:pt x="1993" y="367"/>
                  </a:cubicBezTo>
                  <a:lnTo>
                    <a:pt x="1462" y="571"/>
                  </a:lnTo>
                  <a:cubicBezTo>
                    <a:pt x="1453" y="575"/>
                    <a:pt x="1445" y="576"/>
                    <a:pt x="1437" y="576"/>
                  </a:cubicBezTo>
                  <a:cubicBezTo>
                    <a:pt x="1415" y="576"/>
                    <a:pt x="1397" y="563"/>
                    <a:pt x="1387" y="541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297312" y="3114271"/>
              <a:ext cx="106600" cy="150283"/>
            </a:xfrm>
            <a:custGeom>
              <a:rect b="b" l="l" r="r" t="t"/>
              <a:pathLst>
                <a:path extrusionOk="0" h="2969" w="2106">
                  <a:moveTo>
                    <a:pt x="1100" y="1"/>
                  </a:moveTo>
                  <a:cubicBezTo>
                    <a:pt x="1053" y="1"/>
                    <a:pt x="993" y="58"/>
                    <a:pt x="967" y="143"/>
                  </a:cubicBezTo>
                  <a:lnTo>
                    <a:pt x="729" y="922"/>
                  </a:lnTo>
                  <a:cubicBezTo>
                    <a:pt x="711" y="969"/>
                    <a:pt x="685" y="1016"/>
                    <a:pt x="650" y="1041"/>
                  </a:cubicBezTo>
                  <a:lnTo>
                    <a:pt x="120" y="1452"/>
                  </a:lnTo>
                  <a:cubicBezTo>
                    <a:pt x="35" y="1517"/>
                    <a:pt x="1" y="1673"/>
                    <a:pt x="62" y="1717"/>
                  </a:cubicBezTo>
                  <a:lnTo>
                    <a:pt x="446" y="1995"/>
                  </a:lnTo>
                  <a:cubicBezTo>
                    <a:pt x="470" y="2013"/>
                    <a:pt x="484" y="2050"/>
                    <a:pt x="477" y="2097"/>
                  </a:cubicBezTo>
                  <a:lnTo>
                    <a:pt x="385" y="2856"/>
                  </a:lnTo>
                  <a:cubicBezTo>
                    <a:pt x="377" y="2928"/>
                    <a:pt x="406" y="2969"/>
                    <a:pt x="447" y="2969"/>
                  </a:cubicBezTo>
                  <a:cubicBezTo>
                    <a:pt x="474" y="2969"/>
                    <a:pt x="506" y="2951"/>
                    <a:pt x="535" y="2913"/>
                  </a:cubicBezTo>
                  <a:lnTo>
                    <a:pt x="1011" y="2309"/>
                  </a:lnTo>
                  <a:cubicBezTo>
                    <a:pt x="1036" y="2271"/>
                    <a:pt x="1070" y="2251"/>
                    <a:pt x="1100" y="2251"/>
                  </a:cubicBezTo>
                  <a:cubicBezTo>
                    <a:pt x="1102" y="2251"/>
                    <a:pt x="1104" y="2251"/>
                    <a:pt x="1106" y="2251"/>
                  </a:cubicBezTo>
                  <a:lnTo>
                    <a:pt x="1579" y="2312"/>
                  </a:lnTo>
                  <a:cubicBezTo>
                    <a:pt x="1581" y="2312"/>
                    <a:pt x="1582" y="2312"/>
                    <a:pt x="1584" y="2312"/>
                  </a:cubicBezTo>
                  <a:cubicBezTo>
                    <a:pt x="1661" y="2312"/>
                    <a:pt x="1745" y="2181"/>
                    <a:pt x="1728" y="2081"/>
                  </a:cubicBezTo>
                  <a:lnTo>
                    <a:pt x="1640" y="1428"/>
                  </a:lnTo>
                  <a:cubicBezTo>
                    <a:pt x="1633" y="1388"/>
                    <a:pt x="1643" y="1336"/>
                    <a:pt x="1667" y="1289"/>
                  </a:cubicBezTo>
                  <a:lnTo>
                    <a:pt x="2051" y="568"/>
                  </a:lnTo>
                  <a:cubicBezTo>
                    <a:pt x="2106" y="468"/>
                    <a:pt x="2085" y="363"/>
                    <a:pt x="2022" y="363"/>
                  </a:cubicBezTo>
                  <a:cubicBezTo>
                    <a:pt x="2014" y="363"/>
                    <a:pt x="2006" y="364"/>
                    <a:pt x="1997" y="368"/>
                  </a:cubicBezTo>
                  <a:lnTo>
                    <a:pt x="1463" y="572"/>
                  </a:lnTo>
                  <a:cubicBezTo>
                    <a:pt x="1455" y="575"/>
                    <a:pt x="1447" y="577"/>
                    <a:pt x="1440" y="577"/>
                  </a:cubicBezTo>
                  <a:cubicBezTo>
                    <a:pt x="1418" y="577"/>
                    <a:pt x="1398" y="564"/>
                    <a:pt x="1388" y="541"/>
                  </a:cubicBezTo>
                  <a:lnTo>
                    <a:pt x="1150" y="37"/>
                  </a:lnTo>
                  <a:cubicBezTo>
                    <a:pt x="1139" y="12"/>
                    <a:pt x="1121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432967" y="3036016"/>
              <a:ext cx="106550" cy="150283"/>
            </a:xfrm>
            <a:custGeom>
              <a:rect b="b" l="l" r="r" t="t"/>
              <a:pathLst>
                <a:path extrusionOk="0" h="2969" w="2105">
                  <a:moveTo>
                    <a:pt x="1098" y="1"/>
                  </a:moveTo>
                  <a:cubicBezTo>
                    <a:pt x="1052" y="1"/>
                    <a:pt x="992" y="58"/>
                    <a:pt x="966" y="142"/>
                  </a:cubicBezTo>
                  <a:lnTo>
                    <a:pt x="727" y="921"/>
                  </a:lnTo>
                  <a:cubicBezTo>
                    <a:pt x="711" y="968"/>
                    <a:pt x="683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2" y="1716"/>
                  </a:cubicBezTo>
                  <a:lnTo>
                    <a:pt x="446" y="1995"/>
                  </a:lnTo>
                  <a:cubicBezTo>
                    <a:pt x="470" y="2012"/>
                    <a:pt x="483" y="2049"/>
                    <a:pt x="476" y="2097"/>
                  </a:cubicBezTo>
                  <a:lnTo>
                    <a:pt x="385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9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78" y="2311"/>
                  </a:lnTo>
                  <a:cubicBezTo>
                    <a:pt x="1579" y="2311"/>
                    <a:pt x="1581" y="2311"/>
                    <a:pt x="1583" y="2311"/>
                  </a:cubicBezTo>
                  <a:cubicBezTo>
                    <a:pt x="1660" y="2311"/>
                    <a:pt x="1744" y="2180"/>
                    <a:pt x="1727" y="2080"/>
                  </a:cubicBezTo>
                  <a:lnTo>
                    <a:pt x="1639" y="1427"/>
                  </a:lnTo>
                  <a:cubicBezTo>
                    <a:pt x="1632" y="1387"/>
                    <a:pt x="1642" y="1335"/>
                    <a:pt x="1666" y="1288"/>
                  </a:cubicBezTo>
                  <a:lnTo>
                    <a:pt x="2050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2" y="571"/>
                  </a:lnTo>
                  <a:cubicBezTo>
                    <a:pt x="1454" y="574"/>
                    <a:pt x="1446" y="576"/>
                    <a:pt x="1438" y="576"/>
                  </a:cubicBezTo>
                  <a:cubicBezTo>
                    <a:pt x="1417" y="576"/>
                    <a:pt x="1397" y="563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568572" y="2957710"/>
              <a:ext cx="106600" cy="150233"/>
            </a:xfrm>
            <a:custGeom>
              <a:rect b="b" l="l" r="r" t="t"/>
              <a:pathLst>
                <a:path extrusionOk="0" h="2968" w="2106">
                  <a:moveTo>
                    <a:pt x="1099" y="1"/>
                  </a:moveTo>
                  <a:cubicBezTo>
                    <a:pt x="1052" y="1"/>
                    <a:pt x="991" y="57"/>
                    <a:pt x="965" y="142"/>
                  </a:cubicBezTo>
                  <a:lnTo>
                    <a:pt x="728" y="921"/>
                  </a:lnTo>
                  <a:cubicBezTo>
                    <a:pt x="714" y="968"/>
                    <a:pt x="684" y="1016"/>
                    <a:pt x="650" y="1040"/>
                  </a:cubicBezTo>
                  <a:lnTo>
                    <a:pt x="119" y="1451"/>
                  </a:lnTo>
                  <a:cubicBezTo>
                    <a:pt x="34" y="1515"/>
                    <a:pt x="0" y="1672"/>
                    <a:pt x="61" y="1716"/>
                  </a:cubicBezTo>
                  <a:lnTo>
                    <a:pt x="446" y="1995"/>
                  </a:lnTo>
                  <a:cubicBezTo>
                    <a:pt x="469" y="2012"/>
                    <a:pt x="483" y="2049"/>
                    <a:pt x="476" y="2097"/>
                  </a:cubicBezTo>
                  <a:lnTo>
                    <a:pt x="384" y="2855"/>
                  </a:lnTo>
                  <a:cubicBezTo>
                    <a:pt x="376" y="2927"/>
                    <a:pt x="405" y="2968"/>
                    <a:pt x="446" y="2968"/>
                  </a:cubicBezTo>
                  <a:cubicBezTo>
                    <a:pt x="473" y="2968"/>
                    <a:pt x="504" y="2951"/>
                    <a:pt x="534" y="2913"/>
                  </a:cubicBezTo>
                  <a:lnTo>
                    <a:pt x="1010" y="2308"/>
                  </a:lnTo>
                  <a:cubicBezTo>
                    <a:pt x="1038" y="2270"/>
                    <a:pt x="1070" y="2249"/>
                    <a:pt x="1099" y="2249"/>
                  </a:cubicBezTo>
                  <a:cubicBezTo>
                    <a:pt x="1101" y="2249"/>
                    <a:pt x="1103" y="2250"/>
                    <a:pt x="1105" y="2250"/>
                  </a:cubicBezTo>
                  <a:lnTo>
                    <a:pt x="1581" y="2311"/>
                  </a:lnTo>
                  <a:cubicBezTo>
                    <a:pt x="1583" y="2311"/>
                    <a:pt x="1585" y="2311"/>
                    <a:pt x="1587" y="2311"/>
                  </a:cubicBezTo>
                  <a:cubicBezTo>
                    <a:pt x="1660" y="2311"/>
                    <a:pt x="1744" y="2179"/>
                    <a:pt x="1727" y="2080"/>
                  </a:cubicBezTo>
                  <a:lnTo>
                    <a:pt x="1639" y="1427"/>
                  </a:lnTo>
                  <a:cubicBezTo>
                    <a:pt x="1632" y="1386"/>
                    <a:pt x="1643" y="1335"/>
                    <a:pt x="1666" y="1288"/>
                  </a:cubicBezTo>
                  <a:lnTo>
                    <a:pt x="2051" y="567"/>
                  </a:lnTo>
                  <a:cubicBezTo>
                    <a:pt x="2105" y="467"/>
                    <a:pt x="2084" y="362"/>
                    <a:pt x="2021" y="362"/>
                  </a:cubicBezTo>
                  <a:cubicBezTo>
                    <a:pt x="2013" y="362"/>
                    <a:pt x="2005" y="363"/>
                    <a:pt x="1996" y="367"/>
                  </a:cubicBezTo>
                  <a:lnTo>
                    <a:pt x="1466" y="571"/>
                  </a:lnTo>
                  <a:cubicBezTo>
                    <a:pt x="1457" y="574"/>
                    <a:pt x="1448" y="576"/>
                    <a:pt x="1440" y="576"/>
                  </a:cubicBezTo>
                  <a:cubicBezTo>
                    <a:pt x="1417" y="576"/>
                    <a:pt x="1397" y="562"/>
                    <a:pt x="1387" y="540"/>
                  </a:cubicBezTo>
                  <a:lnTo>
                    <a:pt x="1149" y="37"/>
                  </a:lnTo>
                  <a:cubicBezTo>
                    <a:pt x="1138" y="12"/>
                    <a:pt x="1119" y="1"/>
                    <a:pt x="1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2503174" y="2200925"/>
              <a:ext cx="210164" cy="494685"/>
            </a:xfrm>
            <a:custGeom>
              <a:rect b="b" l="l" r="r" t="t"/>
              <a:pathLst>
                <a:path extrusionOk="0" h="9773" w="4152">
                  <a:moveTo>
                    <a:pt x="240" y="1"/>
                  </a:moveTo>
                  <a:cubicBezTo>
                    <a:pt x="156" y="1"/>
                    <a:pt x="76" y="8"/>
                    <a:pt x="0" y="22"/>
                  </a:cubicBezTo>
                  <a:lnTo>
                    <a:pt x="510" y="2629"/>
                  </a:lnTo>
                  <a:lnTo>
                    <a:pt x="2071" y="4326"/>
                  </a:lnTo>
                  <a:lnTo>
                    <a:pt x="426" y="8253"/>
                  </a:lnTo>
                  <a:lnTo>
                    <a:pt x="1003" y="9772"/>
                  </a:lnTo>
                  <a:cubicBezTo>
                    <a:pt x="1003" y="9772"/>
                    <a:pt x="4151" y="4292"/>
                    <a:pt x="3950" y="3915"/>
                  </a:cubicBezTo>
                  <a:cubicBezTo>
                    <a:pt x="3751" y="3541"/>
                    <a:pt x="2489" y="1419"/>
                    <a:pt x="1819" y="790"/>
                  </a:cubicBezTo>
                  <a:cubicBezTo>
                    <a:pt x="1178" y="185"/>
                    <a:pt x="656" y="1"/>
                    <a:pt x="240" y="1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2464603" y="2194193"/>
              <a:ext cx="260427" cy="429844"/>
            </a:xfrm>
            <a:custGeom>
              <a:rect b="b" l="l" r="r" t="t"/>
              <a:pathLst>
                <a:path extrusionOk="0" h="8492" w="5145">
                  <a:moveTo>
                    <a:pt x="651" y="1"/>
                  </a:moveTo>
                  <a:cubicBezTo>
                    <a:pt x="274" y="1"/>
                    <a:pt x="0" y="49"/>
                    <a:pt x="0" y="49"/>
                  </a:cubicBezTo>
                  <a:lnTo>
                    <a:pt x="1272" y="2762"/>
                  </a:lnTo>
                  <a:lnTo>
                    <a:pt x="2744" y="4520"/>
                  </a:lnTo>
                  <a:lnTo>
                    <a:pt x="1582" y="7553"/>
                  </a:lnTo>
                  <a:lnTo>
                    <a:pt x="2564" y="8491"/>
                  </a:lnTo>
                  <a:cubicBezTo>
                    <a:pt x="2564" y="8491"/>
                    <a:pt x="3485" y="6907"/>
                    <a:pt x="3931" y="6030"/>
                  </a:cubicBezTo>
                  <a:cubicBezTo>
                    <a:pt x="4624" y="4666"/>
                    <a:pt x="4788" y="4388"/>
                    <a:pt x="4893" y="4098"/>
                  </a:cubicBezTo>
                  <a:cubicBezTo>
                    <a:pt x="5039" y="3684"/>
                    <a:pt x="5145" y="3538"/>
                    <a:pt x="4808" y="3062"/>
                  </a:cubicBezTo>
                  <a:cubicBezTo>
                    <a:pt x="4472" y="2582"/>
                    <a:pt x="2428" y="475"/>
                    <a:pt x="1888" y="230"/>
                  </a:cubicBezTo>
                  <a:cubicBezTo>
                    <a:pt x="1483" y="47"/>
                    <a:pt x="1019" y="1"/>
                    <a:pt x="651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2464603" y="2194294"/>
              <a:ext cx="254758" cy="429743"/>
            </a:xfrm>
            <a:custGeom>
              <a:rect b="b" l="l" r="r" t="t"/>
              <a:pathLst>
                <a:path extrusionOk="0" h="8490" w="5033">
                  <a:moveTo>
                    <a:pt x="647" y="0"/>
                  </a:moveTo>
                  <a:cubicBezTo>
                    <a:pt x="283" y="0"/>
                    <a:pt x="14" y="44"/>
                    <a:pt x="0" y="47"/>
                  </a:cubicBezTo>
                  <a:cubicBezTo>
                    <a:pt x="72" y="44"/>
                    <a:pt x="140" y="44"/>
                    <a:pt x="208" y="44"/>
                  </a:cubicBezTo>
                  <a:cubicBezTo>
                    <a:pt x="1711" y="44"/>
                    <a:pt x="1718" y="663"/>
                    <a:pt x="1844" y="2254"/>
                  </a:cubicBezTo>
                  <a:cubicBezTo>
                    <a:pt x="1861" y="2481"/>
                    <a:pt x="1877" y="2927"/>
                    <a:pt x="1891" y="3501"/>
                  </a:cubicBezTo>
                  <a:lnTo>
                    <a:pt x="2744" y="4518"/>
                  </a:lnTo>
                  <a:lnTo>
                    <a:pt x="1949" y="6592"/>
                  </a:lnTo>
                  <a:cubicBezTo>
                    <a:pt x="1955" y="7041"/>
                    <a:pt x="1963" y="7490"/>
                    <a:pt x="1966" y="7918"/>
                  </a:cubicBezTo>
                  <a:lnTo>
                    <a:pt x="2564" y="8489"/>
                  </a:lnTo>
                  <a:cubicBezTo>
                    <a:pt x="2564" y="8489"/>
                    <a:pt x="3485" y="6905"/>
                    <a:pt x="3931" y="6028"/>
                  </a:cubicBezTo>
                  <a:cubicBezTo>
                    <a:pt x="4624" y="4664"/>
                    <a:pt x="4788" y="4386"/>
                    <a:pt x="4893" y="4096"/>
                  </a:cubicBezTo>
                  <a:cubicBezTo>
                    <a:pt x="4968" y="3882"/>
                    <a:pt x="5032" y="3743"/>
                    <a:pt x="5032" y="3594"/>
                  </a:cubicBezTo>
                  <a:cubicBezTo>
                    <a:pt x="5032" y="3448"/>
                    <a:pt x="4971" y="3294"/>
                    <a:pt x="4808" y="3060"/>
                  </a:cubicBezTo>
                  <a:cubicBezTo>
                    <a:pt x="4472" y="2580"/>
                    <a:pt x="2428" y="473"/>
                    <a:pt x="1888" y="228"/>
                  </a:cubicBezTo>
                  <a:cubicBezTo>
                    <a:pt x="1480" y="44"/>
                    <a:pt x="1014" y="0"/>
                    <a:pt x="647" y="0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2195621" y="3644289"/>
              <a:ext cx="71624" cy="135503"/>
            </a:xfrm>
            <a:custGeom>
              <a:rect b="b" l="l" r="r" t="t"/>
              <a:pathLst>
                <a:path extrusionOk="0" h="2677" w="1415">
                  <a:moveTo>
                    <a:pt x="1415" y="1"/>
                  </a:moveTo>
                  <a:lnTo>
                    <a:pt x="1" y="252"/>
                  </a:lnTo>
                  <a:lnTo>
                    <a:pt x="1" y="2676"/>
                  </a:lnTo>
                  <a:lnTo>
                    <a:pt x="1415" y="2425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2488697" y="3494410"/>
              <a:ext cx="75268" cy="140818"/>
            </a:xfrm>
            <a:custGeom>
              <a:rect b="b" l="l" r="r" t="t"/>
              <a:pathLst>
                <a:path extrusionOk="0" h="2782" w="1487">
                  <a:moveTo>
                    <a:pt x="1487" y="1"/>
                  </a:moveTo>
                  <a:lnTo>
                    <a:pt x="1" y="214"/>
                  </a:lnTo>
                  <a:lnTo>
                    <a:pt x="1" y="2781"/>
                  </a:lnTo>
                  <a:lnTo>
                    <a:pt x="1418" y="2577"/>
                  </a:lnTo>
                  <a:lnTo>
                    <a:pt x="1487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2176740" y="2703660"/>
              <a:ext cx="396335" cy="1019032"/>
            </a:xfrm>
            <a:custGeom>
              <a:rect b="b" l="l" r="r" t="t"/>
              <a:pathLst>
                <a:path extrusionOk="0" h="20132" w="7830">
                  <a:moveTo>
                    <a:pt x="7405" y="0"/>
                  </a:moveTo>
                  <a:lnTo>
                    <a:pt x="575" y="1496"/>
                  </a:lnTo>
                  <a:cubicBezTo>
                    <a:pt x="575" y="2850"/>
                    <a:pt x="479" y="10727"/>
                    <a:pt x="479" y="10727"/>
                  </a:cubicBezTo>
                  <a:cubicBezTo>
                    <a:pt x="445" y="11121"/>
                    <a:pt x="71" y="11879"/>
                    <a:pt x="44" y="13286"/>
                  </a:cubicBezTo>
                  <a:cubicBezTo>
                    <a:pt x="0" y="15326"/>
                    <a:pt x="313" y="20056"/>
                    <a:pt x="313" y="20056"/>
                  </a:cubicBezTo>
                  <a:cubicBezTo>
                    <a:pt x="313" y="20056"/>
                    <a:pt x="496" y="20131"/>
                    <a:pt x="797" y="20131"/>
                  </a:cubicBezTo>
                  <a:cubicBezTo>
                    <a:pt x="1078" y="20131"/>
                    <a:pt x="1460" y="20065"/>
                    <a:pt x="1890" y="19811"/>
                  </a:cubicBezTo>
                  <a:cubicBezTo>
                    <a:pt x="1890" y="19811"/>
                    <a:pt x="3002" y="12845"/>
                    <a:pt x="3257" y="10788"/>
                  </a:cubicBezTo>
                  <a:cubicBezTo>
                    <a:pt x="3478" y="8993"/>
                    <a:pt x="4348" y="4747"/>
                    <a:pt x="4348" y="4747"/>
                  </a:cubicBezTo>
                  <a:lnTo>
                    <a:pt x="5324" y="9914"/>
                  </a:lnTo>
                  <a:cubicBezTo>
                    <a:pt x="5324" y="9914"/>
                    <a:pt x="5062" y="11009"/>
                    <a:pt x="5147" y="12196"/>
                  </a:cubicBezTo>
                  <a:cubicBezTo>
                    <a:pt x="5215" y="13113"/>
                    <a:pt x="6075" y="17625"/>
                    <a:pt x="6075" y="17625"/>
                  </a:cubicBezTo>
                  <a:cubicBezTo>
                    <a:pt x="6075" y="17625"/>
                    <a:pt x="6294" y="17734"/>
                    <a:pt x="6663" y="17734"/>
                  </a:cubicBezTo>
                  <a:cubicBezTo>
                    <a:pt x="6938" y="17734"/>
                    <a:pt x="7297" y="17673"/>
                    <a:pt x="7711" y="17462"/>
                  </a:cubicBezTo>
                  <a:cubicBezTo>
                    <a:pt x="7711" y="17462"/>
                    <a:pt x="7796" y="10132"/>
                    <a:pt x="7809" y="9275"/>
                  </a:cubicBezTo>
                  <a:cubicBezTo>
                    <a:pt x="7829" y="8296"/>
                    <a:pt x="7405" y="0"/>
                    <a:pt x="7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2175677" y="3721329"/>
              <a:ext cx="186070" cy="205861"/>
            </a:xfrm>
            <a:custGeom>
              <a:rect b="b" l="l" r="r" t="t"/>
              <a:pathLst>
                <a:path extrusionOk="0" h="4067" w="3676">
                  <a:moveTo>
                    <a:pt x="1828" y="0"/>
                  </a:moveTo>
                  <a:cubicBezTo>
                    <a:pt x="1822" y="0"/>
                    <a:pt x="1816" y="1"/>
                    <a:pt x="1809" y="2"/>
                  </a:cubicBezTo>
                  <a:lnTo>
                    <a:pt x="1809" y="206"/>
                  </a:lnTo>
                  <a:cubicBezTo>
                    <a:pt x="1812" y="362"/>
                    <a:pt x="1310" y="492"/>
                    <a:pt x="1102" y="522"/>
                  </a:cubicBezTo>
                  <a:cubicBezTo>
                    <a:pt x="1032" y="531"/>
                    <a:pt x="963" y="536"/>
                    <a:pt x="897" y="536"/>
                  </a:cubicBezTo>
                  <a:cubicBezTo>
                    <a:pt x="666" y="536"/>
                    <a:pt x="474" y="480"/>
                    <a:pt x="395" y="406"/>
                  </a:cubicBezTo>
                  <a:lnTo>
                    <a:pt x="395" y="253"/>
                  </a:lnTo>
                  <a:cubicBezTo>
                    <a:pt x="393" y="253"/>
                    <a:pt x="392" y="253"/>
                    <a:pt x="390" y="253"/>
                  </a:cubicBezTo>
                  <a:cubicBezTo>
                    <a:pt x="307" y="253"/>
                    <a:pt x="237" y="537"/>
                    <a:pt x="174" y="793"/>
                  </a:cubicBezTo>
                  <a:cubicBezTo>
                    <a:pt x="95" y="1096"/>
                    <a:pt x="1" y="1440"/>
                    <a:pt x="119" y="1711"/>
                  </a:cubicBezTo>
                  <a:cubicBezTo>
                    <a:pt x="188" y="1862"/>
                    <a:pt x="293" y="1984"/>
                    <a:pt x="392" y="2110"/>
                  </a:cubicBezTo>
                  <a:cubicBezTo>
                    <a:pt x="561" y="2331"/>
                    <a:pt x="715" y="2576"/>
                    <a:pt x="748" y="2871"/>
                  </a:cubicBezTo>
                  <a:cubicBezTo>
                    <a:pt x="762" y="3001"/>
                    <a:pt x="756" y="3133"/>
                    <a:pt x="776" y="3262"/>
                  </a:cubicBezTo>
                  <a:cubicBezTo>
                    <a:pt x="847" y="3701"/>
                    <a:pt x="1167" y="4000"/>
                    <a:pt x="1608" y="4051"/>
                  </a:cubicBezTo>
                  <a:cubicBezTo>
                    <a:pt x="1694" y="4061"/>
                    <a:pt x="1786" y="4066"/>
                    <a:pt x="1881" y="4066"/>
                  </a:cubicBezTo>
                  <a:cubicBezTo>
                    <a:pt x="2420" y="4066"/>
                    <a:pt x="3075" y="3898"/>
                    <a:pt x="3530" y="3514"/>
                  </a:cubicBezTo>
                  <a:cubicBezTo>
                    <a:pt x="3676" y="3391"/>
                    <a:pt x="3645" y="2973"/>
                    <a:pt x="3560" y="2833"/>
                  </a:cubicBezTo>
                  <a:cubicBezTo>
                    <a:pt x="3475" y="2698"/>
                    <a:pt x="3227" y="2524"/>
                    <a:pt x="3118" y="2405"/>
                  </a:cubicBezTo>
                  <a:cubicBezTo>
                    <a:pt x="2662" y="1909"/>
                    <a:pt x="2493" y="1756"/>
                    <a:pt x="2292" y="1297"/>
                  </a:cubicBezTo>
                  <a:cubicBezTo>
                    <a:pt x="2170" y="1018"/>
                    <a:pt x="2112" y="869"/>
                    <a:pt x="2047" y="617"/>
                  </a:cubicBezTo>
                  <a:cubicBezTo>
                    <a:pt x="2003" y="454"/>
                    <a:pt x="1983" y="359"/>
                    <a:pt x="1962" y="233"/>
                  </a:cubicBezTo>
                  <a:cubicBezTo>
                    <a:pt x="1937" y="71"/>
                    <a:pt x="1895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2461870" y="3602630"/>
              <a:ext cx="273841" cy="120875"/>
            </a:xfrm>
            <a:custGeom>
              <a:rect b="b" l="l" r="r" t="t"/>
              <a:pathLst>
                <a:path extrusionOk="0" h="2388" w="5410">
                  <a:moveTo>
                    <a:pt x="1973" y="0"/>
                  </a:moveTo>
                  <a:cubicBezTo>
                    <a:pt x="1970" y="0"/>
                    <a:pt x="1966" y="1"/>
                    <a:pt x="1962" y="1"/>
                  </a:cubicBezTo>
                  <a:lnTo>
                    <a:pt x="1956" y="221"/>
                  </a:lnTo>
                  <a:cubicBezTo>
                    <a:pt x="1744" y="366"/>
                    <a:pt x="1369" y="445"/>
                    <a:pt x="1054" y="445"/>
                  </a:cubicBezTo>
                  <a:cubicBezTo>
                    <a:pt x="812" y="445"/>
                    <a:pt x="605" y="399"/>
                    <a:pt x="531" y="300"/>
                  </a:cubicBezTo>
                  <a:lnTo>
                    <a:pt x="531" y="160"/>
                  </a:lnTo>
                  <a:cubicBezTo>
                    <a:pt x="531" y="160"/>
                    <a:pt x="530" y="160"/>
                    <a:pt x="530" y="160"/>
                  </a:cubicBezTo>
                  <a:cubicBezTo>
                    <a:pt x="397" y="160"/>
                    <a:pt x="289" y="801"/>
                    <a:pt x="197" y="1214"/>
                  </a:cubicBezTo>
                  <a:cubicBezTo>
                    <a:pt x="116" y="1596"/>
                    <a:pt x="1" y="2041"/>
                    <a:pt x="289" y="2190"/>
                  </a:cubicBezTo>
                  <a:cubicBezTo>
                    <a:pt x="386" y="2240"/>
                    <a:pt x="532" y="2259"/>
                    <a:pt x="699" y="2259"/>
                  </a:cubicBezTo>
                  <a:cubicBezTo>
                    <a:pt x="1031" y="2259"/>
                    <a:pt x="1443" y="2183"/>
                    <a:pt x="1703" y="2123"/>
                  </a:cubicBezTo>
                  <a:cubicBezTo>
                    <a:pt x="1752" y="2111"/>
                    <a:pt x="1803" y="2106"/>
                    <a:pt x="1857" y="2106"/>
                  </a:cubicBezTo>
                  <a:cubicBezTo>
                    <a:pt x="2247" y="2106"/>
                    <a:pt x="2775" y="2363"/>
                    <a:pt x="3193" y="2384"/>
                  </a:cubicBezTo>
                  <a:cubicBezTo>
                    <a:pt x="3252" y="2386"/>
                    <a:pt x="3310" y="2388"/>
                    <a:pt x="3368" y="2388"/>
                  </a:cubicBezTo>
                  <a:cubicBezTo>
                    <a:pt x="4163" y="2388"/>
                    <a:pt x="4814" y="2136"/>
                    <a:pt x="5093" y="1898"/>
                  </a:cubicBezTo>
                  <a:cubicBezTo>
                    <a:pt x="5396" y="1643"/>
                    <a:pt x="5409" y="1290"/>
                    <a:pt x="5117" y="1211"/>
                  </a:cubicBezTo>
                  <a:cubicBezTo>
                    <a:pt x="4651" y="1082"/>
                    <a:pt x="3621" y="854"/>
                    <a:pt x="3091" y="684"/>
                  </a:cubicBezTo>
                  <a:cubicBezTo>
                    <a:pt x="2775" y="582"/>
                    <a:pt x="2455" y="409"/>
                    <a:pt x="2257" y="232"/>
                  </a:cubicBezTo>
                  <a:cubicBezTo>
                    <a:pt x="2103" y="93"/>
                    <a:pt x="2043" y="0"/>
                    <a:pt x="1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2391309" y="2839923"/>
              <a:ext cx="99868" cy="345414"/>
            </a:xfrm>
            <a:custGeom>
              <a:rect b="b" l="l" r="r" t="t"/>
              <a:pathLst>
                <a:path extrusionOk="0" h="6824" w="1973">
                  <a:moveTo>
                    <a:pt x="1972" y="1"/>
                  </a:moveTo>
                  <a:cubicBezTo>
                    <a:pt x="1133" y="963"/>
                    <a:pt x="0" y="1479"/>
                    <a:pt x="0" y="1479"/>
                  </a:cubicBezTo>
                  <a:lnTo>
                    <a:pt x="1010" y="6824"/>
                  </a:lnTo>
                  <a:lnTo>
                    <a:pt x="463" y="1643"/>
                  </a:lnTo>
                  <a:cubicBezTo>
                    <a:pt x="1591" y="783"/>
                    <a:pt x="1972" y="1"/>
                    <a:pt x="1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2223359" y="2209885"/>
              <a:ext cx="334582" cy="584683"/>
            </a:xfrm>
            <a:custGeom>
              <a:rect b="b" l="l" r="r" t="t"/>
              <a:pathLst>
                <a:path extrusionOk="0" h="11551" w="6610">
                  <a:moveTo>
                    <a:pt x="4514" y="1"/>
                  </a:moveTo>
                  <a:cubicBezTo>
                    <a:pt x="4406" y="1"/>
                    <a:pt x="4293" y="8"/>
                    <a:pt x="4175" y="22"/>
                  </a:cubicBezTo>
                  <a:lnTo>
                    <a:pt x="2108" y="447"/>
                  </a:lnTo>
                  <a:cubicBezTo>
                    <a:pt x="1625" y="647"/>
                    <a:pt x="653" y="977"/>
                    <a:pt x="435" y="1977"/>
                  </a:cubicBezTo>
                  <a:cubicBezTo>
                    <a:pt x="173" y="3176"/>
                    <a:pt x="89" y="5699"/>
                    <a:pt x="89" y="5699"/>
                  </a:cubicBezTo>
                  <a:lnTo>
                    <a:pt x="0" y="11299"/>
                  </a:lnTo>
                  <a:cubicBezTo>
                    <a:pt x="291" y="11460"/>
                    <a:pt x="811" y="11551"/>
                    <a:pt x="1453" y="11551"/>
                  </a:cubicBezTo>
                  <a:cubicBezTo>
                    <a:pt x="2970" y="11551"/>
                    <a:pt x="5167" y="11041"/>
                    <a:pt x="6610" y="9735"/>
                  </a:cubicBezTo>
                  <a:cubicBezTo>
                    <a:pt x="6610" y="9735"/>
                    <a:pt x="6357" y="3071"/>
                    <a:pt x="6357" y="2027"/>
                  </a:cubicBezTo>
                  <a:cubicBezTo>
                    <a:pt x="6357" y="1061"/>
                    <a:pt x="5859" y="1"/>
                    <a:pt x="4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2433625" y="2196471"/>
              <a:ext cx="132213" cy="590858"/>
            </a:xfrm>
            <a:custGeom>
              <a:rect b="b" l="l" r="r" t="t"/>
              <a:pathLst>
                <a:path extrusionOk="0" h="11673" w="2612">
                  <a:moveTo>
                    <a:pt x="823" y="1"/>
                  </a:moveTo>
                  <a:cubicBezTo>
                    <a:pt x="587" y="1"/>
                    <a:pt x="315" y="16"/>
                    <a:pt x="0" y="45"/>
                  </a:cubicBezTo>
                  <a:lnTo>
                    <a:pt x="0" y="181"/>
                  </a:lnTo>
                  <a:cubicBezTo>
                    <a:pt x="0" y="181"/>
                    <a:pt x="718" y="626"/>
                    <a:pt x="915" y="1436"/>
                  </a:cubicBezTo>
                  <a:cubicBezTo>
                    <a:pt x="1109" y="2248"/>
                    <a:pt x="1139" y="11673"/>
                    <a:pt x="1139" y="11673"/>
                  </a:cubicBezTo>
                  <a:cubicBezTo>
                    <a:pt x="1139" y="11673"/>
                    <a:pt x="2142" y="11312"/>
                    <a:pt x="2611" y="10860"/>
                  </a:cubicBezTo>
                  <a:cubicBezTo>
                    <a:pt x="2611" y="10860"/>
                    <a:pt x="2550" y="3425"/>
                    <a:pt x="2456" y="2211"/>
                  </a:cubicBezTo>
                  <a:cubicBezTo>
                    <a:pt x="2329" y="621"/>
                    <a:pt x="2324" y="1"/>
                    <a:pt x="8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2191166" y="2220767"/>
              <a:ext cx="191233" cy="603917"/>
            </a:xfrm>
            <a:custGeom>
              <a:rect b="b" l="l" r="r" t="t"/>
              <a:pathLst>
                <a:path extrusionOk="0" h="11931" w="3778">
                  <a:moveTo>
                    <a:pt x="2322" y="0"/>
                  </a:moveTo>
                  <a:cubicBezTo>
                    <a:pt x="2322" y="0"/>
                    <a:pt x="2322" y="0"/>
                    <a:pt x="2322" y="0"/>
                  </a:cubicBezTo>
                  <a:cubicBezTo>
                    <a:pt x="2322" y="0"/>
                    <a:pt x="1442" y="340"/>
                    <a:pt x="731" y="748"/>
                  </a:cubicBezTo>
                  <a:cubicBezTo>
                    <a:pt x="343" y="976"/>
                    <a:pt x="58" y="2594"/>
                    <a:pt x="28" y="3815"/>
                  </a:cubicBezTo>
                  <a:cubicBezTo>
                    <a:pt x="1" y="4879"/>
                    <a:pt x="167" y="11696"/>
                    <a:pt x="167" y="11696"/>
                  </a:cubicBezTo>
                  <a:cubicBezTo>
                    <a:pt x="577" y="11869"/>
                    <a:pt x="1057" y="11931"/>
                    <a:pt x="1530" y="11931"/>
                  </a:cubicBezTo>
                  <a:cubicBezTo>
                    <a:pt x="2673" y="11931"/>
                    <a:pt x="3778" y="11574"/>
                    <a:pt x="3778" y="11574"/>
                  </a:cubicBezTo>
                  <a:cubicBezTo>
                    <a:pt x="3778" y="11574"/>
                    <a:pt x="3682" y="6671"/>
                    <a:pt x="3668" y="3849"/>
                  </a:cubicBezTo>
                  <a:cubicBezTo>
                    <a:pt x="3655" y="594"/>
                    <a:pt x="2329" y="0"/>
                    <a:pt x="23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2301108" y="2312487"/>
              <a:ext cx="56135" cy="176098"/>
            </a:xfrm>
            <a:custGeom>
              <a:rect b="b" l="l" r="r" t="t"/>
              <a:pathLst>
                <a:path extrusionOk="0" h="3479" w="1109">
                  <a:moveTo>
                    <a:pt x="1" y="0"/>
                  </a:moveTo>
                  <a:lnTo>
                    <a:pt x="481" y="721"/>
                  </a:lnTo>
                  <a:lnTo>
                    <a:pt x="140" y="1591"/>
                  </a:lnTo>
                  <a:lnTo>
                    <a:pt x="1109" y="3479"/>
                  </a:lnTo>
                  <a:lnTo>
                    <a:pt x="1109" y="3479"/>
                  </a:lnTo>
                  <a:lnTo>
                    <a:pt x="304" y="1565"/>
                  </a:lnTo>
                  <a:lnTo>
                    <a:pt x="610" y="6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2501959" y="2261717"/>
              <a:ext cx="37406" cy="194877"/>
            </a:xfrm>
            <a:custGeom>
              <a:rect b="b" l="l" r="r" t="t"/>
              <a:pathLst>
                <a:path extrusionOk="0" h="3850" w="739">
                  <a:moveTo>
                    <a:pt x="340" y="1"/>
                  </a:moveTo>
                  <a:lnTo>
                    <a:pt x="82" y="898"/>
                  </a:lnTo>
                  <a:lnTo>
                    <a:pt x="572" y="1455"/>
                  </a:lnTo>
                  <a:lnTo>
                    <a:pt x="1" y="3849"/>
                  </a:lnTo>
                  <a:lnTo>
                    <a:pt x="738" y="1402"/>
                  </a:lnTo>
                  <a:lnTo>
                    <a:pt x="208" y="80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2347423" y="1876466"/>
              <a:ext cx="197105" cy="200142"/>
            </a:xfrm>
            <a:custGeom>
              <a:rect b="b" l="l" r="r" t="t"/>
              <a:pathLst>
                <a:path extrusionOk="0" h="3954" w="3894">
                  <a:moveTo>
                    <a:pt x="2285" y="0"/>
                  </a:moveTo>
                  <a:cubicBezTo>
                    <a:pt x="2175" y="0"/>
                    <a:pt x="2063" y="10"/>
                    <a:pt x="1948" y="30"/>
                  </a:cubicBezTo>
                  <a:cubicBezTo>
                    <a:pt x="871" y="221"/>
                    <a:pt x="1" y="1247"/>
                    <a:pt x="1" y="2322"/>
                  </a:cubicBezTo>
                  <a:cubicBezTo>
                    <a:pt x="1" y="3279"/>
                    <a:pt x="693" y="3953"/>
                    <a:pt x="1606" y="3953"/>
                  </a:cubicBezTo>
                  <a:cubicBezTo>
                    <a:pt x="1717" y="3953"/>
                    <a:pt x="1832" y="3943"/>
                    <a:pt x="1948" y="3923"/>
                  </a:cubicBezTo>
                  <a:cubicBezTo>
                    <a:pt x="3023" y="3733"/>
                    <a:pt x="3893" y="2709"/>
                    <a:pt x="3893" y="1635"/>
                  </a:cubicBezTo>
                  <a:cubicBezTo>
                    <a:pt x="3893" y="675"/>
                    <a:pt x="3199" y="0"/>
                    <a:pt x="22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2275647" y="2076558"/>
              <a:ext cx="42063" cy="95718"/>
            </a:xfrm>
            <a:custGeom>
              <a:rect b="b" l="l" r="r" t="t"/>
              <a:pathLst>
                <a:path extrusionOk="0" h="1891" w="831">
                  <a:moveTo>
                    <a:pt x="0" y="1"/>
                  </a:moveTo>
                  <a:cubicBezTo>
                    <a:pt x="0" y="1"/>
                    <a:pt x="317" y="1424"/>
                    <a:pt x="443" y="1646"/>
                  </a:cubicBezTo>
                  <a:cubicBezTo>
                    <a:pt x="568" y="1867"/>
                    <a:pt x="830" y="1890"/>
                    <a:pt x="830" y="1890"/>
                  </a:cubicBezTo>
                  <a:lnTo>
                    <a:pt x="810" y="8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2252110" y="1965553"/>
              <a:ext cx="53756" cy="111055"/>
            </a:xfrm>
            <a:custGeom>
              <a:rect b="b" l="l" r="r" t="t"/>
              <a:pathLst>
                <a:path extrusionOk="0" h="2194" w="1062">
                  <a:moveTo>
                    <a:pt x="864" y="0"/>
                  </a:moveTo>
                  <a:cubicBezTo>
                    <a:pt x="864" y="0"/>
                    <a:pt x="523" y="4"/>
                    <a:pt x="258" y="320"/>
                  </a:cubicBezTo>
                  <a:cubicBezTo>
                    <a:pt x="0" y="633"/>
                    <a:pt x="143" y="1439"/>
                    <a:pt x="465" y="2194"/>
                  </a:cubicBezTo>
                  <a:lnTo>
                    <a:pt x="1061" y="2156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2236621" y="1893828"/>
              <a:ext cx="297023" cy="390767"/>
            </a:xfrm>
            <a:custGeom>
              <a:rect b="b" l="l" r="r" t="t"/>
              <a:pathLst>
                <a:path extrusionOk="0" h="7720" w="5868">
                  <a:moveTo>
                    <a:pt x="4237" y="1"/>
                  </a:moveTo>
                  <a:cubicBezTo>
                    <a:pt x="3561" y="1"/>
                    <a:pt x="2787" y="310"/>
                    <a:pt x="2240" y="751"/>
                  </a:cubicBezTo>
                  <a:cubicBezTo>
                    <a:pt x="1115" y="1659"/>
                    <a:pt x="1543" y="3542"/>
                    <a:pt x="1543" y="3542"/>
                  </a:cubicBezTo>
                  <a:cubicBezTo>
                    <a:pt x="1522" y="3559"/>
                    <a:pt x="1499" y="3566"/>
                    <a:pt x="1475" y="3566"/>
                  </a:cubicBezTo>
                  <a:cubicBezTo>
                    <a:pt x="1364" y="3566"/>
                    <a:pt x="1228" y="3414"/>
                    <a:pt x="1108" y="3308"/>
                  </a:cubicBezTo>
                  <a:cubicBezTo>
                    <a:pt x="1045" y="3253"/>
                    <a:pt x="919" y="3199"/>
                    <a:pt x="777" y="3199"/>
                  </a:cubicBezTo>
                  <a:cubicBezTo>
                    <a:pt x="592" y="3199"/>
                    <a:pt x="380" y="3292"/>
                    <a:pt x="245" y="3600"/>
                  </a:cubicBezTo>
                  <a:cubicBezTo>
                    <a:pt x="0" y="4157"/>
                    <a:pt x="456" y="4756"/>
                    <a:pt x="833" y="4807"/>
                  </a:cubicBezTo>
                  <a:cubicBezTo>
                    <a:pt x="895" y="4816"/>
                    <a:pt x="952" y="4820"/>
                    <a:pt x="1004" y="4820"/>
                  </a:cubicBezTo>
                  <a:cubicBezTo>
                    <a:pt x="1500" y="4820"/>
                    <a:pt x="1581" y="4463"/>
                    <a:pt x="1581" y="4463"/>
                  </a:cubicBezTo>
                  <a:lnTo>
                    <a:pt x="1628" y="6874"/>
                  </a:lnTo>
                  <a:cubicBezTo>
                    <a:pt x="2009" y="7296"/>
                    <a:pt x="2795" y="7719"/>
                    <a:pt x="3356" y="7719"/>
                  </a:cubicBezTo>
                  <a:cubicBezTo>
                    <a:pt x="3456" y="7719"/>
                    <a:pt x="3549" y="7706"/>
                    <a:pt x="3631" y="7677"/>
                  </a:cubicBezTo>
                  <a:cubicBezTo>
                    <a:pt x="4066" y="7523"/>
                    <a:pt x="4162" y="6772"/>
                    <a:pt x="3746" y="6364"/>
                  </a:cubicBezTo>
                  <a:lnTo>
                    <a:pt x="3743" y="5654"/>
                  </a:lnTo>
                  <a:cubicBezTo>
                    <a:pt x="3743" y="5654"/>
                    <a:pt x="4335" y="5637"/>
                    <a:pt x="4620" y="5541"/>
                  </a:cubicBezTo>
                  <a:cubicBezTo>
                    <a:pt x="5100" y="5385"/>
                    <a:pt x="5399" y="4953"/>
                    <a:pt x="5545" y="4409"/>
                  </a:cubicBezTo>
                  <a:cubicBezTo>
                    <a:pt x="5780" y="3539"/>
                    <a:pt x="5868" y="2849"/>
                    <a:pt x="5671" y="1251"/>
                  </a:cubicBezTo>
                  <a:cubicBezTo>
                    <a:pt x="5559" y="347"/>
                    <a:pt x="4953" y="1"/>
                    <a:pt x="4237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2282380" y="1849385"/>
              <a:ext cx="262148" cy="233954"/>
            </a:xfrm>
            <a:custGeom>
              <a:rect b="b" l="l" r="r" t="t"/>
              <a:pathLst>
                <a:path extrusionOk="0" h="4622" w="5179">
                  <a:moveTo>
                    <a:pt x="5059" y="1"/>
                  </a:moveTo>
                  <a:lnTo>
                    <a:pt x="5059" y="1"/>
                  </a:lnTo>
                  <a:cubicBezTo>
                    <a:pt x="4257" y="535"/>
                    <a:pt x="3267" y="425"/>
                    <a:pt x="2356" y="477"/>
                  </a:cubicBezTo>
                  <a:cubicBezTo>
                    <a:pt x="1078" y="552"/>
                    <a:pt x="687" y="1000"/>
                    <a:pt x="405" y="1357"/>
                  </a:cubicBezTo>
                  <a:cubicBezTo>
                    <a:pt x="10" y="1864"/>
                    <a:pt x="266" y="2295"/>
                    <a:pt x="266" y="2295"/>
                  </a:cubicBezTo>
                  <a:cubicBezTo>
                    <a:pt x="266" y="2295"/>
                    <a:pt x="0" y="4036"/>
                    <a:pt x="204" y="4186"/>
                  </a:cubicBezTo>
                  <a:cubicBezTo>
                    <a:pt x="351" y="4292"/>
                    <a:pt x="572" y="4621"/>
                    <a:pt x="636" y="4621"/>
                  </a:cubicBezTo>
                  <a:cubicBezTo>
                    <a:pt x="637" y="4621"/>
                    <a:pt x="638" y="4621"/>
                    <a:pt x="639" y="4621"/>
                  </a:cubicBezTo>
                  <a:cubicBezTo>
                    <a:pt x="843" y="4583"/>
                    <a:pt x="928" y="3696"/>
                    <a:pt x="1034" y="3166"/>
                  </a:cubicBezTo>
                  <a:cubicBezTo>
                    <a:pt x="1153" y="2557"/>
                    <a:pt x="1201" y="2336"/>
                    <a:pt x="1422" y="2326"/>
                  </a:cubicBezTo>
                  <a:cubicBezTo>
                    <a:pt x="1581" y="2319"/>
                    <a:pt x="2771" y="2220"/>
                    <a:pt x="3533" y="1996"/>
                  </a:cubicBezTo>
                  <a:cubicBezTo>
                    <a:pt x="4294" y="1768"/>
                    <a:pt x="4584" y="1531"/>
                    <a:pt x="4584" y="1531"/>
                  </a:cubicBezTo>
                  <a:cubicBezTo>
                    <a:pt x="5080" y="1048"/>
                    <a:pt x="5178" y="477"/>
                    <a:pt x="50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2259348" y="1944041"/>
              <a:ext cx="41658" cy="28295"/>
            </a:xfrm>
            <a:custGeom>
              <a:rect b="b" l="l" r="r" t="t"/>
              <a:pathLst>
                <a:path extrusionOk="0" h="559" w="823">
                  <a:moveTo>
                    <a:pt x="428" y="1"/>
                  </a:moveTo>
                  <a:cubicBezTo>
                    <a:pt x="259" y="1"/>
                    <a:pt x="83" y="118"/>
                    <a:pt x="0" y="300"/>
                  </a:cubicBezTo>
                  <a:lnTo>
                    <a:pt x="721" y="558"/>
                  </a:lnTo>
                  <a:cubicBezTo>
                    <a:pt x="823" y="334"/>
                    <a:pt x="744" y="92"/>
                    <a:pt x="544" y="21"/>
                  </a:cubicBezTo>
                  <a:cubicBezTo>
                    <a:pt x="506" y="7"/>
                    <a:pt x="467" y="1"/>
                    <a:pt x="4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2327126" y="2150561"/>
              <a:ext cx="99008" cy="43784"/>
            </a:xfrm>
            <a:custGeom>
              <a:rect b="b" l="l" r="r" t="t"/>
              <a:pathLst>
                <a:path extrusionOk="0" h="865" w="19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69" y="306"/>
                    <a:pt x="293" y="551"/>
                  </a:cubicBezTo>
                  <a:cubicBezTo>
                    <a:pt x="565" y="853"/>
                    <a:pt x="1955" y="864"/>
                    <a:pt x="1955" y="864"/>
                  </a:cubicBezTo>
                  <a:lnTo>
                    <a:pt x="1955" y="582"/>
                  </a:lnTo>
                  <a:cubicBezTo>
                    <a:pt x="1955" y="582"/>
                    <a:pt x="888" y="554"/>
                    <a:pt x="513" y="422"/>
                  </a:cubicBezTo>
                  <a:cubicBezTo>
                    <a:pt x="265" y="334"/>
                    <a:pt x="58" y="136"/>
                    <a:pt x="0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2391511" y="2032672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8" y="1"/>
                    <a:pt x="226" y="1"/>
                    <a:pt x="214" y="4"/>
                  </a:cubicBezTo>
                  <a:cubicBezTo>
                    <a:pt x="95" y="24"/>
                    <a:pt x="0" y="143"/>
                    <a:pt x="0" y="265"/>
                  </a:cubicBezTo>
                  <a:cubicBezTo>
                    <a:pt x="0" y="375"/>
                    <a:pt x="76" y="452"/>
                    <a:pt x="178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9" y="313"/>
                    <a:pt x="429" y="190"/>
                  </a:cubicBezTo>
                  <a:cubicBezTo>
                    <a:pt x="429" y="80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2375162" y="1997999"/>
              <a:ext cx="26524" cy="22322"/>
            </a:xfrm>
            <a:custGeom>
              <a:rect b="b" l="l" r="r" t="t"/>
              <a:pathLst>
                <a:path extrusionOk="0" h="441" w="524">
                  <a:moveTo>
                    <a:pt x="336" y="0"/>
                  </a:moveTo>
                  <a:cubicBezTo>
                    <a:pt x="282" y="0"/>
                    <a:pt x="225" y="19"/>
                    <a:pt x="173" y="56"/>
                  </a:cubicBezTo>
                  <a:cubicBezTo>
                    <a:pt x="47" y="148"/>
                    <a:pt x="0" y="321"/>
                    <a:pt x="64" y="440"/>
                  </a:cubicBezTo>
                  <a:lnTo>
                    <a:pt x="523" y="108"/>
                  </a:lnTo>
                  <a:cubicBezTo>
                    <a:pt x="483" y="37"/>
                    <a:pt x="413" y="0"/>
                    <a:pt x="3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2418845" y="2115584"/>
              <a:ext cx="27232" cy="16501"/>
            </a:xfrm>
            <a:custGeom>
              <a:rect b="b" l="l" r="r" t="t"/>
              <a:pathLst>
                <a:path extrusionOk="0" h="326" w="538">
                  <a:moveTo>
                    <a:pt x="48" y="1"/>
                  </a:moveTo>
                  <a:lnTo>
                    <a:pt x="48" y="1"/>
                  </a:lnTo>
                  <a:cubicBezTo>
                    <a:pt x="0" y="151"/>
                    <a:pt x="68" y="294"/>
                    <a:pt x="204" y="321"/>
                  </a:cubicBezTo>
                  <a:cubicBezTo>
                    <a:pt x="219" y="324"/>
                    <a:pt x="235" y="325"/>
                    <a:pt x="250" y="325"/>
                  </a:cubicBezTo>
                  <a:cubicBezTo>
                    <a:pt x="372" y="325"/>
                    <a:pt x="492" y="233"/>
                    <a:pt x="537" y="9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2488545" y="1973247"/>
              <a:ext cx="25511" cy="20247"/>
            </a:xfrm>
            <a:custGeom>
              <a:rect b="b" l="l" r="r" t="t"/>
              <a:pathLst>
                <a:path extrusionOk="0" h="400" w="504">
                  <a:moveTo>
                    <a:pt x="251" y="1"/>
                  </a:moveTo>
                  <a:cubicBezTo>
                    <a:pt x="158" y="1"/>
                    <a:pt x="60" y="56"/>
                    <a:pt x="1" y="151"/>
                  </a:cubicBezTo>
                  <a:lnTo>
                    <a:pt x="418" y="399"/>
                  </a:lnTo>
                  <a:cubicBezTo>
                    <a:pt x="503" y="263"/>
                    <a:pt x="480" y="100"/>
                    <a:pt x="364" y="32"/>
                  </a:cubicBezTo>
                  <a:cubicBezTo>
                    <a:pt x="329" y="11"/>
                    <a:pt x="290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2481510" y="2013741"/>
              <a:ext cx="21715" cy="22930"/>
            </a:xfrm>
            <a:custGeom>
              <a:rect b="b" l="l" r="r" t="t"/>
              <a:pathLst>
                <a:path extrusionOk="0" h="453" w="429">
                  <a:moveTo>
                    <a:pt x="249" y="1"/>
                  </a:moveTo>
                  <a:cubicBezTo>
                    <a:pt x="237" y="1"/>
                    <a:pt x="226" y="2"/>
                    <a:pt x="214" y="4"/>
                  </a:cubicBezTo>
                  <a:cubicBezTo>
                    <a:pt x="99" y="24"/>
                    <a:pt x="0" y="140"/>
                    <a:pt x="0" y="266"/>
                  </a:cubicBezTo>
                  <a:cubicBezTo>
                    <a:pt x="0" y="376"/>
                    <a:pt x="80" y="452"/>
                    <a:pt x="179" y="452"/>
                  </a:cubicBezTo>
                  <a:cubicBezTo>
                    <a:pt x="190" y="452"/>
                    <a:pt x="202" y="451"/>
                    <a:pt x="214" y="449"/>
                  </a:cubicBezTo>
                  <a:cubicBezTo>
                    <a:pt x="333" y="429"/>
                    <a:pt x="428" y="313"/>
                    <a:pt x="428" y="191"/>
                  </a:cubicBezTo>
                  <a:cubicBezTo>
                    <a:pt x="428" y="81"/>
                    <a:pt x="351" y="1"/>
                    <a:pt x="2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2448051" y="2022852"/>
              <a:ext cx="37609" cy="64436"/>
            </a:xfrm>
            <a:custGeom>
              <a:rect b="b" l="l" r="r" t="t"/>
              <a:pathLst>
                <a:path extrusionOk="0" h="1273" w="743">
                  <a:moveTo>
                    <a:pt x="1" y="1"/>
                  </a:moveTo>
                  <a:lnTo>
                    <a:pt x="70" y="1272"/>
                  </a:lnTo>
                  <a:lnTo>
                    <a:pt x="743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2357192" y="2247240"/>
              <a:ext cx="102652" cy="55325"/>
            </a:xfrm>
            <a:custGeom>
              <a:rect b="b" l="l" r="r" t="t"/>
              <a:pathLst>
                <a:path extrusionOk="0" h="1093" w="2028">
                  <a:moveTo>
                    <a:pt x="1297" y="1"/>
                  </a:moveTo>
                  <a:lnTo>
                    <a:pt x="1239" y="593"/>
                  </a:lnTo>
                  <a:lnTo>
                    <a:pt x="545" y="194"/>
                  </a:lnTo>
                  <a:lnTo>
                    <a:pt x="1" y="834"/>
                  </a:lnTo>
                  <a:cubicBezTo>
                    <a:pt x="175" y="986"/>
                    <a:pt x="502" y="1092"/>
                    <a:pt x="835" y="1092"/>
                  </a:cubicBezTo>
                  <a:cubicBezTo>
                    <a:pt x="963" y="1092"/>
                    <a:pt x="1093" y="1076"/>
                    <a:pt x="1215" y="1041"/>
                  </a:cubicBezTo>
                  <a:cubicBezTo>
                    <a:pt x="1653" y="916"/>
                    <a:pt x="1895" y="745"/>
                    <a:pt x="2028" y="409"/>
                  </a:cubicBezTo>
                  <a:lnTo>
                    <a:pt x="1297" y="1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2357192" y="2247240"/>
              <a:ext cx="102652" cy="55122"/>
            </a:xfrm>
            <a:custGeom>
              <a:rect b="b" l="l" r="r" t="t"/>
              <a:pathLst>
                <a:path extrusionOk="0" h="1089" w="2028">
                  <a:moveTo>
                    <a:pt x="1297" y="1"/>
                  </a:moveTo>
                  <a:lnTo>
                    <a:pt x="1239" y="593"/>
                  </a:lnTo>
                  <a:lnTo>
                    <a:pt x="1684" y="300"/>
                  </a:lnTo>
                  <a:cubicBezTo>
                    <a:pt x="1684" y="300"/>
                    <a:pt x="1769" y="528"/>
                    <a:pt x="1763" y="783"/>
                  </a:cubicBezTo>
                  <a:cubicBezTo>
                    <a:pt x="1882" y="688"/>
                    <a:pt x="1967" y="566"/>
                    <a:pt x="2028" y="409"/>
                  </a:cubicBezTo>
                  <a:lnTo>
                    <a:pt x="1297" y="1"/>
                  </a:lnTo>
                  <a:close/>
                  <a:moveTo>
                    <a:pt x="545" y="194"/>
                  </a:moveTo>
                  <a:lnTo>
                    <a:pt x="12" y="820"/>
                  </a:lnTo>
                  <a:lnTo>
                    <a:pt x="1" y="834"/>
                  </a:lnTo>
                  <a:cubicBezTo>
                    <a:pt x="158" y="970"/>
                    <a:pt x="433" y="1068"/>
                    <a:pt x="729" y="1089"/>
                  </a:cubicBezTo>
                  <a:cubicBezTo>
                    <a:pt x="668" y="956"/>
                    <a:pt x="633" y="803"/>
                    <a:pt x="641" y="630"/>
                  </a:cubicBezTo>
                  <a:lnTo>
                    <a:pt x="1239" y="593"/>
                  </a:lnTo>
                  <a:lnTo>
                    <a:pt x="545" y="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2388575" y="2262426"/>
              <a:ext cx="59374" cy="62411"/>
            </a:xfrm>
            <a:custGeom>
              <a:rect b="b" l="l" r="r" t="t"/>
              <a:pathLst>
                <a:path extrusionOk="0" h="1233" w="1173">
                  <a:moveTo>
                    <a:pt x="1064" y="0"/>
                  </a:moveTo>
                  <a:lnTo>
                    <a:pt x="619" y="293"/>
                  </a:lnTo>
                  <a:lnTo>
                    <a:pt x="21" y="330"/>
                  </a:lnTo>
                  <a:cubicBezTo>
                    <a:pt x="0" y="751"/>
                    <a:pt x="234" y="1054"/>
                    <a:pt x="469" y="1228"/>
                  </a:cubicBezTo>
                  <a:cubicBezTo>
                    <a:pt x="496" y="1231"/>
                    <a:pt x="522" y="1232"/>
                    <a:pt x="547" y="1232"/>
                  </a:cubicBezTo>
                  <a:cubicBezTo>
                    <a:pt x="796" y="1232"/>
                    <a:pt x="942" y="1095"/>
                    <a:pt x="942" y="1095"/>
                  </a:cubicBezTo>
                  <a:cubicBezTo>
                    <a:pt x="942" y="1095"/>
                    <a:pt x="1098" y="884"/>
                    <a:pt x="1135" y="572"/>
                  </a:cubicBezTo>
                  <a:cubicBezTo>
                    <a:pt x="1173" y="282"/>
                    <a:pt x="1064" y="0"/>
                    <a:pt x="10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397838" y="2317802"/>
              <a:ext cx="77344" cy="287609"/>
            </a:xfrm>
            <a:custGeom>
              <a:rect b="b" l="l" r="r" t="t"/>
              <a:pathLst>
                <a:path extrusionOk="0" h="5682" w="1528">
                  <a:moveTo>
                    <a:pt x="759" y="1"/>
                  </a:moveTo>
                  <a:lnTo>
                    <a:pt x="286" y="134"/>
                  </a:lnTo>
                  <a:cubicBezTo>
                    <a:pt x="286" y="134"/>
                    <a:pt x="1" y="4237"/>
                    <a:pt x="7" y="4526"/>
                  </a:cubicBezTo>
                  <a:cubicBezTo>
                    <a:pt x="14" y="4803"/>
                    <a:pt x="517" y="5681"/>
                    <a:pt x="792" y="5681"/>
                  </a:cubicBezTo>
                  <a:cubicBezTo>
                    <a:pt x="800" y="5681"/>
                    <a:pt x="809" y="5681"/>
                    <a:pt x="817" y="5679"/>
                  </a:cubicBezTo>
                  <a:cubicBezTo>
                    <a:pt x="1088" y="5621"/>
                    <a:pt x="1527" y="4421"/>
                    <a:pt x="1496" y="4108"/>
                  </a:cubicBezTo>
                  <a:cubicBezTo>
                    <a:pt x="1470" y="3795"/>
                    <a:pt x="759" y="1"/>
                    <a:pt x="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411961" y="2324534"/>
              <a:ext cx="405" cy="5568"/>
            </a:xfrm>
            <a:custGeom>
              <a:rect b="b" l="l" r="r" t="t"/>
              <a:pathLst>
                <a:path extrusionOk="0" h="110" w="8">
                  <a:moveTo>
                    <a:pt x="0" y="95"/>
                  </a:moveTo>
                  <a:lnTo>
                    <a:pt x="0" y="109"/>
                  </a:lnTo>
                  <a:lnTo>
                    <a:pt x="0" y="109"/>
                  </a:lnTo>
                  <a:lnTo>
                    <a:pt x="0" y="95"/>
                  </a:lnTo>
                  <a:close/>
                  <a:moveTo>
                    <a:pt x="7" y="4"/>
                  </a:move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1"/>
                  </a:moveTo>
                  <a:lnTo>
                    <a:pt x="7" y="1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2411961" y="2317802"/>
              <a:ext cx="24803" cy="12452"/>
            </a:xfrm>
            <a:custGeom>
              <a:rect b="b" l="l" r="r" t="t"/>
              <a:pathLst>
                <a:path extrusionOk="0" h="246" w="490">
                  <a:moveTo>
                    <a:pt x="480" y="1"/>
                  </a:moveTo>
                  <a:cubicBezTo>
                    <a:pt x="347" y="123"/>
                    <a:pt x="208" y="147"/>
                    <a:pt x="116" y="147"/>
                  </a:cubicBezTo>
                  <a:cubicBezTo>
                    <a:pt x="48" y="147"/>
                    <a:pt x="7" y="134"/>
                    <a:pt x="7" y="134"/>
                  </a:cubicBezTo>
                  <a:lnTo>
                    <a:pt x="7" y="137"/>
                  </a:lnTo>
                  <a:lnTo>
                    <a:pt x="0" y="228"/>
                  </a:lnTo>
                  <a:lnTo>
                    <a:pt x="0" y="242"/>
                  </a:lnTo>
                  <a:cubicBezTo>
                    <a:pt x="17" y="245"/>
                    <a:pt x="38" y="245"/>
                    <a:pt x="58" y="245"/>
                  </a:cubicBezTo>
                  <a:cubicBezTo>
                    <a:pt x="317" y="245"/>
                    <a:pt x="490" y="59"/>
                    <a:pt x="490" y="59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2289264" y="2195104"/>
              <a:ext cx="130644" cy="125683"/>
            </a:xfrm>
            <a:custGeom>
              <a:rect b="b" l="l" r="r" t="t"/>
              <a:pathLst>
                <a:path extrusionOk="0" h="2483" w="2581">
                  <a:moveTo>
                    <a:pt x="568" y="0"/>
                  </a:moveTo>
                  <a:cubicBezTo>
                    <a:pt x="568" y="0"/>
                    <a:pt x="106" y="259"/>
                    <a:pt x="1" y="1099"/>
                  </a:cubicBezTo>
                  <a:cubicBezTo>
                    <a:pt x="286" y="1711"/>
                    <a:pt x="803" y="2187"/>
                    <a:pt x="1561" y="2483"/>
                  </a:cubicBezTo>
                  <a:lnTo>
                    <a:pt x="1983" y="1660"/>
                  </a:lnTo>
                  <a:lnTo>
                    <a:pt x="2581" y="1623"/>
                  </a:lnTo>
                  <a:lnTo>
                    <a:pt x="578" y="449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2419857" y="2186499"/>
              <a:ext cx="49150" cy="93693"/>
            </a:xfrm>
            <a:custGeom>
              <a:rect b="b" l="l" r="r" t="t"/>
              <a:pathLst>
                <a:path extrusionOk="0" h="1851" w="971">
                  <a:moveTo>
                    <a:pt x="128" y="1"/>
                  </a:moveTo>
                  <a:cubicBezTo>
                    <a:pt x="125" y="1"/>
                    <a:pt x="123" y="1"/>
                    <a:pt x="123" y="1"/>
                  </a:cubicBezTo>
                  <a:lnTo>
                    <a:pt x="126" y="582"/>
                  </a:lnTo>
                  <a:cubicBezTo>
                    <a:pt x="126" y="582"/>
                    <a:pt x="45" y="1364"/>
                    <a:pt x="1" y="1793"/>
                  </a:cubicBezTo>
                  <a:lnTo>
                    <a:pt x="446" y="1500"/>
                  </a:lnTo>
                  <a:lnTo>
                    <a:pt x="925" y="1850"/>
                  </a:lnTo>
                  <a:cubicBezTo>
                    <a:pt x="925" y="1850"/>
                    <a:pt x="970" y="578"/>
                    <a:pt x="769" y="286"/>
                  </a:cubicBezTo>
                  <a:cubicBezTo>
                    <a:pt x="581" y="9"/>
                    <a:pt x="178" y="1"/>
                    <a:pt x="12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1975181" y="2263641"/>
              <a:ext cx="364345" cy="572838"/>
            </a:xfrm>
            <a:custGeom>
              <a:rect b="b" l="l" r="r" t="t"/>
              <a:pathLst>
                <a:path extrusionOk="0" h="11317" w="7198">
                  <a:moveTo>
                    <a:pt x="4978" y="0"/>
                  </a:moveTo>
                  <a:cubicBezTo>
                    <a:pt x="4978" y="0"/>
                    <a:pt x="4610" y="99"/>
                    <a:pt x="3897" y="857"/>
                  </a:cubicBezTo>
                  <a:cubicBezTo>
                    <a:pt x="3179" y="1618"/>
                    <a:pt x="375" y="6422"/>
                    <a:pt x="188" y="6691"/>
                  </a:cubicBezTo>
                  <a:cubicBezTo>
                    <a:pt x="0" y="6963"/>
                    <a:pt x="55" y="7336"/>
                    <a:pt x="392" y="7680"/>
                  </a:cubicBezTo>
                  <a:cubicBezTo>
                    <a:pt x="725" y="8027"/>
                    <a:pt x="3493" y="10090"/>
                    <a:pt x="3493" y="10090"/>
                  </a:cubicBezTo>
                  <a:cubicBezTo>
                    <a:pt x="3659" y="10233"/>
                    <a:pt x="3781" y="10407"/>
                    <a:pt x="4094" y="10713"/>
                  </a:cubicBezTo>
                  <a:cubicBezTo>
                    <a:pt x="4240" y="10856"/>
                    <a:pt x="4393" y="11015"/>
                    <a:pt x="4584" y="11100"/>
                  </a:cubicBezTo>
                  <a:cubicBezTo>
                    <a:pt x="4822" y="11206"/>
                    <a:pt x="5080" y="11281"/>
                    <a:pt x="5352" y="11308"/>
                  </a:cubicBezTo>
                  <a:cubicBezTo>
                    <a:pt x="5417" y="11313"/>
                    <a:pt x="5483" y="11316"/>
                    <a:pt x="5550" y="11316"/>
                  </a:cubicBezTo>
                  <a:cubicBezTo>
                    <a:pt x="5835" y="11316"/>
                    <a:pt x="6130" y="11261"/>
                    <a:pt x="6406" y="11135"/>
                  </a:cubicBezTo>
                  <a:cubicBezTo>
                    <a:pt x="6597" y="11049"/>
                    <a:pt x="6777" y="10927"/>
                    <a:pt x="6920" y="10771"/>
                  </a:cubicBezTo>
                  <a:cubicBezTo>
                    <a:pt x="7062" y="10614"/>
                    <a:pt x="7168" y="10413"/>
                    <a:pt x="7191" y="10217"/>
                  </a:cubicBezTo>
                  <a:cubicBezTo>
                    <a:pt x="7195" y="10176"/>
                    <a:pt x="7198" y="10135"/>
                    <a:pt x="7181" y="10101"/>
                  </a:cubicBezTo>
                  <a:cubicBezTo>
                    <a:pt x="7154" y="10040"/>
                    <a:pt x="7079" y="10019"/>
                    <a:pt x="7014" y="10005"/>
                  </a:cubicBezTo>
                  <a:cubicBezTo>
                    <a:pt x="6644" y="9920"/>
                    <a:pt x="6219" y="9890"/>
                    <a:pt x="5869" y="9764"/>
                  </a:cubicBezTo>
                  <a:cubicBezTo>
                    <a:pt x="5569" y="9659"/>
                    <a:pt x="5382" y="9539"/>
                    <a:pt x="5444" y="9506"/>
                  </a:cubicBezTo>
                  <a:cubicBezTo>
                    <a:pt x="5456" y="9499"/>
                    <a:pt x="5473" y="9496"/>
                    <a:pt x="5493" y="9496"/>
                  </a:cubicBezTo>
                  <a:cubicBezTo>
                    <a:pt x="5523" y="9496"/>
                    <a:pt x="5561" y="9502"/>
                    <a:pt x="5607" y="9506"/>
                  </a:cubicBezTo>
                  <a:cubicBezTo>
                    <a:pt x="5651" y="9511"/>
                    <a:pt x="5703" y="9515"/>
                    <a:pt x="5763" y="9515"/>
                  </a:cubicBezTo>
                  <a:cubicBezTo>
                    <a:pt x="5824" y="9515"/>
                    <a:pt x="5892" y="9511"/>
                    <a:pt x="5971" y="9499"/>
                  </a:cubicBezTo>
                  <a:cubicBezTo>
                    <a:pt x="6250" y="9451"/>
                    <a:pt x="6528" y="9238"/>
                    <a:pt x="6518" y="9081"/>
                  </a:cubicBezTo>
                  <a:cubicBezTo>
                    <a:pt x="6511" y="8972"/>
                    <a:pt x="6507" y="8956"/>
                    <a:pt x="6402" y="8956"/>
                  </a:cubicBezTo>
                  <a:cubicBezTo>
                    <a:pt x="6360" y="8956"/>
                    <a:pt x="6301" y="8958"/>
                    <a:pt x="6219" y="8958"/>
                  </a:cubicBezTo>
                  <a:cubicBezTo>
                    <a:pt x="6208" y="8959"/>
                    <a:pt x="6198" y="8959"/>
                    <a:pt x="6188" y="8959"/>
                  </a:cubicBezTo>
                  <a:cubicBezTo>
                    <a:pt x="6077" y="8959"/>
                    <a:pt x="5974" y="8943"/>
                    <a:pt x="5862" y="8932"/>
                  </a:cubicBezTo>
                  <a:cubicBezTo>
                    <a:pt x="5744" y="8917"/>
                    <a:pt x="5620" y="8903"/>
                    <a:pt x="5473" y="8903"/>
                  </a:cubicBezTo>
                  <a:cubicBezTo>
                    <a:pt x="5412" y="8903"/>
                    <a:pt x="5347" y="8905"/>
                    <a:pt x="5277" y="8911"/>
                  </a:cubicBezTo>
                  <a:cubicBezTo>
                    <a:pt x="5172" y="8921"/>
                    <a:pt x="5086" y="8925"/>
                    <a:pt x="5010" y="8925"/>
                  </a:cubicBezTo>
                  <a:cubicBezTo>
                    <a:pt x="4823" y="8925"/>
                    <a:pt x="4690" y="8898"/>
                    <a:pt x="4468" y="8850"/>
                  </a:cubicBezTo>
                  <a:cubicBezTo>
                    <a:pt x="3876" y="8717"/>
                    <a:pt x="2224" y="6507"/>
                    <a:pt x="2224" y="6507"/>
                  </a:cubicBezTo>
                  <a:lnTo>
                    <a:pt x="5087" y="2778"/>
                  </a:lnTo>
                  <a:cubicBezTo>
                    <a:pt x="5087" y="2778"/>
                    <a:pt x="5804" y="1257"/>
                    <a:pt x="4978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1966272" y="2254985"/>
              <a:ext cx="316309" cy="503745"/>
            </a:xfrm>
            <a:custGeom>
              <a:rect b="b" l="l" r="r" t="t"/>
              <a:pathLst>
                <a:path extrusionOk="0" h="9952" w="6249">
                  <a:moveTo>
                    <a:pt x="5304" y="1"/>
                  </a:moveTo>
                  <a:cubicBezTo>
                    <a:pt x="3669" y="361"/>
                    <a:pt x="517" y="6134"/>
                    <a:pt x="258" y="6760"/>
                  </a:cubicBezTo>
                  <a:cubicBezTo>
                    <a:pt x="0" y="7385"/>
                    <a:pt x="30" y="7521"/>
                    <a:pt x="258" y="7763"/>
                  </a:cubicBezTo>
                  <a:cubicBezTo>
                    <a:pt x="482" y="8001"/>
                    <a:pt x="3257" y="9952"/>
                    <a:pt x="3257" y="9952"/>
                  </a:cubicBezTo>
                  <a:lnTo>
                    <a:pt x="4138" y="8684"/>
                  </a:lnTo>
                  <a:lnTo>
                    <a:pt x="2570" y="6661"/>
                  </a:lnTo>
                  <a:cubicBezTo>
                    <a:pt x="2570" y="6661"/>
                    <a:pt x="4378" y="4516"/>
                    <a:pt x="5314" y="3033"/>
                  </a:cubicBezTo>
                  <a:cubicBezTo>
                    <a:pt x="6249" y="1551"/>
                    <a:pt x="5304" y="1"/>
                    <a:pt x="5304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1970018" y="2254985"/>
              <a:ext cx="286242" cy="503745"/>
            </a:xfrm>
            <a:custGeom>
              <a:rect b="b" l="l" r="r" t="t"/>
              <a:pathLst>
                <a:path extrusionOk="0" h="9952" w="5655">
                  <a:moveTo>
                    <a:pt x="5230" y="1"/>
                  </a:moveTo>
                  <a:cubicBezTo>
                    <a:pt x="3595" y="361"/>
                    <a:pt x="443" y="6134"/>
                    <a:pt x="184" y="6760"/>
                  </a:cubicBezTo>
                  <a:cubicBezTo>
                    <a:pt x="58" y="7063"/>
                    <a:pt x="0" y="7253"/>
                    <a:pt x="0" y="7392"/>
                  </a:cubicBezTo>
                  <a:cubicBezTo>
                    <a:pt x="0" y="7542"/>
                    <a:pt x="66" y="7637"/>
                    <a:pt x="184" y="7763"/>
                  </a:cubicBezTo>
                  <a:cubicBezTo>
                    <a:pt x="408" y="8001"/>
                    <a:pt x="3183" y="9952"/>
                    <a:pt x="3183" y="9952"/>
                  </a:cubicBezTo>
                  <a:lnTo>
                    <a:pt x="4064" y="8684"/>
                  </a:lnTo>
                  <a:lnTo>
                    <a:pt x="2496" y="6661"/>
                  </a:lnTo>
                  <a:cubicBezTo>
                    <a:pt x="2496" y="6661"/>
                    <a:pt x="4304" y="4516"/>
                    <a:pt x="5240" y="3033"/>
                  </a:cubicBezTo>
                  <a:cubicBezTo>
                    <a:pt x="5549" y="2544"/>
                    <a:pt x="5655" y="2045"/>
                    <a:pt x="5655" y="1599"/>
                  </a:cubicBezTo>
                  <a:cubicBezTo>
                    <a:pt x="5655" y="694"/>
                    <a:pt x="5230" y="1"/>
                    <a:pt x="5230" y="1"/>
                  </a:cubicBezTo>
                  <a:close/>
                </a:path>
              </a:pathLst>
            </a:custGeom>
            <a:solidFill>
              <a:srgbClr val="23C7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6" name="Google Shape;1096;p24"/>
          <p:cNvSpPr txBox="1"/>
          <p:nvPr/>
        </p:nvSpPr>
        <p:spPr>
          <a:xfrm>
            <a:off x="354425" y="3634725"/>
            <a:ext cx="18294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Cliente </a:t>
            </a:r>
            <a:endParaRPr b="1" sz="16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(Marlos - NTI)</a:t>
            </a:r>
            <a:endParaRPr b="1" sz="15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5"/>
          <p:cNvSpPr txBox="1"/>
          <p:nvPr/>
        </p:nvSpPr>
        <p:spPr>
          <a:xfrm>
            <a:off x="6578011" y="2421075"/>
            <a:ext cx="1422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2" name="Google Shape;1102;p25"/>
          <p:cNvSpPr txBox="1"/>
          <p:nvPr/>
        </p:nvSpPr>
        <p:spPr>
          <a:xfrm>
            <a:off x="6559703" y="2836125"/>
            <a:ext cx="1864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03" name="Google Shape;1103;p25"/>
          <p:cNvSpPr txBox="1"/>
          <p:nvPr/>
        </p:nvSpPr>
        <p:spPr>
          <a:xfrm>
            <a:off x="1112800" y="1192400"/>
            <a:ext cx="5523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4" name="Google Shape;1104;p25"/>
          <p:cNvSpPr txBox="1"/>
          <p:nvPr/>
        </p:nvSpPr>
        <p:spPr>
          <a:xfrm>
            <a:off x="720000" y="2836125"/>
            <a:ext cx="175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  <p:sp>
        <p:nvSpPr>
          <p:cNvPr id="1105" name="Google Shape;1105;p25"/>
          <p:cNvSpPr txBox="1"/>
          <p:nvPr>
            <p:ph type="ctrTitle"/>
          </p:nvPr>
        </p:nvSpPr>
        <p:spPr>
          <a:xfrm>
            <a:off x="2667000" y="1577850"/>
            <a:ext cx="3810000" cy="19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Mergulhando</a:t>
            </a:r>
            <a:r>
              <a:rPr lang="en" sz="3600"/>
              <a:t>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problema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6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26"/>
          <p:cNvSpPr txBox="1"/>
          <p:nvPr>
            <p:ph idx="2" type="subTitle"/>
          </p:nvPr>
        </p:nvSpPr>
        <p:spPr>
          <a:xfrm flipH="1">
            <a:off x="678675" y="243775"/>
            <a:ext cx="3135300" cy="24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Formado em engenharia elétrica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 anos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Trabalha sem auxílio de monitores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26"/>
          <p:cNvSpPr txBox="1"/>
          <p:nvPr>
            <p:ph idx="1" type="subTitle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Jorge campos</a:t>
            </a:r>
            <a:endParaRPr/>
          </a:p>
        </p:txBody>
      </p:sp>
      <p:sp>
        <p:nvSpPr>
          <p:cNvPr id="1113" name="Google Shape;1113;p26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26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26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26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6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6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6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6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6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6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6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6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6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6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6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6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6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6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6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6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6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6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6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6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6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6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6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6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6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6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6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6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26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6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26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26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6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6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26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6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6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6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6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6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6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26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26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26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26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26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6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6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6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6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6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6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26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6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26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26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6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6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6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6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6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6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6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6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6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6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26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26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26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26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26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26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26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26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26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26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26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9" name="Google Shape;1199;p26"/>
          <p:cNvGrpSpPr/>
          <p:nvPr/>
        </p:nvGrpSpPr>
        <p:grpSpPr>
          <a:xfrm flipH="1">
            <a:off x="7553730" y="1597584"/>
            <a:ext cx="380203" cy="284632"/>
            <a:chOff x="1904800" y="1671475"/>
            <a:chExt cx="374400" cy="250050"/>
          </a:xfrm>
        </p:grpSpPr>
        <p:sp>
          <p:nvSpPr>
            <p:cNvPr id="1200" name="Google Shape;1200;p26"/>
            <p:cNvSpPr/>
            <p:nvPr/>
          </p:nvSpPr>
          <p:spPr>
            <a:xfrm>
              <a:off x="1904800" y="1671900"/>
              <a:ext cx="282250" cy="196300"/>
            </a:xfrm>
            <a:custGeom>
              <a:rect b="b" l="l" r="r" t="t"/>
              <a:pathLst>
                <a:path extrusionOk="0" h="7852" w="11290">
                  <a:moveTo>
                    <a:pt x="7431" y="1"/>
                  </a:moveTo>
                  <a:cubicBezTo>
                    <a:pt x="7213" y="1"/>
                    <a:pt x="6994" y="57"/>
                    <a:pt x="6797" y="168"/>
                  </a:cubicBezTo>
                  <a:lnTo>
                    <a:pt x="1264" y="3373"/>
                  </a:lnTo>
                  <a:cubicBezTo>
                    <a:pt x="1186" y="3407"/>
                    <a:pt x="1126" y="3467"/>
                    <a:pt x="1092" y="3545"/>
                  </a:cubicBezTo>
                  <a:cubicBezTo>
                    <a:pt x="1092" y="3553"/>
                    <a:pt x="1083" y="3571"/>
                    <a:pt x="1075" y="3579"/>
                  </a:cubicBezTo>
                  <a:lnTo>
                    <a:pt x="138" y="5667"/>
                  </a:lnTo>
                  <a:cubicBezTo>
                    <a:pt x="1" y="5873"/>
                    <a:pt x="61" y="6139"/>
                    <a:pt x="276" y="6268"/>
                  </a:cubicBezTo>
                  <a:lnTo>
                    <a:pt x="2724" y="7677"/>
                  </a:lnTo>
                  <a:cubicBezTo>
                    <a:pt x="2922" y="7793"/>
                    <a:pt x="3139" y="7851"/>
                    <a:pt x="3356" y="7851"/>
                  </a:cubicBezTo>
                  <a:cubicBezTo>
                    <a:pt x="3573" y="7851"/>
                    <a:pt x="3790" y="7793"/>
                    <a:pt x="3987" y="7677"/>
                  </a:cubicBezTo>
                  <a:lnTo>
                    <a:pt x="11015" y="3614"/>
                  </a:lnTo>
                  <a:cubicBezTo>
                    <a:pt x="11238" y="3493"/>
                    <a:pt x="11290" y="3201"/>
                    <a:pt x="11144" y="2995"/>
                  </a:cubicBezTo>
                  <a:lnTo>
                    <a:pt x="10190" y="1474"/>
                  </a:lnTo>
                  <a:cubicBezTo>
                    <a:pt x="10182" y="1448"/>
                    <a:pt x="10165" y="1431"/>
                    <a:pt x="10156" y="1414"/>
                  </a:cubicBezTo>
                  <a:cubicBezTo>
                    <a:pt x="10122" y="1371"/>
                    <a:pt x="10079" y="1337"/>
                    <a:pt x="10027" y="1311"/>
                  </a:cubicBezTo>
                  <a:lnTo>
                    <a:pt x="8060" y="168"/>
                  </a:lnTo>
                  <a:cubicBezTo>
                    <a:pt x="7866" y="57"/>
                    <a:pt x="7649" y="1"/>
                    <a:pt x="7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960450" y="1802825"/>
              <a:ext cx="67875" cy="65375"/>
            </a:xfrm>
            <a:custGeom>
              <a:rect b="b" l="l" r="r" t="t"/>
              <a:pathLst>
                <a:path extrusionOk="0" h="2615" w="2715">
                  <a:moveTo>
                    <a:pt x="1005" y="0"/>
                  </a:moveTo>
                  <a:lnTo>
                    <a:pt x="0" y="2157"/>
                  </a:lnTo>
                  <a:lnTo>
                    <a:pt x="498" y="2440"/>
                  </a:lnTo>
                  <a:cubicBezTo>
                    <a:pt x="696" y="2556"/>
                    <a:pt x="913" y="2614"/>
                    <a:pt x="1130" y="2614"/>
                  </a:cubicBezTo>
                  <a:cubicBezTo>
                    <a:pt x="1347" y="2614"/>
                    <a:pt x="1564" y="2556"/>
                    <a:pt x="1761" y="2440"/>
                  </a:cubicBezTo>
                  <a:lnTo>
                    <a:pt x="2715" y="1890"/>
                  </a:lnTo>
                  <a:lnTo>
                    <a:pt x="22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929300" y="1671900"/>
              <a:ext cx="233275" cy="135125"/>
            </a:xfrm>
            <a:custGeom>
              <a:rect b="b" l="l" r="r" t="t"/>
              <a:pathLst>
                <a:path extrusionOk="0" h="5405" w="9331">
                  <a:moveTo>
                    <a:pt x="6452" y="1"/>
                  </a:moveTo>
                  <a:cubicBezTo>
                    <a:pt x="6236" y="1"/>
                    <a:pt x="6019" y="57"/>
                    <a:pt x="5825" y="168"/>
                  </a:cubicBezTo>
                  <a:lnTo>
                    <a:pt x="284" y="3373"/>
                  </a:lnTo>
                  <a:cubicBezTo>
                    <a:pt x="0" y="3536"/>
                    <a:pt x="0" y="3940"/>
                    <a:pt x="284" y="4103"/>
                  </a:cubicBezTo>
                  <a:lnTo>
                    <a:pt x="2251" y="5237"/>
                  </a:lnTo>
                  <a:cubicBezTo>
                    <a:pt x="2445" y="5349"/>
                    <a:pt x="2661" y="5405"/>
                    <a:pt x="2878" y="5405"/>
                  </a:cubicBezTo>
                  <a:cubicBezTo>
                    <a:pt x="3095" y="5405"/>
                    <a:pt x="3312" y="5349"/>
                    <a:pt x="3506" y="5237"/>
                  </a:cubicBezTo>
                  <a:lnTo>
                    <a:pt x="9047" y="2033"/>
                  </a:lnTo>
                  <a:cubicBezTo>
                    <a:pt x="9331" y="1869"/>
                    <a:pt x="9331" y="1466"/>
                    <a:pt x="9047" y="1311"/>
                  </a:cubicBezTo>
                  <a:lnTo>
                    <a:pt x="7080" y="168"/>
                  </a:lnTo>
                  <a:cubicBezTo>
                    <a:pt x="6886" y="57"/>
                    <a:pt x="6669" y="1"/>
                    <a:pt x="64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1928650" y="1784575"/>
              <a:ext cx="51350" cy="67675"/>
            </a:xfrm>
            <a:custGeom>
              <a:rect b="b" l="l" r="r" t="t"/>
              <a:pathLst>
                <a:path extrusionOk="0" h="2707" w="2054">
                  <a:moveTo>
                    <a:pt x="1031" y="0"/>
                  </a:moveTo>
                  <a:lnTo>
                    <a:pt x="1" y="2148"/>
                  </a:lnTo>
                  <a:lnTo>
                    <a:pt x="971" y="2706"/>
                  </a:lnTo>
                  <a:lnTo>
                    <a:pt x="2054" y="601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1911675" y="1775750"/>
              <a:ext cx="36550" cy="58450"/>
            </a:xfrm>
            <a:custGeom>
              <a:rect b="b" l="l" r="r" t="t"/>
              <a:pathLst>
                <a:path extrusionOk="0" h="2338" w="1462">
                  <a:moveTo>
                    <a:pt x="1083" y="1"/>
                  </a:moveTo>
                  <a:lnTo>
                    <a:pt x="1" y="2114"/>
                  </a:lnTo>
                  <a:lnTo>
                    <a:pt x="370" y="2338"/>
                  </a:lnTo>
                  <a:lnTo>
                    <a:pt x="1461" y="224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2133975" y="1722700"/>
              <a:ext cx="46225" cy="51800"/>
            </a:xfrm>
            <a:custGeom>
              <a:rect b="b" l="l" r="r" t="t"/>
              <a:pathLst>
                <a:path extrusionOk="0" h="2072" w="1849">
                  <a:moveTo>
                    <a:pt x="860" y="1"/>
                  </a:moveTo>
                  <a:lnTo>
                    <a:pt x="1" y="490"/>
                  </a:lnTo>
                  <a:lnTo>
                    <a:pt x="1006" y="2071"/>
                  </a:lnTo>
                  <a:lnTo>
                    <a:pt x="1848" y="1582"/>
                  </a:lnTo>
                  <a:lnTo>
                    <a:pt x="860" y="1"/>
                  </a:lnTo>
                  <a:close/>
                </a:path>
              </a:pathLst>
            </a:custGeom>
            <a:solidFill>
              <a:srgbClr val="B8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2060525" y="1771675"/>
              <a:ext cx="34825" cy="45350"/>
            </a:xfrm>
            <a:custGeom>
              <a:rect b="b" l="l" r="r" t="t"/>
              <a:pathLst>
                <a:path extrusionOk="0" h="1814" w="1393">
                  <a:moveTo>
                    <a:pt x="413" y="1"/>
                  </a:moveTo>
                  <a:lnTo>
                    <a:pt x="1" y="241"/>
                  </a:lnTo>
                  <a:lnTo>
                    <a:pt x="1006" y="1813"/>
                  </a:lnTo>
                  <a:lnTo>
                    <a:pt x="1392" y="1590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B8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2080500" y="1739025"/>
              <a:ext cx="71325" cy="66400"/>
            </a:xfrm>
            <a:custGeom>
              <a:rect b="b" l="l" r="r" t="t"/>
              <a:pathLst>
                <a:path extrusionOk="0" h="2656" w="2853">
                  <a:moveTo>
                    <a:pt x="1865" y="1"/>
                  </a:moveTo>
                  <a:lnTo>
                    <a:pt x="1" y="1075"/>
                  </a:lnTo>
                  <a:lnTo>
                    <a:pt x="1006" y="2655"/>
                  </a:lnTo>
                  <a:lnTo>
                    <a:pt x="2853" y="1590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rgbClr val="B8F4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930800" y="1722700"/>
              <a:ext cx="224700" cy="43200"/>
            </a:xfrm>
            <a:custGeom>
              <a:rect b="b" l="l" r="r" t="t"/>
              <a:pathLst>
                <a:path extrusionOk="0" h="1728" w="8988">
                  <a:moveTo>
                    <a:pt x="8987" y="1"/>
                  </a:moveTo>
                  <a:lnTo>
                    <a:pt x="2045" y="284"/>
                  </a:lnTo>
                  <a:lnTo>
                    <a:pt x="215" y="1341"/>
                  </a:lnTo>
                  <a:cubicBezTo>
                    <a:pt x="78" y="1418"/>
                    <a:pt x="0" y="1564"/>
                    <a:pt x="9" y="1728"/>
                  </a:cubicBezTo>
                  <a:lnTo>
                    <a:pt x="6461" y="1461"/>
                  </a:lnTo>
                  <a:lnTo>
                    <a:pt x="8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940900" y="1771450"/>
              <a:ext cx="130175" cy="23025"/>
            </a:xfrm>
            <a:custGeom>
              <a:rect b="b" l="l" r="r" t="t"/>
              <a:pathLst>
                <a:path extrusionOk="0" h="921" w="5207">
                  <a:moveTo>
                    <a:pt x="5207" y="1"/>
                  </a:moveTo>
                  <a:lnTo>
                    <a:pt x="0" y="216"/>
                  </a:lnTo>
                  <a:lnTo>
                    <a:pt x="1203" y="920"/>
                  </a:lnTo>
                  <a:lnTo>
                    <a:pt x="3806" y="809"/>
                  </a:lnTo>
                  <a:lnTo>
                    <a:pt x="52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2005125" y="1692425"/>
              <a:ext cx="155100" cy="24075"/>
            </a:xfrm>
            <a:custGeom>
              <a:rect b="b" l="l" r="r" t="t"/>
              <a:pathLst>
                <a:path extrusionOk="0" h="963" w="6204">
                  <a:moveTo>
                    <a:pt x="5172" y="0"/>
                  </a:moveTo>
                  <a:lnTo>
                    <a:pt x="1400" y="155"/>
                  </a:lnTo>
                  <a:lnTo>
                    <a:pt x="0" y="963"/>
                  </a:lnTo>
                  <a:lnTo>
                    <a:pt x="0" y="963"/>
                  </a:lnTo>
                  <a:lnTo>
                    <a:pt x="6203" y="705"/>
                  </a:lnTo>
                  <a:cubicBezTo>
                    <a:pt x="6169" y="610"/>
                    <a:pt x="6100" y="533"/>
                    <a:pt x="6014" y="490"/>
                  </a:cubicBezTo>
                  <a:lnTo>
                    <a:pt x="5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2061400" y="1671900"/>
              <a:ext cx="54350" cy="11950"/>
            </a:xfrm>
            <a:custGeom>
              <a:rect b="b" l="l" r="r" t="t"/>
              <a:pathLst>
                <a:path extrusionOk="0" h="478" w="2174">
                  <a:moveTo>
                    <a:pt x="1168" y="1"/>
                  </a:moveTo>
                  <a:cubicBezTo>
                    <a:pt x="952" y="1"/>
                    <a:pt x="735" y="57"/>
                    <a:pt x="541" y="168"/>
                  </a:cubicBezTo>
                  <a:lnTo>
                    <a:pt x="0" y="478"/>
                  </a:lnTo>
                  <a:lnTo>
                    <a:pt x="0" y="478"/>
                  </a:lnTo>
                  <a:lnTo>
                    <a:pt x="2174" y="383"/>
                  </a:lnTo>
                  <a:lnTo>
                    <a:pt x="1796" y="168"/>
                  </a:lnTo>
                  <a:cubicBezTo>
                    <a:pt x="1602" y="57"/>
                    <a:pt x="1385" y="1"/>
                    <a:pt x="1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1996950" y="1725400"/>
              <a:ext cx="282250" cy="196125"/>
            </a:xfrm>
            <a:custGeom>
              <a:rect b="b" l="l" r="r" t="t"/>
              <a:pathLst>
                <a:path extrusionOk="0" h="7845" w="11290">
                  <a:moveTo>
                    <a:pt x="7425" y="0"/>
                  </a:moveTo>
                  <a:cubicBezTo>
                    <a:pt x="7207" y="0"/>
                    <a:pt x="6990" y="56"/>
                    <a:pt x="6796" y="168"/>
                  </a:cubicBezTo>
                  <a:lnTo>
                    <a:pt x="1264" y="3364"/>
                  </a:lnTo>
                  <a:cubicBezTo>
                    <a:pt x="1186" y="3407"/>
                    <a:pt x="1135" y="3467"/>
                    <a:pt x="1092" y="3544"/>
                  </a:cubicBezTo>
                  <a:cubicBezTo>
                    <a:pt x="1092" y="3553"/>
                    <a:pt x="1083" y="3561"/>
                    <a:pt x="1083" y="3570"/>
                  </a:cubicBezTo>
                  <a:lnTo>
                    <a:pt x="129" y="5658"/>
                  </a:lnTo>
                  <a:cubicBezTo>
                    <a:pt x="1" y="5864"/>
                    <a:pt x="61" y="6139"/>
                    <a:pt x="276" y="6259"/>
                  </a:cubicBezTo>
                  <a:lnTo>
                    <a:pt x="2724" y="7677"/>
                  </a:lnTo>
                  <a:cubicBezTo>
                    <a:pt x="2917" y="7788"/>
                    <a:pt x="3134" y="7844"/>
                    <a:pt x="3352" y="7844"/>
                  </a:cubicBezTo>
                  <a:cubicBezTo>
                    <a:pt x="3570" y="7844"/>
                    <a:pt x="3789" y="7788"/>
                    <a:pt x="3987" y="7677"/>
                  </a:cubicBezTo>
                  <a:lnTo>
                    <a:pt x="11015" y="3613"/>
                  </a:lnTo>
                  <a:cubicBezTo>
                    <a:pt x="11230" y="3484"/>
                    <a:pt x="11290" y="3192"/>
                    <a:pt x="11135" y="2994"/>
                  </a:cubicBezTo>
                  <a:lnTo>
                    <a:pt x="10190" y="1465"/>
                  </a:lnTo>
                  <a:cubicBezTo>
                    <a:pt x="10173" y="1448"/>
                    <a:pt x="10164" y="1431"/>
                    <a:pt x="10147" y="1413"/>
                  </a:cubicBezTo>
                  <a:cubicBezTo>
                    <a:pt x="10113" y="1370"/>
                    <a:pt x="10070" y="1327"/>
                    <a:pt x="10027" y="1302"/>
                  </a:cubicBezTo>
                  <a:lnTo>
                    <a:pt x="8059" y="168"/>
                  </a:lnTo>
                  <a:cubicBezTo>
                    <a:pt x="7862" y="56"/>
                    <a:pt x="7643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2052575" y="1856075"/>
              <a:ext cx="67900" cy="65450"/>
            </a:xfrm>
            <a:custGeom>
              <a:rect b="b" l="l" r="r" t="t"/>
              <a:pathLst>
                <a:path extrusionOk="0" h="2618" w="2716">
                  <a:moveTo>
                    <a:pt x="997" y="1"/>
                  </a:moveTo>
                  <a:lnTo>
                    <a:pt x="1" y="2157"/>
                  </a:lnTo>
                  <a:lnTo>
                    <a:pt x="499" y="2450"/>
                  </a:lnTo>
                  <a:cubicBezTo>
                    <a:pt x="692" y="2561"/>
                    <a:pt x="909" y="2617"/>
                    <a:pt x="1127" y="2617"/>
                  </a:cubicBezTo>
                  <a:cubicBezTo>
                    <a:pt x="1345" y="2617"/>
                    <a:pt x="1564" y="2561"/>
                    <a:pt x="1762" y="2450"/>
                  </a:cubicBezTo>
                  <a:lnTo>
                    <a:pt x="2716" y="1900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2021450" y="1725175"/>
              <a:ext cx="233050" cy="135125"/>
            </a:xfrm>
            <a:custGeom>
              <a:rect b="b" l="l" r="r" t="t"/>
              <a:pathLst>
                <a:path extrusionOk="0" h="5405" w="9322">
                  <a:moveTo>
                    <a:pt x="6451" y="1"/>
                  </a:moveTo>
                  <a:cubicBezTo>
                    <a:pt x="6233" y="1"/>
                    <a:pt x="6014" y="56"/>
                    <a:pt x="5816" y="168"/>
                  </a:cubicBezTo>
                  <a:lnTo>
                    <a:pt x="284" y="3373"/>
                  </a:lnTo>
                  <a:cubicBezTo>
                    <a:pt x="0" y="3536"/>
                    <a:pt x="0" y="3940"/>
                    <a:pt x="284" y="4103"/>
                  </a:cubicBezTo>
                  <a:lnTo>
                    <a:pt x="2242" y="5237"/>
                  </a:lnTo>
                  <a:cubicBezTo>
                    <a:pt x="2440" y="5349"/>
                    <a:pt x="2659" y="5404"/>
                    <a:pt x="2877" y="5404"/>
                  </a:cubicBezTo>
                  <a:cubicBezTo>
                    <a:pt x="3095" y="5404"/>
                    <a:pt x="3312" y="5349"/>
                    <a:pt x="3505" y="5237"/>
                  </a:cubicBezTo>
                  <a:lnTo>
                    <a:pt x="9047" y="2032"/>
                  </a:lnTo>
                  <a:cubicBezTo>
                    <a:pt x="9322" y="1869"/>
                    <a:pt x="9322" y="1465"/>
                    <a:pt x="9047" y="1302"/>
                  </a:cubicBezTo>
                  <a:lnTo>
                    <a:pt x="7079" y="168"/>
                  </a:lnTo>
                  <a:cubicBezTo>
                    <a:pt x="6886" y="56"/>
                    <a:pt x="6669" y="1"/>
                    <a:pt x="6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2020800" y="1838050"/>
              <a:ext cx="51350" cy="67675"/>
            </a:xfrm>
            <a:custGeom>
              <a:rect b="b" l="l" r="r" t="t"/>
              <a:pathLst>
                <a:path extrusionOk="0" h="2707" w="2054">
                  <a:moveTo>
                    <a:pt x="1023" y="0"/>
                  </a:moveTo>
                  <a:lnTo>
                    <a:pt x="0" y="2148"/>
                  </a:lnTo>
                  <a:lnTo>
                    <a:pt x="962" y="2707"/>
                  </a:lnTo>
                  <a:lnTo>
                    <a:pt x="2054" y="593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2003600" y="1829025"/>
              <a:ext cx="36550" cy="58450"/>
            </a:xfrm>
            <a:custGeom>
              <a:rect b="b" l="l" r="r" t="t"/>
              <a:pathLst>
                <a:path extrusionOk="0" h="2338" w="1462">
                  <a:moveTo>
                    <a:pt x="1083" y="0"/>
                  </a:moveTo>
                  <a:lnTo>
                    <a:pt x="1" y="2114"/>
                  </a:lnTo>
                  <a:lnTo>
                    <a:pt x="379" y="2337"/>
                  </a:lnTo>
                  <a:lnTo>
                    <a:pt x="1461" y="224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2226125" y="1775975"/>
              <a:ext cx="46200" cy="52000"/>
            </a:xfrm>
            <a:custGeom>
              <a:rect b="b" l="l" r="r" t="t"/>
              <a:pathLst>
                <a:path extrusionOk="0" h="2080" w="1848">
                  <a:moveTo>
                    <a:pt x="860" y="0"/>
                  </a:moveTo>
                  <a:lnTo>
                    <a:pt x="1" y="499"/>
                  </a:lnTo>
                  <a:lnTo>
                    <a:pt x="1006" y="2079"/>
                  </a:lnTo>
                  <a:lnTo>
                    <a:pt x="1848" y="1590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2152450" y="1825150"/>
              <a:ext cx="35050" cy="45125"/>
            </a:xfrm>
            <a:custGeom>
              <a:rect b="b" l="l" r="r" t="t"/>
              <a:pathLst>
                <a:path extrusionOk="0" h="1805" w="1402">
                  <a:moveTo>
                    <a:pt x="413" y="1"/>
                  </a:moveTo>
                  <a:lnTo>
                    <a:pt x="1" y="233"/>
                  </a:lnTo>
                  <a:lnTo>
                    <a:pt x="1015" y="1805"/>
                  </a:lnTo>
                  <a:lnTo>
                    <a:pt x="1401" y="1582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2172425" y="1792500"/>
              <a:ext cx="71550" cy="66200"/>
            </a:xfrm>
            <a:custGeom>
              <a:rect b="b" l="l" r="r" t="t"/>
              <a:pathLst>
                <a:path extrusionOk="0" h="2648" w="2862">
                  <a:moveTo>
                    <a:pt x="1874" y="1"/>
                  </a:moveTo>
                  <a:lnTo>
                    <a:pt x="1" y="1075"/>
                  </a:lnTo>
                  <a:lnTo>
                    <a:pt x="1006" y="2647"/>
                  </a:lnTo>
                  <a:lnTo>
                    <a:pt x="2862" y="1582"/>
                  </a:lnTo>
                  <a:lnTo>
                    <a:pt x="18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2022950" y="1775975"/>
              <a:ext cx="224675" cy="43200"/>
            </a:xfrm>
            <a:custGeom>
              <a:rect b="b" l="l" r="r" t="t"/>
              <a:pathLst>
                <a:path extrusionOk="0" h="1728" w="8987">
                  <a:moveTo>
                    <a:pt x="8987" y="0"/>
                  </a:moveTo>
                  <a:lnTo>
                    <a:pt x="2036" y="292"/>
                  </a:lnTo>
                  <a:lnTo>
                    <a:pt x="215" y="1341"/>
                  </a:lnTo>
                  <a:cubicBezTo>
                    <a:pt x="77" y="1418"/>
                    <a:pt x="0" y="1573"/>
                    <a:pt x="9" y="1727"/>
                  </a:cubicBezTo>
                  <a:lnTo>
                    <a:pt x="6461" y="1461"/>
                  </a:lnTo>
                  <a:lnTo>
                    <a:pt x="89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2032825" y="1824950"/>
              <a:ext cx="130175" cy="22775"/>
            </a:xfrm>
            <a:custGeom>
              <a:rect b="b" l="l" r="r" t="t"/>
              <a:pathLst>
                <a:path extrusionOk="0" h="911" w="5207">
                  <a:moveTo>
                    <a:pt x="5207" y="0"/>
                  </a:moveTo>
                  <a:lnTo>
                    <a:pt x="0" y="215"/>
                  </a:lnTo>
                  <a:lnTo>
                    <a:pt x="1212" y="911"/>
                  </a:lnTo>
                  <a:lnTo>
                    <a:pt x="3815" y="808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2097250" y="1745900"/>
              <a:ext cx="154900" cy="23875"/>
            </a:xfrm>
            <a:custGeom>
              <a:rect b="b" l="l" r="r" t="t"/>
              <a:pathLst>
                <a:path extrusionOk="0" h="955" w="6196">
                  <a:moveTo>
                    <a:pt x="5173" y="1"/>
                  </a:moveTo>
                  <a:lnTo>
                    <a:pt x="1393" y="147"/>
                  </a:lnTo>
                  <a:lnTo>
                    <a:pt x="1" y="954"/>
                  </a:lnTo>
                  <a:lnTo>
                    <a:pt x="1" y="954"/>
                  </a:lnTo>
                  <a:lnTo>
                    <a:pt x="6195" y="696"/>
                  </a:lnTo>
                  <a:cubicBezTo>
                    <a:pt x="6161" y="611"/>
                    <a:pt x="6101" y="533"/>
                    <a:pt x="6015" y="482"/>
                  </a:cubicBezTo>
                  <a:lnTo>
                    <a:pt x="51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2153525" y="1725400"/>
              <a:ext cx="54375" cy="11925"/>
            </a:xfrm>
            <a:custGeom>
              <a:rect b="b" l="l" r="r" t="t"/>
              <a:pathLst>
                <a:path extrusionOk="0" h="477" w="2175">
                  <a:moveTo>
                    <a:pt x="1165" y="0"/>
                  </a:moveTo>
                  <a:cubicBezTo>
                    <a:pt x="948" y="0"/>
                    <a:pt x="731" y="56"/>
                    <a:pt x="533" y="168"/>
                  </a:cubicBezTo>
                  <a:lnTo>
                    <a:pt x="1" y="477"/>
                  </a:lnTo>
                  <a:lnTo>
                    <a:pt x="1" y="477"/>
                  </a:lnTo>
                  <a:lnTo>
                    <a:pt x="2174" y="382"/>
                  </a:lnTo>
                  <a:lnTo>
                    <a:pt x="1796" y="168"/>
                  </a:lnTo>
                  <a:cubicBezTo>
                    <a:pt x="1599" y="56"/>
                    <a:pt x="1382" y="0"/>
                    <a:pt x="1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1973550" y="1671475"/>
              <a:ext cx="233475" cy="162625"/>
            </a:xfrm>
            <a:custGeom>
              <a:rect b="b" l="l" r="r" t="t"/>
              <a:pathLst>
                <a:path extrusionOk="0" h="6505" w="9339">
                  <a:moveTo>
                    <a:pt x="6156" y="1"/>
                  </a:moveTo>
                  <a:cubicBezTo>
                    <a:pt x="5975" y="1"/>
                    <a:pt x="5795" y="48"/>
                    <a:pt x="5636" y="142"/>
                  </a:cubicBezTo>
                  <a:lnTo>
                    <a:pt x="1048" y="2789"/>
                  </a:lnTo>
                  <a:cubicBezTo>
                    <a:pt x="988" y="2823"/>
                    <a:pt x="945" y="2874"/>
                    <a:pt x="911" y="2935"/>
                  </a:cubicBezTo>
                  <a:lnTo>
                    <a:pt x="120" y="4687"/>
                  </a:lnTo>
                  <a:cubicBezTo>
                    <a:pt x="0" y="4859"/>
                    <a:pt x="52" y="5091"/>
                    <a:pt x="232" y="5194"/>
                  </a:cubicBezTo>
                  <a:lnTo>
                    <a:pt x="2260" y="6363"/>
                  </a:lnTo>
                  <a:cubicBezTo>
                    <a:pt x="2423" y="6457"/>
                    <a:pt x="2603" y="6504"/>
                    <a:pt x="2784" y="6504"/>
                  </a:cubicBezTo>
                  <a:cubicBezTo>
                    <a:pt x="2964" y="6504"/>
                    <a:pt x="3145" y="6457"/>
                    <a:pt x="3308" y="6363"/>
                  </a:cubicBezTo>
                  <a:lnTo>
                    <a:pt x="9124" y="2995"/>
                  </a:lnTo>
                  <a:cubicBezTo>
                    <a:pt x="9279" y="2909"/>
                    <a:pt x="9339" y="2703"/>
                    <a:pt x="9262" y="2539"/>
                  </a:cubicBezTo>
                  <a:cubicBezTo>
                    <a:pt x="9244" y="2522"/>
                    <a:pt x="8420" y="1191"/>
                    <a:pt x="8411" y="1173"/>
                  </a:cubicBezTo>
                  <a:cubicBezTo>
                    <a:pt x="8385" y="1139"/>
                    <a:pt x="8342" y="1105"/>
                    <a:pt x="8299" y="1087"/>
                  </a:cubicBezTo>
                  <a:lnTo>
                    <a:pt x="6676" y="142"/>
                  </a:lnTo>
                  <a:cubicBezTo>
                    <a:pt x="6517" y="48"/>
                    <a:pt x="6336" y="1"/>
                    <a:pt x="6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2019725" y="1779850"/>
              <a:ext cx="56075" cy="54025"/>
            </a:xfrm>
            <a:custGeom>
              <a:rect b="b" l="l" r="r" t="t"/>
              <a:pathLst>
                <a:path extrusionOk="0" h="2161" w="2243">
                  <a:moveTo>
                    <a:pt x="825" y="0"/>
                  </a:moveTo>
                  <a:lnTo>
                    <a:pt x="0" y="1778"/>
                  </a:lnTo>
                  <a:lnTo>
                    <a:pt x="413" y="2019"/>
                  </a:lnTo>
                  <a:cubicBezTo>
                    <a:pt x="576" y="2114"/>
                    <a:pt x="756" y="2161"/>
                    <a:pt x="936" y="2161"/>
                  </a:cubicBezTo>
                  <a:cubicBezTo>
                    <a:pt x="1115" y="2161"/>
                    <a:pt x="1293" y="2114"/>
                    <a:pt x="1452" y="2019"/>
                  </a:cubicBezTo>
                  <a:lnTo>
                    <a:pt x="2243" y="1564"/>
                  </a:lnTo>
                  <a:lnTo>
                    <a:pt x="18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1993950" y="1671475"/>
              <a:ext cx="192900" cy="111775"/>
            </a:xfrm>
            <a:custGeom>
              <a:rect b="b" l="l" r="r" t="t"/>
              <a:pathLst>
                <a:path extrusionOk="0" h="4471" w="7716">
                  <a:moveTo>
                    <a:pt x="5340" y="1"/>
                  </a:moveTo>
                  <a:cubicBezTo>
                    <a:pt x="5159" y="1"/>
                    <a:pt x="4979" y="48"/>
                    <a:pt x="4820" y="142"/>
                  </a:cubicBezTo>
                  <a:lnTo>
                    <a:pt x="232" y="2789"/>
                  </a:lnTo>
                  <a:cubicBezTo>
                    <a:pt x="0" y="2926"/>
                    <a:pt x="0" y="3261"/>
                    <a:pt x="232" y="3390"/>
                  </a:cubicBezTo>
                  <a:lnTo>
                    <a:pt x="1856" y="4335"/>
                  </a:lnTo>
                  <a:cubicBezTo>
                    <a:pt x="2019" y="4425"/>
                    <a:pt x="2200" y="4470"/>
                    <a:pt x="2380" y="4470"/>
                  </a:cubicBezTo>
                  <a:cubicBezTo>
                    <a:pt x="2561" y="4470"/>
                    <a:pt x="2741" y="4425"/>
                    <a:pt x="2904" y="4335"/>
                  </a:cubicBezTo>
                  <a:lnTo>
                    <a:pt x="7492" y="1689"/>
                  </a:lnTo>
                  <a:cubicBezTo>
                    <a:pt x="7715" y="1551"/>
                    <a:pt x="7715" y="1216"/>
                    <a:pt x="7492" y="1079"/>
                  </a:cubicBezTo>
                  <a:lnTo>
                    <a:pt x="5860" y="142"/>
                  </a:lnTo>
                  <a:cubicBezTo>
                    <a:pt x="5701" y="48"/>
                    <a:pt x="5520" y="1"/>
                    <a:pt x="53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1993300" y="1765025"/>
              <a:ext cx="42550" cy="55650"/>
            </a:xfrm>
            <a:custGeom>
              <a:rect b="b" l="l" r="r" t="t"/>
              <a:pathLst>
                <a:path extrusionOk="0" h="2226" w="1702">
                  <a:moveTo>
                    <a:pt x="851" y="0"/>
                  </a:moveTo>
                  <a:lnTo>
                    <a:pt x="1" y="1770"/>
                  </a:lnTo>
                  <a:lnTo>
                    <a:pt x="808" y="2225"/>
                  </a:lnTo>
                  <a:lnTo>
                    <a:pt x="1702" y="48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979350" y="1757500"/>
              <a:ext cx="30075" cy="48350"/>
            </a:xfrm>
            <a:custGeom>
              <a:rect b="b" l="l" r="r" t="t"/>
              <a:pathLst>
                <a:path extrusionOk="0" h="1934" w="1203">
                  <a:moveTo>
                    <a:pt x="894" y="1"/>
                  </a:moveTo>
                  <a:lnTo>
                    <a:pt x="0" y="1753"/>
                  </a:lnTo>
                  <a:lnTo>
                    <a:pt x="309" y="1934"/>
                  </a:lnTo>
                  <a:lnTo>
                    <a:pt x="1203" y="181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2163200" y="1713475"/>
              <a:ext cx="38475" cy="42975"/>
            </a:xfrm>
            <a:custGeom>
              <a:rect b="b" l="l" r="r" t="t"/>
              <a:pathLst>
                <a:path extrusionOk="0" h="1719" w="1539">
                  <a:moveTo>
                    <a:pt x="713" y="0"/>
                  </a:moveTo>
                  <a:lnTo>
                    <a:pt x="0" y="413"/>
                  </a:lnTo>
                  <a:lnTo>
                    <a:pt x="834" y="1719"/>
                  </a:lnTo>
                  <a:lnTo>
                    <a:pt x="1538" y="1315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2102625" y="1754075"/>
              <a:ext cx="28800" cy="37600"/>
            </a:xfrm>
            <a:custGeom>
              <a:rect b="b" l="l" r="r" t="t"/>
              <a:pathLst>
                <a:path extrusionOk="0" h="1504" w="1152">
                  <a:moveTo>
                    <a:pt x="336" y="0"/>
                  </a:moveTo>
                  <a:lnTo>
                    <a:pt x="1" y="198"/>
                  </a:lnTo>
                  <a:lnTo>
                    <a:pt x="834" y="1504"/>
                  </a:lnTo>
                  <a:lnTo>
                    <a:pt x="1152" y="1315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2118950" y="1727000"/>
              <a:ext cx="59100" cy="55000"/>
            </a:xfrm>
            <a:custGeom>
              <a:rect b="b" l="l" r="r" t="t"/>
              <a:pathLst>
                <a:path extrusionOk="0" h="2200" w="2364">
                  <a:moveTo>
                    <a:pt x="1547" y="1"/>
                  </a:moveTo>
                  <a:lnTo>
                    <a:pt x="1" y="894"/>
                  </a:lnTo>
                  <a:lnTo>
                    <a:pt x="834" y="2200"/>
                  </a:lnTo>
                  <a:lnTo>
                    <a:pt x="2363" y="1315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1995225" y="1713475"/>
              <a:ext cx="185825" cy="35900"/>
            </a:xfrm>
            <a:custGeom>
              <a:rect b="b" l="l" r="r" t="t"/>
              <a:pathLst>
                <a:path extrusionOk="0" h="1436" w="7433">
                  <a:moveTo>
                    <a:pt x="7432" y="0"/>
                  </a:moveTo>
                  <a:lnTo>
                    <a:pt x="1685" y="241"/>
                  </a:lnTo>
                  <a:lnTo>
                    <a:pt x="181" y="1109"/>
                  </a:lnTo>
                  <a:cubicBezTo>
                    <a:pt x="70" y="1177"/>
                    <a:pt x="1" y="1306"/>
                    <a:pt x="9" y="1435"/>
                  </a:cubicBezTo>
                  <a:lnTo>
                    <a:pt x="5353" y="1212"/>
                  </a:lnTo>
                  <a:lnTo>
                    <a:pt x="74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2003400" y="1754075"/>
              <a:ext cx="107850" cy="18925"/>
            </a:xfrm>
            <a:custGeom>
              <a:rect b="b" l="l" r="r" t="t"/>
              <a:pathLst>
                <a:path extrusionOk="0" h="757" w="4314">
                  <a:moveTo>
                    <a:pt x="4313" y="0"/>
                  </a:moveTo>
                  <a:lnTo>
                    <a:pt x="0" y="172"/>
                  </a:lnTo>
                  <a:lnTo>
                    <a:pt x="1006" y="756"/>
                  </a:lnTo>
                  <a:lnTo>
                    <a:pt x="3153" y="662"/>
                  </a:lnTo>
                  <a:lnTo>
                    <a:pt x="43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2056675" y="1688550"/>
              <a:ext cx="128250" cy="19800"/>
            </a:xfrm>
            <a:custGeom>
              <a:rect b="b" l="l" r="r" t="t"/>
              <a:pathLst>
                <a:path extrusionOk="0" h="792" w="5130">
                  <a:moveTo>
                    <a:pt x="4279" y="1"/>
                  </a:moveTo>
                  <a:lnTo>
                    <a:pt x="1160" y="130"/>
                  </a:lnTo>
                  <a:lnTo>
                    <a:pt x="0" y="791"/>
                  </a:lnTo>
                  <a:lnTo>
                    <a:pt x="5129" y="576"/>
                  </a:lnTo>
                  <a:cubicBezTo>
                    <a:pt x="5103" y="499"/>
                    <a:pt x="5052" y="430"/>
                    <a:pt x="4974" y="396"/>
                  </a:cubicBezTo>
                  <a:lnTo>
                    <a:pt x="42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103275" y="1671475"/>
              <a:ext cx="45125" cy="10025"/>
            </a:xfrm>
            <a:custGeom>
              <a:rect b="b" l="l" r="r" t="t"/>
              <a:pathLst>
                <a:path extrusionOk="0" h="401" w="1805">
                  <a:moveTo>
                    <a:pt x="967" y="1"/>
                  </a:moveTo>
                  <a:cubicBezTo>
                    <a:pt x="786" y="1"/>
                    <a:pt x="606" y="48"/>
                    <a:pt x="447" y="142"/>
                  </a:cubicBezTo>
                  <a:lnTo>
                    <a:pt x="0" y="400"/>
                  </a:lnTo>
                  <a:lnTo>
                    <a:pt x="1805" y="323"/>
                  </a:lnTo>
                  <a:lnTo>
                    <a:pt x="1487" y="142"/>
                  </a:lnTo>
                  <a:cubicBezTo>
                    <a:pt x="1328" y="48"/>
                    <a:pt x="1147" y="1"/>
                    <a:pt x="9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7"/>
          <p:cNvSpPr/>
          <p:nvPr/>
        </p:nvSpPr>
        <p:spPr>
          <a:xfrm flipH="1" rot="-368550">
            <a:off x="5205585" y="33596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7"/>
          <p:cNvSpPr txBox="1"/>
          <p:nvPr>
            <p:ph idx="2" type="subTitle"/>
          </p:nvPr>
        </p:nvSpPr>
        <p:spPr>
          <a:xfrm flipH="1">
            <a:off x="678675" y="243775"/>
            <a:ext cx="3135300" cy="249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Formado em Filosofia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 anos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sabe/consegue mexer nas ferramentas digitais</a:t>
            </a:r>
            <a:endParaRPr/>
          </a:p>
        </p:txBody>
      </p:sp>
      <p:sp>
        <p:nvSpPr>
          <p:cNvPr id="1242" name="Google Shape;1242;p27"/>
          <p:cNvSpPr txBox="1"/>
          <p:nvPr>
            <p:ph idx="1" type="subTitle"/>
          </p:nvPr>
        </p:nvSpPr>
        <p:spPr>
          <a:xfrm flipH="1">
            <a:off x="1437450" y="2997441"/>
            <a:ext cx="3051000" cy="2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Wilmar mendonça</a:t>
            </a:r>
            <a:endParaRPr/>
          </a:p>
        </p:txBody>
      </p:sp>
      <p:sp>
        <p:nvSpPr>
          <p:cNvPr id="1243" name="Google Shape;1243;p27"/>
          <p:cNvSpPr/>
          <p:nvPr/>
        </p:nvSpPr>
        <p:spPr>
          <a:xfrm flipH="1">
            <a:off x="8096073" y="3351039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7"/>
          <p:cNvSpPr/>
          <p:nvPr/>
        </p:nvSpPr>
        <p:spPr>
          <a:xfrm flipH="1">
            <a:off x="8182750" y="2442109"/>
            <a:ext cx="16325" cy="2639"/>
          </a:xfrm>
          <a:custGeom>
            <a:rect b="b" l="l" r="r" t="t"/>
            <a:pathLst>
              <a:path extrusionOk="0" h="59" w="365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7"/>
          <p:cNvSpPr/>
          <p:nvPr/>
        </p:nvSpPr>
        <p:spPr>
          <a:xfrm flipH="1">
            <a:off x="6935415" y="3453348"/>
            <a:ext cx="473280" cy="287090"/>
          </a:xfrm>
          <a:custGeom>
            <a:rect b="b" l="l" r="r" t="t"/>
            <a:pathLst>
              <a:path extrusionOk="0" h="6419" w="10582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7"/>
          <p:cNvSpPr/>
          <p:nvPr/>
        </p:nvSpPr>
        <p:spPr>
          <a:xfrm flipH="1">
            <a:off x="7521939" y="1657582"/>
            <a:ext cx="449799" cy="1817266"/>
          </a:xfrm>
          <a:custGeom>
            <a:rect b="b" l="l" r="r" t="t"/>
            <a:pathLst>
              <a:path extrusionOk="0" h="40632" w="10057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7"/>
          <p:cNvSpPr/>
          <p:nvPr/>
        </p:nvSpPr>
        <p:spPr>
          <a:xfrm flipH="1">
            <a:off x="7476319" y="1654183"/>
            <a:ext cx="449486" cy="1820621"/>
          </a:xfrm>
          <a:custGeom>
            <a:rect b="b" l="l" r="r" t="t"/>
            <a:pathLst>
              <a:path extrusionOk="0" h="40707" w="1005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7"/>
          <p:cNvSpPr/>
          <p:nvPr/>
        </p:nvSpPr>
        <p:spPr>
          <a:xfrm flipH="1">
            <a:off x="7431102" y="2540504"/>
            <a:ext cx="45396" cy="1584920"/>
          </a:xfrm>
          <a:custGeom>
            <a:rect b="b" l="l" r="r" t="t"/>
            <a:pathLst>
              <a:path extrusionOk="0" h="35437" w="1015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7"/>
          <p:cNvSpPr/>
          <p:nvPr/>
        </p:nvSpPr>
        <p:spPr>
          <a:xfrm flipH="1">
            <a:off x="7385975" y="2540683"/>
            <a:ext cx="45351" cy="1584741"/>
          </a:xfrm>
          <a:custGeom>
            <a:rect b="b" l="l" r="r" t="t"/>
            <a:pathLst>
              <a:path extrusionOk="0" h="35433" w="1014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7"/>
          <p:cNvSpPr/>
          <p:nvPr/>
        </p:nvSpPr>
        <p:spPr>
          <a:xfrm flipH="1">
            <a:off x="6846189" y="2358025"/>
            <a:ext cx="314148" cy="1429679"/>
          </a:xfrm>
          <a:custGeom>
            <a:rect b="b" l="l" r="r" t="t"/>
            <a:pathLst>
              <a:path extrusionOk="0" h="31966" w="7024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7"/>
          <p:cNvSpPr/>
          <p:nvPr/>
        </p:nvSpPr>
        <p:spPr>
          <a:xfrm flipH="1">
            <a:off x="6801196" y="2358204"/>
            <a:ext cx="314014" cy="1429500"/>
          </a:xfrm>
          <a:custGeom>
            <a:rect b="b" l="l" r="r" t="t"/>
            <a:pathLst>
              <a:path extrusionOk="0" h="31962" w="7021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7"/>
          <p:cNvSpPr/>
          <p:nvPr/>
        </p:nvSpPr>
        <p:spPr>
          <a:xfrm flipH="1">
            <a:off x="6890422" y="3453929"/>
            <a:ext cx="511251" cy="347200"/>
          </a:xfrm>
          <a:custGeom>
            <a:rect b="b" l="l" r="r" t="t"/>
            <a:pathLst>
              <a:path extrusionOk="0" h="7763" w="11431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7"/>
          <p:cNvSpPr/>
          <p:nvPr/>
        </p:nvSpPr>
        <p:spPr>
          <a:xfrm flipH="1">
            <a:off x="6619925" y="2261911"/>
            <a:ext cx="1487285" cy="900940"/>
          </a:xfrm>
          <a:custGeom>
            <a:rect b="b" l="l" r="r" t="t"/>
            <a:pathLst>
              <a:path extrusionOk="0" h="20144" w="33254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7"/>
          <p:cNvSpPr/>
          <p:nvPr/>
        </p:nvSpPr>
        <p:spPr>
          <a:xfrm flipH="1">
            <a:off x="6626455" y="2330832"/>
            <a:ext cx="1472884" cy="779959"/>
          </a:xfrm>
          <a:custGeom>
            <a:rect b="b" l="l" r="r" t="t"/>
            <a:pathLst>
              <a:path extrusionOk="0" h="17439" w="32932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7"/>
          <p:cNvSpPr/>
          <p:nvPr/>
        </p:nvSpPr>
        <p:spPr>
          <a:xfrm flipH="1">
            <a:off x="7927013" y="3159413"/>
            <a:ext cx="14312" cy="3533"/>
          </a:xfrm>
          <a:custGeom>
            <a:rect b="b" l="l" r="r" t="t"/>
            <a:pathLst>
              <a:path extrusionOk="0" h="79" w="32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7"/>
          <p:cNvSpPr/>
          <p:nvPr/>
        </p:nvSpPr>
        <p:spPr>
          <a:xfrm flipH="1">
            <a:off x="7927013" y="3005379"/>
            <a:ext cx="180197" cy="157566"/>
          </a:xfrm>
          <a:custGeom>
            <a:rect b="b" l="l" r="r" t="t"/>
            <a:pathLst>
              <a:path extrusionOk="0" h="3523" w="4029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7"/>
          <p:cNvSpPr/>
          <p:nvPr/>
        </p:nvSpPr>
        <p:spPr>
          <a:xfrm flipH="1">
            <a:off x="7936539" y="3009807"/>
            <a:ext cx="162799" cy="99603"/>
          </a:xfrm>
          <a:custGeom>
            <a:rect b="b" l="l" r="r" t="t"/>
            <a:pathLst>
              <a:path extrusionOk="0" h="2227" w="364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7"/>
          <p:cNvSpPr/>
          <p:nvPr/>
        </p:nvSpPr>
        <p:spPr>
          <a:xfrm flipH="1">
            <a:off x="6665813" y="729935"/>
            <a:ext cx="1485809" cy="2351685"/>
          </a:xfrm>
          <a:custGeom>
            <a:rect b="b" l="l" r="r" t="t"/>
            <a:pathLst>
              <a:path extrusionOk="0" h="52581" w="33221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7"/>
          <p:cNvSpPr/>
          <p:nvPr/>
        </p:nvSpPr>
        <p:spPr>
          <a:xfrm flipH="1">
            <a:off x="6754189" y="730024"/>
            <a:ext cx="1390769" cy="802724"/>
          </a:xfrm>
          <a:custGeom>
            <a:rect b="b" l="l" r="r" t="t"/>
            <a:pathLst>
              <a:path extrusionOk="0" h="17948" w="31096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7"/>
          <p:cNvSpPr/>
          <p:nvPr/>
        </p:nvSpPr>
        <p:spPr>
          <a:xfrm flipH="1">
            <a:off x="6665813" y="784500"/>
            <a:ext cx="1395644" cy="2294616"/>
          </a:xfrm>
          <a:custGeom>
            <a:rect b="b" l="l" r="r" t="t"/>
            <a:pathLst>
              <a:path extrusionOk="0" h="51305" w="31205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7"/>
          <p:cNvSpPr/>
          <p:nvPr/>
        </p:nvSpPr>
        <p:spPr>
          <a:xfrm flipH="1">
            <a:off x="7115791" y="881375"/>
            <a:ext cx="721056" cy="513667"/>
          </a:xfrm>
          <a:custGeom>
            <a:rect b="b" l="l" r="r" t="t"/>
            <a:pathLst>
              <a:path extrusionOk="0" h="11485" w="16122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7"/>
          <p:cNvSpPr/>
          <p:nvPr/>
        </p:nvSpPr>
        <p:spPr>
          <a:xfrm flipH="1">
            <a:off x="7115791" y="977534"/>
            <a:ext cx="540725" cy="417463"/>
          </a:xfrm>
          <a:custGeom>
            <a:rect b="b" l="l" r="r" t="t"/>
            <a:pathLst>
              <a:path extrusionOk="0" h="9334" w="1209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7"/>
          <p:cNvSpPr/>
          <p:nvPr/>
        </p:nvSpPr>
        <p:spPr>
          <a:xfrm flipH="1">
            <a:off x="7120353" y="881375"/>
            <a:ext cx="711933" cy="409547"/>
          </a:xfrm>
          <a:custGeom>
            <a:rect b="b" l="l" r="r" t="t"/>
            <a:pathLst>
              <a:path extrusionOk="0" h="9157" w="15918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7"/>
          <p:cNvSpPr/>
          <p:nvPr/>
        </p:nvSpPr>
        <p:spPr>
          <a:xfrm flipH="1">
            <a:off x="7561342" y="1561736"/>
            <a:ext cx="34662" cy="222328"/>
          </a:xfrm>
          <a:custGeom>
            <a:rect b="b" l="l" r="r" t="t"/>
            <a:pathLst>
              <a:path extrusionOk="0" h="4971" w="775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7"/>
          <p:cNvSpPr/>
          <p:nvPr/>
        </p:nvSpPr>
        <p:spPr>
          <a:xfrm flipH="1">
            <a:off x="6865197" y="1157598"/>
            <a:ext cx="613538" cy="390628"/>
          </a:xfrm>
          <a:custGeom>
            <a:rect b="b" l="l" r="r" t="t"/>
            <a:pathLst>
              <a:path extrusionOk="0" h="8734" w="13718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27"/>
          <p:cNvSpPr/>
          <p:nvPr/>
        </p:nvSpPr>
        <p:spPr>
          <a:xfrm flipH="1">
            <a:off x="7430074" y="1610889"/>
            <a:ext cx="41728" cy="64717"/>
          </a:xfrm>
          <a:custGeom>
            <a:rect b="b" l="l" r="r" t="t"/>
            <a:pathLst>
              <a:path extrusionOk="0" h="1447" w="933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7"/>
          <p:cNvSpPr/>
          <p:nvPr/>
        </p:nvSpPr>
        <p:spPr>
          <a:xfrm flipH="1">
            <a:off x="6858175" y="1282874"/>
            <a:ext cx="527844" cy="341162"/>
          </a:xfrm>
          <a:custGeom>
            <a:rect b="b" l="l" r="r" t="t"/>
            <a:pathLst>
              <a:path extrusionOk="0" h="7628" w="11802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7"/>
          <p:cNvSpPr/>
          <p:nvPr/>
        </p:nvSpPr>
        <p:spPr>
          <a:xfrm flipH="1">
            <a:off x="7424438" y="1737283"/>
            <a:ext cx="41728" cy="64672"/>
          </a:xfrm>
          <a:custGeom>
            <a:rect b="b" l="l" r="r" t="t"/>
            <a:pathLst>
              <a:path extrusionOk="0" h="1446" w="933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7"/>
          <p:cNvSpPr/>
          <p:nvPr/>
        </p:nvSpPr>
        <p:spPr>
          <a:xfrm flipH="1">
            <a:off x="7424886" y="1737372"/>
            <a:ext cx="40968" cy="64672"/>
          </a:xfrm>
          <a:custGeom>
            <a:rect b="b" l="l" r="r" t="t"/>
            <a:pathLst>
              <a:path extrusionOk="0" h="1446" w="916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27"/>
          <p:cNvSpPr/>
          <p:nvPr/>
        </p:nvSpPr>
        <p:spPr>
          <a:xfrm flipH="1">
            <a:off x="6852540" y="1409267"/>
            <a:ext cx="528023" cy="341207"/>
          </a:xfrm>
          <a:custGeom>
            <a:rect b="b" l="l" r="r" t="t"/>
            <a:pathLst>
              <a:path extrusionOk="0" h="7629" w="11806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27"/>
          <p:cNvSpPr/>
          <p:nvPr/>
        </p:nvSpPr>
        <p:spPr>
          <a:xfrm flipH="1">
            <a:off x="7418848" y="1864795"/>
            <a:ext cx="41863" cy="64583"/>
          </a:xfrm>
          <a:custGeom>
            <a:rect b="b" l="l" r="r" t="t"/>
            <a:pathLst>
              <a:path extrusionOk="0" h="1444" w="936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27"/>
          <p:cNvSpPr/>
          <p:nvPr/>
        </p:nvSpPr>
        <p:spPr>
          <a:xfrm flipH="1">
            <a:off x="7419116" y="1864795"/>
            <a:ext cx="41236" cy="64628"/>
          </a:xfrm>
          <a:custGeom>
            <a:rect b="b" l="l" r="r" t="t"/>
            <a:pathLst>
              <a:path extrusionOk="0" h="1445" w="922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27"/>
          <p:cNvSpPr/>
          <p:nvPr/>
        </p:nvSpPr>
        <p:spPr>
          <a:xfrm flipH="1">
            <a:off x="6847083" y="1536690"/>
            <a:ext cx="527844" cy="341162"/>
          </a:xfrm>
          <a:custGeom>
            <a:rect b="b" l="l" r="r" t="t"/>
            <a:pathLst>
              <a:path extrusionOk="0" h="7628" w="11802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27"/>
          <p:cNvSpPr/>
          <p:nvPr/>
        </p:nvSpPr>
        <p:spPr>
          <a:xfrm flipH="1">
            <a:off x="7574983" y="1947044"/>
            <a:ext cx="273270" cy="217095"/>
          </a:xfrm>
          <a:custGeom>
            <a:rect b="b" l="l" r="r" t="t"/>
            <a:pathLst>
              <a:path extrusionOk="0" h="4854" w="611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27"/>
          <p:cNvSpPr/>
          <p:nvPr/>
        </p:nvSpPr>
        <p:spPr>
          <a:xfrm flipH="1">
            <a:off x="7513396" y="2208151"/>
            <a:ext cx="385038" cy="258779"/>
          </a:xfrm>
          <a:custGeom>
            <a:rect b="b" l="l" r="r" t="t"/>
            <a:pathLst>
              <a:path extrusionOk="0" h="5786" w="8609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7"/>
          <p:cNvSpPr/>
          <p:nvPr/>
        </p:nvSpPr>
        <p:spPr>
          <a:xfrm flipH="1">
            <a:off x="7505659" y="2342416"/>
            <a:ext cx="385038" cy="258779"/>
          </a:xfrm>
          <a:custGeom>
            <a:rect b="b" l="l" r="r" t="t"/>
            <a:pathLst>
              <a:path extrusionOk="0" h="5786" w="8609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27"/>
          <p:cNvSpPr/>
          <p:nvPr/>
        </p:nvSpPr>
        <p:spPr>
          <a:xfrm flipH="1">
            <a:off x="7497877" y="2476547"/>
            <a:ext cx="384903" cy="258824"/>
          </a:xfrm>
          <a:custGeom>
            <a:rect b="b" l="l" r="r" t="t"/>
            <a:pathLst>
              <a:path extrusionOk="0" h="5787" w="8606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27"/>
          <p:cNvSpPr/>
          <p:nvPr/>
        </p:nvSpPr>
        <p:spPr>
          <a:xfrm flipH="1">
            <a:off x="7490005" y="2610768"/>
            <a:ext cx="385038" cy="258824"/>
          </a:xfrm>
          <a:custGeom>
            <a:rect b="b" l="l" r="r" t="t"/>
            <a:pathLst>
              <a:path extrusionOk="0" h="5787" w="8609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27"/>
          <p:cNvSpPr/>
          <p:nvPr/>
        </p:nvSpPr>
        <p:spPr>
          <a:xfrm flipH="1">
            <a:off x="7311776" y="2178811"/>
            <a:ext cx="96427" cy="334632"/>
          </a:xfrm>
          <a:custGeom>
            <a:rect b="b" l="l" r="r" t="t"/>
            <a:pathLst>
              <a:path extrusionOk="0" h="7482" w="2156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27"/>
          <p:cNvSpPr/>
          <p:nvPr/>
        </p:nvSpPr>
        <p:spPr>
          <a:xfrm flipH="1">
            <a:off x="7307214" y="2529905"/>
            <a:ext cx="80639" cy="59618"/>
          </a:xfrm>
          <a:custGeom>
            <a:rect b="b" l="l" r="r" t="t"/>
            <a:pathLst>
              <a:path extrusionOk="0" h="1333" w="1803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7"/>
          <p:cNvSpPr/>
          <p:nvPr/>
        </p:nvSpPr>
        <p:spPr>
          <a:xfrm flipH="1">
            <a:off x="7137841" y="2205691"/>
            <a:ext cx="89092" cy="207121"/>
          </a:xfrm>
          <a:custGeom>
            <a:rect b="b" l="l" r="r" t="t"/>
            <a:pathLst>
              <a:path extrusionOk="0" h="4631" w="1992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7"/>
          <p:cNvSpPr/>
          <p:nvPr/>
        </p:nvSpPr>
        <p:spPr>
          <a:xfrm flipH="1">
            <a:off x="7138422" y="2205691"/>
            <a:ext cx="87929" cy="207121"/>
          </a:xfrm>
          <a:custGeom>
            <a:rect b="b" l="l" r="r" t="t"/>
            <a:pathLst>
              <a:path extrusionOk="0" h="4631" w="1966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27"/>
          <p:cNvSpPr/>
          <p:nvPr/>
        </p:nvSpPr>
        <p:spPr>
          <a:xfrm flipH="1">
            <a:off x="7133413" y="2429317"/>
            <a:ext cx="80639" cy="59618"/>
          </a:xfrm>
          <a:custGeom>
            <a:rect b="b" l="l" r="r" t="t"/>
            <a:pathLst>
              <a:path extrusionOk="0" h="1333" w="1803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27"/>
          <p:cNvSpPr/>
          <p:nvPr/>
        </p:nvSpPr>
        <p:spPr>
          <a:xfrm flipH="1">
            <a:off x="6963995" y="1900664"/>
            <a:ext cx="100273" cy="411649"/>
          </a:xfrm>
          <a:custGeom>
            <a:rect b="b" l="l" r="r" t="t"/>
            <a:pathLst>
              <a:path extrusionOk="0" h="9204" w="2242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27"/>
          <p:cNvSpPr/>
          <p:nvPr/>
        </p:nvSpPr>
        <p:spPr>
          <a:xfrm flipH="1">
            <a:off x="6964487" y="1900664"/>
            <a:ext cx="99334" cy="411649"/>
          </a:xfrm>
          <a:custGeom>
            <a:rect b="b" l="l" r="r" t="t"/>
            <a:pathLst>
              <a:path extrusionOk="0" h="9204" w="2221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27"/>
          <p:cNvSpPr/>
          <p:nvPr/>
        </p:nvSpPr>
        <p:spPr>
          <a:xfrm flipH="1">
            <a:off x="6959612" y="2328775"/>
            <a:ext cx="80505" cy="59618"/>
          </a:xfrm>
          <a:custGeom>
            <a:rect b="b" l="l" r="r" t="t"/>
            <a:pathLst>
              <a:path extrusionOk="0" h="1333" w="180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27"/>
          <p:cNvSpPr/>
          <p:nvPr/>
        </p:nvSpPr>
        <p:spPr>
          <a:xfrm flipH="1">
            <a:off x="6790238" y="1952456"/>
            <a:ext cx="91418" cy="259316"/>
          </a:xfrm>
          <a:custGeom>
            <a:rect b="b" l="l" r="r" t="t"/>
            <a:pathLst>
              <a:path extrusionOk="0" h="5798" w="2044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27"/>
          <p:cNvSpPr/>
          <p:nvPr/>
        </p:nvSpPr>
        <p:spPr>
          <a:xfrm flipH="1">
            <a:off x="6790685" y="1952546"/>
            <a:ext cx="90345" cy="259271"/>
          </a:xfrm>
          <a:custGeom>
            <a:rect b="b" l="l" r="r" t="t"/>
            <a:pathLst>
              <a:path extrusionOk="0" h="5797" w="202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27"/>
          <p:cNvSpPr/>
          <p:nvPr/>
        </p:nvSpPr>
        <p:spPr>
          <a:xfrm flipH="1">
            <a:off x="6785676" y="2228188"/>
            <a:ext cx="80594" cy="59663"/>
          </a:xfrm>
          <a:custGeom>
            <a:rect b="b" l="l" r="r" t="t"/>
            <a:pathLst>
              <a:path extrusionOk="0" h="1334" w="1802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27"/>
          <p:cNvSpPr/>
          <p:nvPr/>
        </p:nvSpPr>
        <p:spPr>
          <a:xfrm flipH="1">
            <a:off x="5347500" y="2436071"/>
            <a:ext cx="257303" cy="278100"/>
          </a:xfrm>
          <a:custGeom>
            <a:rect b="b" l="l" r="r" t="t"/>
            <a:pathLst>
              <a:path extrusionOk="0" h="6218" w="5753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27"/>
          <p:cNvSpPr/>
          <p:nvPr/>
        </p:nvSpPr>
        <p:spPr>
          <a:xfrm flipH="1">
            <a:off x="5501533" y="1627393"/>
            <a:ext cx="276624" cy="869991"/>
          </a:xfrm>
          <a:custGeom>
            <a:rect b="b" l="l" r="r" t="t"/>
            <a:pathLst>
              <a:path extrusionOk="0" h="19452" w="6185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27"/>
          <p:cNvSpPr/>
          <p:nvPr/>
        </p:nvSpPr>
        <p:spPr>
          <a:xfrm flipH="1">
            <a:off x="5501533" y="1627393"/>
            <a:ext cx="227069" cy="869991"/>
          </a:xfrm>
          <a:custGeom>
            <a:rect b="b" l="l" r="r" t="t"/>
            <a:pathLst>
              <a:path extrusionOk="0" h="19452" w="5077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27"/>
          <p:cNvSpPr/>
          <p:nvPr/>
        </p:nvSpPr>
        <p:spPr>
          <a:xfrm flipH="1">
            <a:off x="6065067" y="3665748"/>
            <a:ext cx="104030" cy="177961"/>
          </a:xfrm>
          <a:custGeom>
            <a:rect b="b" l="l" r="r" t="t"/>
            <a:pathLst>
              <a:path extrusionOk="0" h="3979" w="2326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7"/>
          <p:cNvSpPr/>
          <p:nvPr/>
        </p:nvSpPr>
        <p:spPr>
          <a:xfrm flipH="1">
            <a:off x="5634903" y="3520704"/>
            <a:ext cx="109084" cy="191915"/>
          </a:xfrm>
          <a:custGeom>
            <a:rect b="b" l="l" r="r" t="t"/>
            <a:pathLst>
              <a:path extrusionOk="0" h="4291" w="2439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27"/>
          <p:cNvSpPr/>
          <p:nvPr/>
        </p:nvSpPr>
        <p:spPr>
          <a:xfrm flipH="1">
            <a:off x="5621798" y="2374305"/>
            <a:ext cx="574672" cy="1394347"/>
          </a:xfrm>
          <a:custGeom>
            <a:rect b="b" l="l" r="r" t="t"/>
            <a:pathLst>
              <a:path extrusionOk="0" h="31176" w="12849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7"/>
          <p:cNvSpPr/>
          <p:nvPr/>
        </p:nvSpPr>
        <p:spPr>
          <a:xfrm flipH="1">
            <a:off x="5928209" y="3777427"/>
            <a:ext cx="269826" cy="302520"/>
          </a:xfrm>
          <a:custGeom>
            <a:rect b="b" l="l" r="r" t="t"/>
            <a:pathLst>
              <a:path extrusionOk="0" h="6764" w="6033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7"/>
          <p:cNvSpPr/>
          <p:nvPr/>
        </p:nvSpPr>
        <p:spPr>
          <a:xfrm flipH="1">
            <a:off x="5386008" y="3673709"/>
            <a:ext cx="396890" cy="204393"/>
          </a:xfrm>
          <a:custGeom>
            <a:rect b="b" l="l" r="r" t="t"/>
            <a:pathLst>
              <a:path extrusionOk="0" h="4570" w="8874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7"/>
          <p:cNvSpPr/>
          <p:nvPr/>
        </p:nvSpPr>
        <p:spPr>
          <a:xfrm flipH="1">
            <a:off x="5740409" y="2556650"/>
            <a:ext cx="144820" cy="488442"/>
          </a:xfrm>
          <a:custGeom>
            <a:rect b="b" l="l" r="r" t="t"/>
            <a:pathLst>
              <a:path extrusionOk="0" h="10921" w="3238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27"/>
          <p:cNvSpPr/>
          <p:nvPr/>
        </p:nvSpPr>
        <p:spPr>
          <a:xfrm flipH="1">
            <a:off x="5643847" y="1629987"/>
            <a:ext cx="484998" cy="819943"/>
          </a:xfrm>
          <a:custGeom>
            <a:rect b="b" l="l" r="r" t="t"/>
            <a:pathLst>
              <a:path extrusionOk="0" h="18333" w="10844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7"/>
          <p:cNvSpPr/>
          <p:nvPr/>
        </p:nvSpPr>
        <p:spPr>
          <a:xfrm flipH="1">
            <a:off x="5632309" y="1611873"/>
            <a:ext cx="191781" cy="868336"/>
          </a:xfrm>
          <a:custGeom>
            <a:rect b="b" l="l" r="r" t="t"/>
            <a:pathLst>
              <a:path extrusionOk="0" h="19415" w="4288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27"/>
          <p:cNvSpPr/>
          <p:nvPr/>
        </p:nvSpPr>
        <p:spPr>
          <a:xfrm flipH="1">
            <a:off x="5898243" y="1611873"/>
            <a:ext cx="277250" cy="872898"/>
          </a:xfrm>
          <a:custGeom>
            <a:rect b="b" l="l" r="r" t="t"/>
            <a:pathLst>
              <a:path extrusionOk="0" h="19517" w="6199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7"/>
          <p:cNvSpPr/>
          <p:nvPr/>
        </p:nvSpPr>
        <p:spPr>
          <a:xfrm flipH="1">
            <a:off x="6104157" y="1678782"/>
            <a:ext cx="824461" cy="466169"/>
          </a:xfrm>
          <a:custGeom>
            <a:rect b="b" l="l" r="r" t="t"/>
            <a:pathLst>
              <a:path extrusionOk="0" h="10423" w="18434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7"/>
          <p:cNvSpPr/>
          <p:nvPr/>
        </p:nvSpPr>
        <p:spPr>
          <a:xfrm flipH="1">
            <a:off x="6046193" y="1635801"/>
            <a:ext cx="633217" cy="519034"/>
          </a:xfrm>
          <a:custGeom>
            <a:rect b="b" l="l" r="r" t="t"/>
            <a:pathLst>
              <a:path extrusionOk="0" h="11605" w="14158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7"/>
          <p:cNvSpPr/>
          <p:nvPr/>
        </p:nvSpPr>
        <p:spPr>
          <a:xfrm flipH="1">
            <a:off x="6065693" y="1635801"/>
            <a:ext cx="613716" cy="518989"/>
          </a:xfrm>
          <a:custGeom>
            <a:rect b="b" l="l" r="r" t="t"/>
            <a:pathLst>
              <a:path extrusionOk="0" h="11604" w="13722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7"/>
          <p:cNvSpPr/>
          <p:nvPr/>
        </p:nvSpPr>
        <p:spPr>
          <a:xfrm flipH="1">
            <a:off x="5934739" y="1742963"/>
            <a:ext cx="81400" cy="269826"/>
          </a:xfrm>
          <a:custGeom>
            <a:rect b="b" l="l" r="r" t="t"/>
            <a:pathLst>
              <a:path extrusionOk="0" h="6033" w="182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7"/>
          <p:cNvSpPr/>
          <p:nvPr/>
        </p:nvSpPr>
        <p:spPr>
          <a:xfrm flipH="1">
            <a:off x="5670638" y="1725028"/>
            <a:ext cx="54162" cy="278145"/>
          </a:xfrm>
          <a:custGeom>
            <a:rect b="b" l="l" r="r" t="t"/>
            <a:pathLst>
              <a:path extrusionOk="0" h="6219" w="1211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7"/>
          <p:cNvSpPr/>
          <p:nvPr/>
        </p:nvSpPr>
        <p:spPr>
          <a:xfrm flipH="1">
            <a:off x="5663169" y="1150084"/>
            <a:ext cx="285793" cy="285614"/>
          </a:xfrm>
          <a:custGeom>
            <a:rect b="b" l="l" r="r" t="t"/>
            <a:pathLst>
              <a:path extrusionOk="0" h="6386" w="639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7"/>
          <p:cNvSpPr/>
          <p:nvPr/>
        </p:nvSpPr>
        <p:spPr>
          <a:xfrm flipH="1">
            <a:off x="5992076" y="1394463"/>
            <a:ext cx="60871" cy="149516"/>
          </a:xfrm>
          <a:custGeom>
            <a:rect b="b" l="l" r="r" t="t"/>
            <a:pathLst>
              <a:path extrusionOk="0" h="3343" w="1361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7"/>
          <p:cNvSpPr/>
          <p:nvPr/>
        </p:nvSpPr>
        <p:spPr>
          <a:xfrm flipH="1">
            <a:off x="6009251" y="1238238"/>
            <a:ext cx="78045" cy="161323"/>
          </a:xfrm>
          <a:custGeom>
            <a:rect b="b" l="l" r="r" t="t"/>
            <a:pathLst>
              <a:path extrusionOk="0" h="3607" w="1745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27"/>
          <p:cNvSpPr/>
          <p:nvPr/>
        </p:nvSpPr>
        <p:spPr>
          <a:xfrm flipH="1">
            <a:off x="5679001" y="1171552"/>
            <a:ext cx="430657" cy="559107"/>
          </a:xfrm>
          <a:custGeom>
            <a:rect b="b" l="l" r="r" t="t"/>
            <a:pathLst>
              <a:path extrusionOk="0" h="12501" w="9629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7"/>
          <p:cNvSpPr/>
          <p:nvPr/>
        </p:nvSpPr>
        <p:spPr>
          <a:xfrm flipH="1">
            <a:off x="5663169" y="1129645"/>
            <a:ext cx="380207" cy="284630"/>
          </a:xfrm>
          <a:custGeom>
            <a:rect b="b" l="l" r="r" t="t"/>
            <a:pathLst>
              <a:path extrusionOk="0" h="6364" w="8501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7"/>
          <p:cNvSpPr/>
          <p:nvPr/>
        </p:nvSpPr>
        <p:spPr>
          <a:xfrm flipH="1">
            <a:off x="6016228" y="1203263"/>
            <a:ext cx="60468" cy="45128"/>
          </a:xfrm>
          <a:custGeom>
            <a:rect b="b" l="l" r="r" t="t"/>
            <a:pathLst>
              <a:path extrusionOk="0" h="1009" w="1352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7"/>
          <p:cNvSpPr/>
          <p:nvPr/>
        </p:nvSpPr>
        <p:spPr>
          <a:xfrm flipH="1">
            <a:off x="5834868" y="1514909"/>
            <a:ext cx="143701" cy="88690"/>
          </a:xfrm>
          <a:custGeom>
            <a:rect b="b" l="l" r="r" t="t"/>
            <a:pathLst>
              <a:path extrusionOk="0" h="1983" w="3213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7"/>
          <p:cNvSpPr/>
          <p:nvPr/>
        </p:nvSpPr>
        <p:spPr>
          <a:xfrm flipH="1">
            <a:off x="5853697" y="1363424"/>
            <a:ext cx="31397" cy="32783"/>
          </a:xfrm>
          <a:custGeom>
            <a:rect b="b" l="l" r="r" t="t"/>
            <a:pathLst>
              <a:path extrusionOk="0" h="733" w="702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7"/>
          <p:cNvSpPr/>
          <p:nvPr/>
        </p:nvSpPr>
        <p:spPr>
          <a:xfrm flipH="1">
            <a:off x="5870245" y="1309977"/>
            <a:ext cx="38732" cy="29161"/>
          </a:xfrm>
          <a:custGeom>
            <a:rect b="b" l="l" r="r" t="t"/>
            <a:pathLst>
              <a:path extrusionOk="0" h="652" w="866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27"/>
          <p:cNvSpPr/>
          <p:nvPr/>
        </p:nvSpPr>
        <p:spPr>
          <a:xfrm flipH="1">
            <a:off x="5806110" y="1488431"/>
            <a:ext cx="39403" cy="26522"/>
          </a:xfrm>
          <a:custGeom>
            <a:rect b="b" l="l" r="r" t="t"/>
            <a:pathLst>
              <a:path extrusionOk="0" h="593" w="881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27"/>
          <p:cNvSpPr/>
          <p:nvPr/>
        </p:nvSpPr>
        <p:spPr>
          <a:xfrm flipH="1">
            <a:off x="5707268" y="1302061"/>
            <a:ext cx="36988" cy="31621"/>
          </a:xfrm>
          <a:custGeom>
            <a:rect b="b" l="l" r="r" t="t"/>
            <a:pathLst>
              <a:path extrusionOk="0" h="707" w="827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27"/>
          <p:cNvSpPr/>
          <p:nvPr/>
        </p:nvSpPr>
        <p:spPr>
          <a:xfrm flipH="1">
            <a:off x="5722921" y="1359041"/>
            <a:ext cx="31531" cy="32739"/>
          </a:xfrm>
          <a:custGeom>
            <a:rect b="b" l="l" r="r" t="t"/>
            <a:pathLst>
              <a:path extrusionOk="0" h="732" w="705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27"/>
          <p:cNvSpPr/>
          <p:nvPr/>
        </p:nvSpPr>
        <p:spPr>
          <a:xfrm flipH="1">
            <a:off x="5748504" y="1360562"/>
            <a:ext cx="54609" cy="94459"/>
          </a:xfrm>
          <a:custGeom>
            <a:rect b="b" l="l" r="r" t="t"/>
            <a:pathLst>
              <a:path extrusionOk="0" h="2112" w="1221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7"/>
          <p:cNvSpPr/>
          <p:nvPr/>
        </p:nvSpPr>
        <p:spPr>
          <a:xfrm flipH="1">
            <a:off x="5786028" y="1679587"/>
            <a:ext cx="148755" cy="75943"/>
          </a:xfrm>
          <a:custGeom>
            <a:rect b="b" l="l" r="r" t="t"/>
            <a:pathLst>
              <a:path extrusionOk="0" h="1698" w="3326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7"/>
          <p:cNvSpPr/>
          <p:nvPr/>
        </p:nvSpPr>
        <p:spPr>
          <a:xfrm flipH="1">
            <a:off x="5786028" y="1679587"/>
            <a:ext cx="148755" cy="72544"/>
          </a:xfrm>
          <a:custGeom>
            <a:rect b="b" l="l" r="r" t="t"/>
            <a:pathLst>
              <a:path extrusionOk="0" h="1622" w="3326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7"/>
          <p:cNvSpPr/>
          <p:nvPr/>
        </p:nvSpPr>
        <p:spPr>
          <a:xfrm flipH="1">
            <a:off x="5803247" y="1706646"/>
            <a:ext cx="85917" cy="84575"/>
          </a:xfrm>
          <a:custGeom>
            <a:rect b="b" l="l" r="r" t="t"/>
            <a:pathLst>
              <a:path extrusionOk="0" h="1891" w="1921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7"/>
          <p:cNvSpPr/>
          <p:nvPr/>
        </p:nvSpPr>
        <p:spPr>
          <a:xfrm flipH="1">
            <a:off x="5763845" y="1785228"/>
            <a:ext cx="112126" cy="417642"/>
          </a:xfrm>
          <a:custGeom>
            <a:rect b="b" l="l" r="r" t="t"/>
            <a:pathLst>
              <a:path extrusionOk="0" h="9338" w="2507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7"/>
          <p:cNvSpPr/>
          <p:nvPr/>
        </p:nvSpPr>
        <p:spPr>
          <a:xfrm flipH="1">
            <a:off x="5820288" y="1785228"/>
            <a:ext cx="45" cy="224"/>
          </a:xfrm>
          <a:custGeom>
            <a:rect b="b" l="l" r="r" t="t"/>
            <a:pathLst>
              <a:path extrusionOk="0" h="5" w="1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7"/>
          <p:cNvSpPr/>
          <p:nvPr/>
        </p:nvSpPr>
        <p:spPr>
          <a:xfrm flipH="1">
            <a:off x="5819483" y="1785989"/>
            <a:ext cx="626" cy="3846"/>
          </a:xfrm>
          <a:custGeom>
            <a:rect b="b" l="l" r="r" t="t"/>
            <a:pathLst>
              <a:path extrusionOk="0" h="86" w="14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7"/>
          <p:cNvSpPr/>
          <p:nvPr/>
        </p:nvSpPr>
        <p:spPr>
          <a:xfrm flipH="1">
            <a:off x="5819483" y="1785228"/>
            <a:ext cx="35959" cy="13283"/>
          </a:xfrm>
          <a:custGeom>
            <a:rect b="b" l="l" r="r" t="t"/>
            <a:pathLst>
              <a:path extrusionOk="0" h="297" w="804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7"/>
          <p:cNvSpPr/>
          <p:nvPr/>
        </p:nvSpPr>
        <p:spPr>
          <a:xfrm flipH="1">
            <a:off x="5843813" y="1577077"/>
            <a:ext cx="189500" cy="195269"/>
          </a:xfrm>
          <a:custGeom>
            <a:rect b="b" l="l" r="r" t="t"/>
            <a:pathLst>
              <a:path extrusionOk="0" h="4366" w="4237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7"/>
          <p:cNvSpPr/>
          <p:nvPr/>
        </p:nvSpPr>
        <p:spPr>
          <a:xfrm flipH="1">
            <a:off x="5772656" y="1592462"/>
            <a:ext cx="71202" cy="146161"/>
          </a:xfrm>
          <a:custGeom>
            <a:rect b="b" l="l" r="r" t="t"/>
            <a:pathLst>
              <a:path extrusionOk="0" h="3268" w="1592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27"/>
          <p:cNvGrpSpPr/>
          <p:nvPr/>
        </p:nvGrpSpPr>
        <p:grpSpPr>
          <a:xfrm flipH="1">
            <a:off x="7553725" y="1554675"/>
            <a:ext cx="201700" cy="370450"/>
            <a:chOff x="5071825" y="3339425"/>
            <a:chExt cx="201700" cy="370450"/>
          </a:xfrm>
        </p:grpSpPr>
        <p:sp>
          <p:nvSpPr>
            <p:cNvPr id="1330" name="Google Shape;1330;p27"/>
            <p:cNvSpPr/>
            <p:nvPr/>
          </p:nvSpPr>
          <p:spPr>
            <a:xfrm>
              <a:off x="5079750" y="3503500"/>
              <a:ext cx="193775" cy="206375"/>
            </a:xfrm>
            <a:custGeom>
              <a:rect b="b" l="l" r="r" t="t"/>
              <a:pathLst>
                <a:path extrusionOk="0" h="8255" w="7751">
                  <a:moveTo>
                    <a:pt x="5163" y="1"/>
                  </a:moveTo>
                  <a:cubicBezTo>
                    <a:pt x="3577" y="1"/>
                    <a:pt x="1934" y="510"/>
                    <a:pt x="1934" y="782"/>
                  </a:cubicBezTo>
                  <a:cubicBezTo>
                    <a:pt x="1204" y="1271"/>
                    <a:pt x="611" y="1942"/>
                    <a:pt x="207" y="2723"/>
                  </a:cubicBezTo>
                  <a:cubicBezTo>
                    <a:pt x="70" y="2981"/>
                    <a:pt x="1" y="3265"/>
                    <a:pt x="10" y="3557"/>
                  </a:cubicBezTo>
                  <a:lnTo>
                    <a:pt x="10" y="6907"/>
                  </a:lnTo>
                  <a:lnTo>
                    <a:pt x="1178" y="7578"/>
                  </a:lnTo>
                  <a:cubicBezTo>
                    <a:pt x="1952" y="8026"/>
                    <a:pt x="2824" y="8255"/>
                    <a:pt x="3704" y="8255"/>
                  </a:cubicBezTo>
                  <a:cubicBezTo>
                    <a:pt x="4173" y="8255"/>
                    <a:pt x="4644" y="8190"/>
                    <a:pt x="5104" y="8059"/>
                  </a:cubicBezTo>
                  <a:cubicBezTo>
                    <a:pt x="6230" y="7732"/>
                    <a:pt x="7183" y="6968"/>
                    <a:pt x="7750" y="5937"/>
                  </a:cubicBezTo>
                  <a:lnTo>
                    <a:pt x="7750" y="2586"/>
                  </a:lnTo>
                  <a:cubicBezTo>
                    <a:pt x="7725" y="1710"/>
                    <a:pt x="7372" y="868"/>
                    <a:pt x="6771" y="232"/>
                  </a:cubicBezTo>
                  <a:cubicBezTo>
                    <a:pt x="6295" y="66"/>
                    <a:pt x="5732" y="1"/>
                    <a:pt x="5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5128100" y="3530775"/>
              <a:ext cx="100525" cy="122875"/>
            </a:xfrm>
            <a:custGeom>
              <a:rect b="b" l="l" r="r" t="t"/>
              <a:pathLst>
                <a:path extrusionOk="0" h="4915" w="4021">
                  <a:moveTo>
                    <a:pt x="0" y="0"/>
                  </a:moveTo>
                  <a:lnTo>
                    <a:pt x="0" y="0"/>
                  </a:lnTo>
                  <a:cubicBezTo>
                    <a:pt x="1624" y="997"/>
                    <a:pt x="2913" y="2457"/>
                    <a:pt x="3694" y="4201"/>
                  </a:cubicBezTo>
                  <a:lnTo>
                    <a:pt x="4021" y="4914"/>
                  </a:lnTo>
                  <a:lnTo>
                    <a:pt x="3823" y="2852"/>
                  </a:lnTo>
                  <a:cubicBezTo>
                    <a:pt x="3737" y="1976"/>
                    <a:pt x="3746" y="1091"/>
                    <a:pt x="3849" y="215"/>
                  </a:cubicBezTo>
                  <a:lnTo>
                    <a:pt x="3849" y="215"/>
                  </a:lnTo>
                  <a:cubicBezTo>
                    <a:pt x="3763" y="284"/>
                    <a:pt x="3669" y="335"/>
                    <a:pt x="3574" y="395"/>
                  </a:cubicBezTo>
                  <a:cubicBezTo>
                    <a:pt x="3331" y="536"/>
                    <a:pt x="3057" y="607"/>
                    <a:pt x="2782" y="607"/>
                  </a:cubicBezTo>
                  <a:cubicBezTo>
                    <a:pt x="2551" y="607"/>
                    <a:pt x="2320" y="557"/>
                    <a:pt x="2105" y="455"/>
                  </a:cubicBezTo>
                  <a:cubicBezTo>
                    <a:pt x="1478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5127875" y="3506925"/>
              <a:ext cx="52850" cy="35250"/>
            </a:xfrm>
            <a:custGeom>
              <a:rect b="b" l="l" r="r" t="t"/>
              <a:pathLst>
                <a:path extrusionOk="0" h="1410" w="2114">
                  <a:moveTo>
                    <a:pt x="0" y="0"/>
                  </a:moveTo>
                  <a:lnTo>
                    <a:pt x="0" y="945"/>
                  </a:lnTo>
                  <a:lnTo>
                    <a:pt x="275" y="1031"/>
                  </a:lnTo>
                  <a:cubicBezTo>
                    <a:pt x="877" y="1212"/>
                    <a:pt x="1487" y="1341"/>
                    <a:pt x="2114" y="1409"/>
                  </a:cubicBezTo>
                  <a:cubicBezTo>
                    <a:pt x="2037" y="1375"/>
                    <a:pt x="1968" y="1332"/>
                    <a:pt x="1899" y="1289"/>
                  </a:cubicBezTo>
                  <a:lnTo>
                    <a:pt x="860" y="696"/>
                  </a:lnTo>
                  <a:cubicBezTo>
                    <a:pt x="542" y="507"/>
                    <a:pt x="250" y="275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5084925" y="3579725"/>
              <a:ext cx="46625" cy="123525"/>
            </a:xfrm>
            <a:custGeom>
              <a:rect b="b" l="l" r="r" t="t"/>
              <a:pathLst>
                <a:path extrusionOk="0" h="4941" w="1865">
                  <a:moveTo>
                    <a:pt x="523" y="1"/>
                  </a:moveTo>
                  <a:cubicBezTo>
                    <a:pt x="215" y="1"/>
                    <a:pt x="0" y="283"/>
                    <a:pt x="0" y="757"/>
                  </a:cubicBezTo>
                  <a:lnTo>
                    <a:pt x="0" y="3970"/>
                  </a:lnTo>
                  <a:lnTo>
                    <a:pt x="1074" y="4589"/>
                  </a:lnTo>
                  <a:cubicBezTo>
                    <a:pt x="1323" y="4726"/>
                    <a:pt x="1590" y="4846"/>
                    <a:pt x="1865" y="4941"/>
                  </a:cubicBezTo>
                  <a:lnTo>
                    <a:pt x="1865" y="1839"/>
                  </a:lnTo>
                  <a:cubicBezTo>
                    <a:pt x="1865" y="1195"/>
                    <a:pt x="1478" y="456"/>
                    <a:pt x="997" y="181"/>
                  </a:cubicBezTo>
                  <a:lnTo>
                    <a:pt x="868" y="104"/>
                  </a:lnTo>
                  <a:cubicBezTo>
                    <a:pt x="745" y="34"/>
                    <a:pt x="628" y="1"/>
                    <a:pt x="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5197475" y="3560825"/>
              <a:ext cx="31150" cy="92600"/>
            </a:xfrm>
            <a:custGeom>
              <a:rect b="b" l="l" r="r" t="t"/>
              <a:pathLst>
                <a:path extrusionOk="0" h="3704" w="1246">
                  <a:moveTo>
                    <a:pt x="455" y="1"/>
                  </a:moveTo>
                  <a:lnTo>
                    <a:pt x="0" y="267"/>
                  </a:lnTo>
                  <a:lnTo>
                    <a:pt x="52" y="1461"/>
                  </a:lnTo>
                  <a:cubicBezTo>
                    <a:pt x="395" y="1951"/>
                    <a:pt x="679" y="2458"/>
                    <a:pt x="928" y="2999"/>
                  </a:cubicBezTo>
                  <a:lnTo>
                    <a:pt x="1237" y="3687"/>
                  </a:lnTo>
                  <a:lnTo>
                    <a:pt x="1246" y="3704"/>
                  </a:lnTo>
                  <a:lnTo>
                    <a:pt x="1048" y="1650"/>
                  </a:lnTo>
                  <a:cubicBezTo>
                    <a:pt x="1031" y="1444"/>
                    <a:pt x="1014" y="1247"/>
                    <a:pt x="1005" y="1049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rgbClr val="65D8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5071825" y="3339600"/>
              <a:ext cx="189450" cy="206475"/>
            </a:xfrm>
            <a:custGeom>
              <a:rect b="b" l="l" r="r" t="t"/>
              <a:pathLst>
                <a:path extrusionOk="0" h="8259" w="7578">
                  <a:moveTo>
                    <a:pt x="4697" y="1"/>
                  </a:moveTo>
                  <a:cubicBezTo>
                    <a:pt x="3458" y="1"/>
                    <a:pt x="2144" y="510"/>
                    <a:pt x="1392" y="1951"/>
                  </a:cubicBezTo>
                  <a:cubicBezTo>
                    <a:pt x="0" y="4649"/>
                    <a:pt x="2251" y="6693"/>
                    <a:pt x="2251" y="6693"/>
                  </a:cubicBezTo>
                  <a:cubicBezTo>
                    <a:pt x="2492" y="6968"/>
                    <a:pt x="2784" y="7209"/>
                    <a:pt x="3110" y="7389"/>
                  </a:cubicBezTo>
                  <a:lnTo>
                    <a:pt x="4141" y="7982"/>
                  </a:lnTo>
                  <a:cubicBezTo>
                    <a:pt x="4411" y="8165"/>
                    <a:pt x="4723" y="8258"/>
                    <a:pt x="5036" y="8258"/>
                  </a:cubicBezTo>
                  <a:cubicBezTo>
                    <a:pt x="5310" y="8258"/>
                    <a:pt x="5585" y="8187"/>
                    <a:pt x="5834" y="8042"/>
                  </a:cubicBezTo>
                  <a:cubicBezTo>
                    <a:pt x="6908" y="7415"/>
                    <a:pt x="7569" y="6264"/>
                    <a:pt x="7578" y="5018"/>
                  </a:cubicBezTo>
                  <a:lnTo>
                    <a:pt x="7569" y="2260"/>
                  </a:lnTo>
                  <a:lnTo>
                    <a:pt x="7569" y="2243"/>
                  </a:lnTo>
                  <a:cubicBezTo>
                    <a:pt x="7561" y="1289"/>
                    <a:pt x="6925" y="456"/>
                    <a:pt x="6014" y="190"/>
                  </a:cubicBezTo>
                  <a:cubicBezTo>
                    <a:pt x="5607" y="71"/>
                    <a:pt x="5157" y="1"/>
                    <a:pt x="4697" y="1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5192950" y="3545150"/>
              <a:ext cx="20650" cy="22375"/>
            </a:xfrm>
            <a:custGeom>
              <a:rect b="b" l="l" r="r" t="t"/>
              <a:pathLst>
                <a:path extrusionOk="0" h="895" w="826">
                  <a:moveTo>
                    <a:pt x="490" y="1"/>
                  </a:moveTo>
                  <a:cubicBezTo>
                    <a:pt x="456" y="9"/>
                    <a:pt x="413" y="18"/>
                    <a:pt x="370" y="18"/>
                  </a:cubicBezTo>
                  <a:lnTo>
                    <a:pt x="1" y="748"/>
                  </a:lnTo>
                  <a:lnTo>
                    <a:pt x="172" y="894"/>
                  </a:lnTo>
                  <a:lnTo>
                    <a:pt x="636" y="628"/>
                  </a:lnTo>
                  <a:lnTo>
                    <a:pt x="825" y="250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5128100" y="3530775"/>
              <a:ext cx="74125" cy="38250"/>
            </a:xfrm>
            <a:custGeom>
              <a:rect b="b" l="l" r="r" t="t"/>
              <a:pathLst>
                <a:path extrusionOk="0" h="1530" w="2965">
                  <a:moveTo>
                    <a:pt x="0" y="0"/>
                  </a:moveTo>
                  <a:lnTo>
                    <a:pt x="2492" y="1529"/>
                  </a:lnTo>
                  <a:lnTo>
                    <a:pt x="2964" y="593"/>
                  </a:lnTo>
                  <a:lnTo>
                    <a:pt x="2964" y="593"/>
                  </a:lnTo>
                  <a:cubicBezTo>
                    <a:pt x="2900" y="600"/>
                    <a:pt x="2835" y="604"/>
                    <a:pt x="2771" y="604"/>
                  </a:cubicBezTo>
                  <a:cubicBezTo>
                    <a:pt x="2542" y="604"/>
                    <a:pt x="2313" y="556"/>
                    <a:pt x="2105" y="455"/>
                  </a:cubicBezTo>
                  <a:cubicBezTo>
                    <a:pt x="1486" y="387"/>
                    <a:pt x="868" y="258"/>
                    <a:pt x="266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5205200" y="3537200"/>
              <a:ext cx="17850" cy="18500"/>
            </a:xfrm>
            <a:custGeom>
              <a:rect b="b" l="l" r="r" t="t"/>
              <a:pathLst>
                <a:path extrusionOk="0" h="740" w="714">
                  <a:moveTo>
                    <a:pt x="713" y="1"/>
                  </a:moveTo>
                  <a:lnTo>
                    <a:pt x="713" y="1"/>
                  </a:lnTo>
                  <a:cubicBezTo>
                    <a:pt x="645" y="44"/>
                    <a:pt x="567" y="95"/>
                    <a:pt x="490" y="138"/>
                  </a:cubicBezTo>
                  <a:cubicBezTo>
                    <a:pt x="344" y="224"/>
                    <a:pt x="172" y="284"/>
                    <a:pt x="0" y="319"/>
                  </a:cubicBezTo>
                  <a:lnTo>
                    <a:pt x="559" y="740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5071825" y="3339425"/>
              <a:ext cx="189250" cy="167525"/>
            </a:xfrm>
            <a:custGeom>
              <a:rect b="b" l="l" r="r" t="t"/>
              <a:pathLst>
                <a:path extrusionOk="0" h="6701" w="7570">
                  <a:moveTo>
                    <a:pt x="4703" y="1"/>
                  </a:moveTo>
                  <a:cubicBezTo>
                    <a:pt x="3464" y="1"/>
                    <a:pt x="2146" y="513"/>
                    <a:pt x="1392" y="1958"/>
                  </a:cubicBezTo>
                  <a:cubicBezTo>
                    <a:pt x="0" y="4656"/>
                    <a:pt x="2251" y="6700"/>
                    <a:pt x="2251" y="6700"/>
                  </a:cubicBezTo>
                  <a:lnTo>
                    <a:pt x="2689" y="6116"/>
                  </a:lnTo>
                  <a:lnTo>
                    <a:pt x="2612" y="6073"/>
                  </a:lnTo>
                  <a:cubicBezTo>
                    <a:pt x="2354" y="5927"/>
                    <a:pt x="2191" y="5652"/>
                    <a:pt x="2191" y="5352"/>
                  </a:cubicBezTo>
                  <a:cubicBezTo>
                    <a:pt x="2191" y="5162"/>
                    <a:pt x="2349" y="5023"/>
                    <a:pt x="2523" y="5023"/>
                  </a:cubicBezTo>
                  <a:cubicBezTo>
                    <a:pt x="2578" y="5023"/>
                    <a:pt x="2635" y="5037"/>
                    <a:pt x="2689" y="5068"/>
                  </a:cubicBezTo>
                  <a:lnTo>
                    <a:pt x="2689" y="4535"/>
                  </a:lnTo>
                  <a:cubicBezTo>
                    <a:pt x="2689" y="4432"/>
                    <a:pt x="2777" y="4353"/>
                    <a:pt x="2871" y="4353"/>
                  </a:cubicBezTo>
                  <a:cubicBezTo>
                    <a:pt x="2902" y="4353"/>
                    <a:pt x="2934" y="4362"/>
                    <a:pt x="2964" y="4381"/>
                  </a:cubicBezTo>
                  <a:cubicBezTo>
                    <a:pt x="3110" y="4462"/>
                    <a:pt x="3271" y="4503"/>
                    <a:pt x="3432" y="4503"/>
                  </a:cubicBezTo>
                  <a:cubicBezTo>
                    <a:pt x="3593" y="4503"/>
                    <a:pt x="3755" y="4462"/>
                    <a:pt x="3901" y="4381"/>
                  </a:cubicBezTo>
                  <a:lnTo>
                    <a:pt x="4648" y="3943"/>
                  </a:lnTo>
                  <a:cubicBezTo>
                    <a:pt x="5395" y="3513"/>
                    <a:pt x="5971" y="2869"/>
                    <a:pt x="6426" y="2156"/>
                  </a:cubicBezTo>
                  <a:cubicBezTo>
                    <a:pt x="6543" y="1971"/>
                    <a:pt x="6738" y="1875"/>
                    <a:pt x="6936" y="1875"/>
                  </a:cubicBezTo>
                  <a:cubicBezTo>
                    <a:pt x="7089" y="1875"/>
                    <a:pt x="7243" y="1933"/>
                    <a:pt x="7363" y="2052"/>
                  </a:cubicBezTo>
                  <a:lnTo>
                    <a:pt x="7569" y="2259"/>
                  </a:lnTo>
                  <a:lnTo>
                    <a:pt x="7569" y="2241"/>
                  </a:lnTo>
                  <a:cubicBezTo>
                    <a:pt x="7552" y="1288"/>
                    <a:pt x="6925" y="454"/>
                    <a:pt x="6005" y="188"/>
                  </a:cubicBezTo>
                  <a:cubicBezTo>
                    <a:pt x="5603" y="70"/>
                    <a:pt x="5158" y="1"/>
                    <a:pt x="4703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5188875" y="3452050"/>
              <a:ext cx="16125" cy="23225"/>
            </a:xfrm>
            <a:custGeom>
              <a:rect b="b" l="l" r="r" t="t"/>
              <a:pathLst>
                <a:path extrusionOk="0" h="929" w="645">
                  <a:moveTo>
                    <a:pt x="444" y="0"/>
                  </a:moveTo>
                  <a:cubicBezTo>
                    <a:pt x="405" y="0"/>
                    <a:pt x="362" y="13"/>
                    <a:pt x="318" y="39"/>
                  </a:cubicBezTo>
                  <a:cubicBezTo>
                    <a:pt x="121" y="176"/>
                    <a:pt x="0" y="408"/>
                    <a:pt x="0" y="649"/>
                  </a:cubicBezTo>
                  <a:cubicBezTo>
                    <a:pt x="0" y="822"/>
                    <a:pt x="82" y="928"/>
                    <a:pt x="194" y="928"/>
                  </a:cubicBezTo>
                  <a:cubicBezTo>
                    <a:pt x="233" y="928"/>
                    <a:pt x="275" y="916"/>
                    <a:pt x="318" y="890"/>
                  </a:cubicBezTo>
                  <a:cubicBezTo>
                    <a:pt x="516" y="752"/>
                    <a:pt x="636" y="520"/>
                    <a:pt x="645" y="280"/>
                  </a:cubicBezTo>
                  <a:cubicBezTo>
                    <a:pt x="645" y="107"/>
                    <a:pt x="559" y="0"/>
                    <a:pt x="444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5233550" y="3424950"/>
              <a:ext cx="16125" cy="23250"/>
            </a:xfrm>
            <a:custGeom>
              <a:rect b="b" l="l" r="r" t="t"/>
              <a:pathLst>
                <a:path extrusionOk="0" h="930" w="645">
                  <a:moveTo>
                    <a:pt x="451" y="1"/>
                  </a:moveTo>
                  <a:cubicBezTo>
                    <a:pt x="410" y="1"/>
                    <a:pt x="365" y="13"/>
                    <a:pt x="318" y="40"/>
                  </a:cubicBezTo>
                  <a:cubicBezTo>
                    <a:pt x="121" y="178"/>
                    <a:pt x="0" y="401"/>
                    <a:pt x="0" y="650"/>
                  </a:cubicBezTo>
                  <a:cubicBezTo>
                    <a:pt x="0" y="823"/>
                    <a:pt x="82" y="930"/>
                    <a:pt x="194" y="930"/>
                  </a:cubicBezTo>
                  <a:cubicBezTo>
                    <a:pt x="233" y="930"/>
                    <a:pt x="275" y="917"/>
                    <a:pt x="318" y="891"/>
                  </a:cubicBezTo>
                  <a:cubicBezTo>
                    <a:pt x="516" y="745"/>
                    <a:pt x="636" y="522"/>
                    <a:pt x="645" y="281"/>
                  </a:cubicBezTo>
                  <a:cubicBezTo>
                    <a:pt x="645" y="103"/>
                    <a:pt x="565" y="1"/>
                    <a:pt x="451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5190150" y="3465475"/>
              <a:ext cx="58250" cy="61675"/>
            </a:xfrm>
            <a:custGeom>
              <a:rect b="b" l="l" r="r" t="t"/>
              <a:pathLst>
                <a:path extrusionOk="0" h="2467" w="2330">
                  <a:moveTo>
                    <a:pt x="2329" y="0"/>
                  </a:moveTo>
                  <a:lnTo>
                    <a:pt x="1" y="1341"/>
                  </a:lnTo>
                  <a:lnTo>
                    <a:pt x="1" y="1641"/>
                  </a:lnTo>
                  <a:cubicBezTo>
                    <a:pt x="1" y="2123"/>
                    <a:pt x="395" y="2466"/>
                    <a:pt x="826" y="2466"/>
                  </a:cubicBezTo>
                  <a:cubicBezTo>
                    <a:pt x="964" y="2466"/>
                    <a:pt x="1105" y="2431"/>
                    <a:pt x="1238" y="2354"/>
                  </a:cubicBezTo>
                  <a:cubicBezTo>
                    <a:pt x="1908" y="1968"/>
                    <a:pt x="2321" y="1255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>
            <a:off x="7755425" y="1554750"/>
            <a:ext cx="201725" cy="370300"/>
            <a:chOff x="3212200" y="3339575"/>
            <a:chExt cx="201725" cy="370300"/>
          </a:xfrm>
        </p:grpSpPr>
        <p:sp>
          <p:nvSpPr>
            <p:cNvPr id="1344" name="Google Shape;1344;p27"/>
            <p:cNvSpPr/>
            <p:nvPr/>
          </p:nvSpPr>
          <p:spPr>
            <a:xfrm>
              <a:off x="3217350" y="3492325"/>
              <a:ext cx="196575" cy="217550"/>
            </a:xfrm>
            <a:custGeom>
              <a:rect b="b" l="l" r="r" t="t"/>
              <a:pathLst>
                <a:path extrusionOk="0" h="8702" w="7863">
                  <a:moveTo>
                    <a:pt x="1547" y="0"/>
                  </a:moveTo>
                  <a:lnTo>
                    <a:pt x="912" y="928"/>
                  </a:lnTo>
                  <a:cubicBezTo>
                    <a:pt x="284" y="1856"/>
                    <a:pt x="1" y="2973"/>
                    <a:pt x="121" y="4081"/>
                  </a:cubicBezTo>
                  <a:lnTo>
                    <a:pt x="121" y="7354"/>
                  </a:lnTo>
                  <a:lnTo>
                    <a:pt x="1290" y="8025"/>
                  </a:lnTo>
                  <a:cubicBezTo>
                    <a:pt x="2063" y="8473"/>
                    <a:pt x="2936" y="8702"/>
                    <a:pt x="3814" y="8702"/>
                  </a:cubicBezTo>
                  <a:cubicBezTo>
                    <a:pt x="4281" y="8702"/>
                    <a:pt x="4751" y="8637"/>
                    <a:pt x="5207" y="8506"/>
                  </a:cubicBezTo>
                  <a:cubicBezTo>
                    <a:pt x="6341" y="8179"/>
                    <a:pt x="7295" y="7415"/>
                    <a:pt x="7862" y="6384"/>
                  </a:cubicBezTo>
                  <a:lnTo>
                    <a:pt x="7862" y="3033"/>
                  </a:lnTo>
                  <a:cubicBezTo>
                    <a:pt x="7836" y="2157"/>
                    <a:pt x="7484" y="1315"/>
                    <a:pt x="6883" y="679"/>
                  </a:cubicBezTo>
                  <a:cubicBezTo>
                    <a:pt x="6642" y="610"/>
                    <a:pt x="1668" y="17"/>
                    <a:pt x="1547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217350" y="3492525"/>
              <a:ext cx="51150" cy="101850"/>
            </a:xfrm>
            <a:custGeom>
              <a:rect b="b" l="l" r="r" t="t"/>
              <a:pathLst>
                <a:path extrusionOk="0" h="4074" w="2046">
                  <a:moveTo>
                    <a:pt x="1547" y="1"/>
                  </a:moveTo>
                  <a:lnTo>
                    <a:pt x="912" y="920"/>
                  </a:lnTo>
                  <a:cubicBezTo>
                    <a:pt x="284" y="1848"/>
                    <a:pt x="1" y="2965"/>
                    <a:pt x="121" y="4073"/>
                  </a:cubicBezTo>
                  <a:lnTo>
                    <a:pt x="121" y="4004"/>
                  </a:lnTo>
                  <a:cubicBezTo>
                    <a:pt x="113" y="3704"/>
                    <a:pt x="181" y="3420"/>
                    <a:pt x="319" y="3162"/>
                  </a:cubicBezTo>
                  <a:cubicBezTo>
                    <a:pt x="723" y="2381"/>
                    <a:pt x="1315" y="1710"/>
                    <a:pt x="2046" y="1221"/>
                  </a:cubicBezTo>
                  <a:lnTo>
                    <a:pt x="2046" y="576"/>
                  </a:lnTo>
                  <a:cubicBezTo>
                    <a:pt x="1857" y="405"/>
                    <a:pt x="1693" y="207"/>
                    <a:pt x="1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3385750" y="3382350"/>
              <a:ext cx="15700" cy="147150"/>
            </a:xfrm>
            <a:custGeom>
              <a:rect b="b" l="l" r="r" t="t"/>
              <a:pathLst>
                <a:path extrusionOk="0" h="5886" w="628">
                  <a:moveTo>
                    <a:pt x="628" y="0"/>
                  </a:moveTo>
                  <a:lnTo>
                    <a:pt x="1" y="138"/>
                  </a:lnTo>
                  <a:lnTo>
                    <a:pt x="1" y="5121"/>
                  </a:lnTo>
                  <a:cubicBezTo>
                    <a:pt x="1" y="5439"/>
                    <a:pt x="241" y="5722"/>
                    <a:pt x="628" y="5885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3212200" y="3339575"/>
              <a:ext cx="200425" cy="232675"/>
            </a:xfrm>
            <a:custGeom>
              <a:rect b="b" l="l" r="r" t="t"/>
              <a:pathLst>
                <a:path extrusionOk="0" h="9307" w="8017">
                  <a:moveTo>
                    <a:pt x="4693" y="1"/>
                  </a:moveTo>
                  <a:cubicBezTo>
                    <a:pt x="3454" y="1"/>
                    <a:pt x="2137" y="508"/>
                    <a:pt x="1393" y="1952"/>
                  </a:cubicBezTo>
                  <a:cubicBezTo>
                    <a:pt x="1" y="4650"/>
                    <a:pt x="2243" y="6694"/>
                    <a:pt x="2252" y="6694"/>
                  </a:cubicBezTo>
                  <a:lnTo>
                    <a:pt x="2252" y="7648"/>
                  </a:lnTo>
                  <a:lnTo>
                    <a:pt x="2690" y="7777"/>
                  </a:lnTo>
                  <a:lnTo>
                    <a:pt x="2690" y="8567"/>
                  </a:lnTo>
                  <a:cubicBezTo>
                    <a:pt x="2690" y="8868"/>
                    <a:pt x="2939" y="9152"/>
                    <a:pt x="3343" y="9306"/>
                  </a:cubicBezTo>
                  <a:lnTo>
                    <a:pt x="3343" y="7940"/>
                  </a:lnTo>
                  <a:cubicBezTo>
                    <a:pt x="3678" y="8009"/>
                    <a:pt x="4013" y="8060"/>
                    <a:pt x="4357" y="8103"/>
                  </a:cubicBezTo>
                  <a:cubicBezTo>
                    <a:pt x="4566" y="8204"/>
                    <a:pt x="4795" y="8254"/>
                    <a:pt x="5024" y="8254"/>
                  </a:cubicBezTo>
                  <a:cubicBezTo>
                    <a:pt x="5302" y="8254"/>
                    <a:pt x="5581" y="8181"/>
                    <a:pt x="5826" y="8035"/>
                  </a:cubicBezTo>
                  <a:cubicBezTo>
                    <a:pt x="6908" y="7416"/>
                    <a:pt x="7570" y="6265"/>
                    <a:pt x="7570" y="5019"/>
                  </a:cubicBezTo>
                  <a:lnTo>
                    <a:pt x="7570" y="2871"/>
                  </a:lnTo>
                  <a:lnTo>
                    <a:pt x="7647" y="2828"/>
                  </a:lnTo>
                  <a:cubicBezTo>
                    <a:pt x="7896" y="2665"/>
                    <a:pt x="8017" y="2373"/>
                    <a:pt x="7956" y="2081"/>
                  </a:cubicBezTo>
                  <a:cubicBezTo>
                    <a:pt x="7767" y="1213"/>
                    <a:pt x="7123" y="526"/>
                    <a:pt x="6272" y="268"/>
                  </a:cubicBezTo>
                  <a:lnTo>
                    <a:pt x="5860" y="148"/>
                  </a:lnTo>
                  <a:cubicBezTo>
                    <a:pt x="5494" y="55"/>
                    <a:pt x="5098" y="1"/>
                    <a:pt x="4693" y="1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268275" y="3506925"/>
              <a:ext cx="52850" cy="35250"/>
            </a:xfrm>
            <a:custGeom>
              <a:rect b="b" l="l" r="r" t="t"/>
              <a:pathLst>
                <a:path extrusionOk="0" h="1410" w="2114">
                  <a:moveTo>
                    <a:pt x="0" y="0"/>
                  </a:moveTo>
                  <a:lnTo>
                    <a:pt x="0" y="954"/>
                  </a:lnTo>
                  <a:lnTo>
                    <a:pt x="275" y="1031"/>
                  </a:lnTo>
                  <a:cubicBezTo>
                    <a:pt x="876" y="1212"/>
                    <a:pt x="1486" y="1341"/>
                    <a:pt x="2114" y="1409"/>
                  </a:cubicBezTo>
                  <a:cubicBezTo>
                    <a:pt x="2036" y="1375"/>
                    <a:pt x="1968" y="1332"/>
                    <a:pt x="1899" y="1289"/>
                  </a:cubicBezTo>
                  <a:lnTo>
                    <a:pt x="859" y="696"/>
                  </a:lnTo>
                  <a:cubicBezTo>
                    <a:pt x="541" y="507"/>
                    <a:pt x="249" y="275"/>
                    <a:pt x="0" y="0"/>
                  </a:cubicBez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268475" y="3530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AC2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3225300" y="3579725"/>
              <a:ext cx="46650" cy="123525"/>
            </a:xfrm>
            <a:custGeom>
              <a:rect b="b" l="l" r="r" t="t"/>
              <a:pathLst>
                <a:path extrusionOk="0" h="4941" w="1866">
                  <a:moveTo>
                    <a:pt x="523" y="1"/>
                  </a:moveTo>
                  <a:cubicBezTo>
                    <a:pt x="215" y="1"/>
                    <a:pt x="1" y="283"/>
                    <a:pt x="1" y="757"/>
                  </a:cubicBezTo>
                  <a:lnTo>
                    <a:pt x="1" y="3970"/>
                  </a:lnTo>
                  <a:lnTo>
                    <a:pt x="1075" y="4589"/>
                  </a:lnTo>
                  <a:cubicBezTo>
                    <a:pt x="1324" y="4726"/>
                    <a:pt x="1590" y="4846"/>
                    <a:pt x="1857" y="4941"/>
                  </a:cubicBezTo>
                  <a:lnTo>
                    <a:pt x="1857" y="1839"/>
                  </a:lnTo>
                  <a:cubicBezTo>
                    <a:pt x="1865" y="1195"/>
                    <a:pt x="1479" y="456"/>
                    <a:pt x="997" y="181"/>
                  </a:cubicBezTo>
                  <a:lnTo>
                    <a:pt x="869" y="104"/>
                  </a:lnTo>
                  <a:cubicBezTo>
                    <a:pt x="746" y="34"/>
                    <a:pt x="629" y="1"/>
                    <a:pt x="523" y="1"/>
                  </a:cubicBez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3268275" y="3492325"/>
              <a:ext cx="11175" cy="24925"/>
            </a:xfrm>
            <a:custGeom>
              <a:rect b="b" l="l" r="r" t="t"/>
              <a:pathLst>
                <a:path extrusionOk="0" h="997" w="447">
                  <a:moveTo>
                    <a:pt x="447" y="0"/>
                  </a:moveTo>
                  <a:lnTo>
                    <a:pt x="0" y="584"/>
                  </a:lnTo>
                  <a:cubicBezTo>
                    <a:pt x="138" y="730"/>
                    <a:pt x="284" y="868"/>
                    <a:pt x="447" y="997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3266975" y="3465075"/>
              <a:ext cx="12475" cy="27275"/>
            </a:xfrm>
            <a:custGeom>
              <a:rect b="b" l="l" r="r" t="t"/>
              <a:pathLst>
                <a:path extrusionOk="0" h="1091" w="499">
                  <a:moveTo>
                    <a:pt x="336" y="0"/>
                  </a:moveTo>
                  <a:cubicBezTo>
                    <a:pt x="161" y="0"/>
                    <a:pt x="1" y="135"/>
                    <a:pt x="1" y="326"/>
                  </a:cubicBezTo>
                  <a:cubicBezTo>
                    <a:pt x="1" y="626"/>
                    <a:pt x="155" y="901"/>
                    <a:pt x="413" y="1047"/>
                  </a:cubicBezTo>
                  <a:lnTo>
                    <a:pt x="499" y="1090"/>
                  </a:lnTo>
                  <a:lnTo>
                    <a:pt x="499" y="42"/>
                  </a:lnTo>
                  <a:cubicBezTo>
                    <a:pt x="446" y="13"/>
                    <a:pt x="390" y="0"/>
                    <a:pt x="336" y="0"/>
                  </a:cubicBez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3295750" y="3411350"/>
              <a:ext cx="105700" cy="134625"/>
            </a:xfrm>
            <a:custGeom>
              <a:rect b="b" l="l" r="r" t="t"/>
              <a:pathLst>
                <a:path extrusionOk="0" h="5385" w="4228">
                  <a:moveTo>
                    <a:pt x="4228" y="0"/>
                  </a:moveTo>
                  <a:lnTo>
                    <a:pt x="3970" y="155"/>
                  </a:lnTo>
                  <a:lnTo>
                    <a:pt x="1" y="1908"/>
                  </a:lnTo>
                  <a:lnTo>
                    <a:pt x="1" y="4657"/>
                  </a:lnTo>
                  <a:lnTo>
                    <a:pt x="791" y="5112"/>
                  </a:lnTo>
                  <a:cubicBezTo>
                    <a:pt x="1060" y="5294"/>
                    <a:pt x="1372" y="5385"/>
                    <a:pt x="1684" y="5385"/>
                  </a:cubicBezTo>
                  <a:cubicBezTo>
                    <a:pt x="1961" y="5385"/>
                    <a:pt x="2237" y="5314"/>
                    <a:pt x="2484" y="5172"/>
                  </a:cubicBezTo>
                  <a:cubicBezTo>
                    <a:pt x="3558" y="4545"/>
                    <a:pt x="4228" y="3394"/>
                    <a:pt x="4228" y="2148"/>
                  </a:cubicBezTo>
                  <a:lnTo>
                    <a:pt x="4228" y="0"/>
                  </a:lnTo>
                  <a:close/>
                </a:path>
              </a:pathLst>
            </a:custGeom>
            <a:solidFill>
              <a:srgbClr val="CBD1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333350" y="3545150"/>
              <a:ext cx="20650" cy="22375"/>
            </a:xfrm>
            <a:custGeom>
              <a:rect b="b" l="l" r="r" t="t"/>
              <a:pathLst>
                <a:path extrusionOk="0" h="895" w="826">
                  <a:moveTo>
                    <a:pt x="490" y="1"/>
                  </a:moveTo>
                  <a:cubicBezTo>
                    <a:pt x="447" y="9"/>
                    <a:pt x="404" y="18"/>
                    <a:pt x="370" y="18"/>
                  </a:cubicBezTo>
                  <a:lnTo>
                    <a:pt x="0" y="748"/>
                  </a:lnTo>
                  <a:lnTo>
                    <a:pt x="172" y="894"/>
                  </a:lnTo>
                  <a:lnTo>
                    <a:pt x="636" y="628"/>
                  </a:lnTo>
                  <a:lnTo>
                    <a:pt x="825" y="250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345375" y="3537200"/>
              <a:ext cx="17850" cy="18500"/>
            </a:xfrm>
            <a:custGeom>
              <a:rect b="b" l="l" r="r" t="t"/>
              <a:pathLst>
                <a:path extrusionOk="0" h="740" w="714">
                  <a:moveTo>
                    <a:pt x="713" y="1"/>
                  </a:moveTo>
                  <a:cubicBezTo>
                    <a:pt x="645" y="44"/>
                    <a:pt x="576" y="95"/>
                    <a:pt x="499" y="138"/>
                  </a:cubicBezTo>
                  <a:cubicBezTo>
                    <a:pt x="344" y="224"/>
                    <a:pt x="172" y="284"/>
                    <a:pt x="0" y="319"/>
                  </a:cubicBezTo>
                  <a:lnTo>
                    <a:pt x="567" y="740"/>
                  </a:lnTo>
                  <a:lnTo>
                    <a:pt x="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3268275" y="3530775"/>
              <a:ext cx="74550" cy="38250"/>
            </a:xfrm>
            <a:custGeom>
              <a:rect b="b" l="l" r="r" t="t"/>
              <a:pathLst>
                <a:path extrusionOk="0" h="1530" w="2982">
                  <a:moveTo>
                    <a:pt x="0" y="0"/>
                  </a:moveTo>
                  <a:lnTo>
                    <a:pt x="2509" y="1529"/>
                  </a:lnTo>
                  <a:lnTo>
                    <a:pt x="2981" y="593"/>
                  </a:lnTo>
                  <a:lnTo>
                    <a:pt x="2981" y="593"/>
                  </a:lnTo>
                  <a:cubicBezTo>
                    <a:pt x="2915" y="600"/>
                    <a:pt x="2849" y="604"/>
                    <a:pt x="2784" y="604"/>
                  </a:cubicBezTo>
                  <a:cubicBezTo>
                    <a:pt x="2550" y="604"/>
                    <a:pt x="2321" y="556"/>
                    <a:pt x="2114" y="455"/>
                  </a:cubicBezTo>
                  <a:cubicBezTo>
                    <a:pt x="1486" y="387"/>
                    <a:pt x="876" y="258"/>
                    <a:pt x="275" y="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3212200" y="3339575"/>
              <a:ext cx="200650" cy="232675"/>
            </a:xfrm>
            <a:custGeom>
              <a:rect b="b" l="l" r="r" t="t"/>
              <a:pathLst>
                <a:path extrusionOk="0" h="9307" w="8026">
                  <a:moveTo>
                    <a:pt x="4693" y="1"/>
                  </a:moveTo>
                  <a:cubicBezTo>
                    <a:pt x="3454" y="1"/>
                    <a:pt x="2137" y="508"/>
                    <a:pt x="1393" y="1952"/>
                  </a:cubicBezTo>
                  <a:cubicBezTo>
                    <a:pt x="1" y="4650"/>
                    <a:pt x="2252" y="6694"/>
                    <a:pt x="2252" y="6694"/>
                  </a:cubicBezTo>
                  <a:lnTo>
                    <a:pt x="2690" y="6110"/>
                  </a:lnTo>
                  <a:lnTo>
                    <a:pt x="2604" y="6067"/>
                  </a:lnTo>
                  <a:cubicBezTo>
                    <a:pt x="2355" y="5921"/>
                    <a:pt x="2192" y="5646"/>
                    <a:pt x="2192" y="5346"/>
                  </a:cubicBezTo>
                  <a:cubicBezTo>
                    <a:pt x="2192" y="5156"/>
                    <a:pt x="2350" y="5017"/>
                    <a:pt x="2524" y="5017"/>
                  </a:cubicBezTo>
                  <a:cubicBezTo>
                    <a:pt x="2579" y="5017"/>
                    <a:pt x="2636" y="5031"/>
                    <a:pt x="2690" y="5062"/>
                  </a:cubicBezTo>
                  <a:lnTo>
                    <a:pt x="2690" y="8567"/>
                  </a:lnTo>
                  <a:cubicBezTo>
                    <a:pt x="2690" y="8868"/>
                    <a:pt x="2939" y="9152"/>
                    <a:pt x="3343" y="9306"/>
                  </a:cubicBezTo>
                  <a:lnTo>
                    <a:pt x="3343" y="4779"/>
                  </a:lnTo>
                  <a:lnTo>
                    <a:pt x="7312" y="3017"/>
                  </a:lnTo>
                  <a:lnTo>
                    <a:pt x="7647" y="2837"/>
                  </a:lnTo>
                  <a:cubicBezTo>
                    <a:pt x="7896" y="2674"/>
                    <a:pt x="8025" y="2373"/>
                    <a:pt x="7956" y="2081"/>
                  </a:cubicBezTo>
                  <a:cubicBezTo>
                    <a:pt x="7767" y="1213"/>
                    <a:pt x="7123" y="526"/>
                    <a:pt x="6272" y="268"/>
                  </a:cubicBezTo>
                  <a:lnTo>
                    <a:pt x="5860" y="148"/>
                  </a:lnTo>
                  <a:cubicBezTo>
                    <a:pt x="5494" y="55"/>
                    <a:pt x="5098" y="1"/>
                    <a:pt x="4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3329050" y="3446475"/>
              <a:ext cx="16125" cy="23200"/>
            </a:xfrm>
            <a:custGeom>
              <a:rect b="b" l="l" r="r" t="t"/>
              <a:pathLst>
                <a:path extrusionOk="0" h="928" w="645">
                  <a:moveTo>
                    <a:pt x="451" y="0"/>
                  </a:moveTo>
                  <a:cubicBezTo>
                    <a:pt x="411" y="0"/>
                    <a:pt x="366" y="12"/>
                    <a:pt x="318" y="39"/>
                  </a:cubicBezTo>
                  <a:cubicBezTo>
                    <a:pt x="121" y="176"/>
                    <a:pt x="0" y="408"/>
                    <a:pt x="0" y="649"/>
                  </a:cubicBezTo>
                  <a:cubicBezTo>
                    <a:pt x="0" y="822"/>
                    <a:pt x="82" y="928"/>
                    <a:pt x="194" y="928"/>
                  </a:cubicBezTo>
                  <a:cubicBezTo>
                    <a:pt x="233" y="928"/>
                    <a:pt x="275" y="915"/>
                    <a:pt x="318" y="889"/>
                  </a:cubicBezTo>
                  <a:cubicBezTo>
                    <a:pt x="516" y="752"/>
                    <a:pt x="636" y="520"/>
                    <a:pt x="645" y="279"/>
                  </a:cubicBezTo>
                  <a:cubicBezTo>
                    <a:pt x="645" y="106"/>
                    <a:pt x="568" y="0"/>
                    <a:pt x="451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3373950" y="3426250"/>
              <a:ext cx="16125" cy="23250"/>
            </a:xfrm>
            <a:custGeom>
              <a:rect b="b" l="l" r="r" t="t"/>
              <a:pathLst>
                <a:path extrusionOk="0" h="930" w="645">
                  <a:moveTo>
                    <a:pt x="450" y="0"/>
                  </a:moveTo>
                  <a:cubicBezTo>
                    <a:pt x="410" y="0"/>
                    <a:pt x="365" y="13"/>
                    <a:pt x="318" y="40"/>
                  </a:cubicBezTo>
                  <a:cubicBezTo>
                    <a:pt x="120" y="177"/>
                    <a:pt x="0" y="401"/>
                    <a:pt x="0" y="650"/>
                  </a:cubicBezTo>
                  <a:cubicBezTo>
                    <a:pt x="0" y="823"/>
                    <a:pt x="81" y="929"/>
                    <a:pt x="194" y="929"/>
                  </a:cubicBezTo>
                  <a:cubicBezTo>
                    <a:pt x="232" y="929"/>
                    <a:pt x="274" y="917"/>
                    <a:pt x="318" y="891"/>
                  </a:cubicBezTo>
                  <a:cubicBezTo>
                    <a:pt x="516" y="744"/>
                    <a:pt x="636" y="521"/>
                    <a:pt x="644" y="281"/>
                  </a:cubicBezTo>
                  <a:cubicBezTo>
                    <a:pt x="644" y="103"/>
                    <a:pt x="565" y="0"/>
                    <a:pt x="450" y="0"/>
                  </a:cubicBezTo>
                  <a:close/>
                </a:path>
              </a:pathLst>
            </a:custGeom>
            <a:solidFill>
              <a:srgbClr val="546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3329050" y="3466975"/>
              <a:ext cx="58225" cy="61675"/>
            </a:xfrm>
            <a:custGeom>
              <a:rect b="b" l="l" r="r" t="t"/>
              <a:pathLst>
                <a:path extrusionOk="0" h="2467" w="2329">
                  <a:moveTo>
                    <a:pt x="2329" y="0"/>
                  </a:moveTo>
                  <a:lnTo>
                    <a:pt x="9" y="1341"/>
                  </a:lnTo>
                  <a:lnTo>
                    <a:pt x="0" y="1641"/>
                  </a:lnTo>
                  <a:cubicBezTo>
                    <a:pt x="0" y="2123"/>
                    <a:pt x="400" y="2467"/>
                    <a:pt x="833" y="2467"/>
                  </a:cubicBezTo>
                  <a:cubicBezTo>
                    <a:pt x="971" y="2467"/>
                    <a:pt x="1113" y="2431"/>
                    <a:pt x="1246" y="2354"/>
                  </a:cubicBezTo>
                  <a:cubicBezTo>
                    <a:pt x="1916" y="1968"/>
                    <a:pt x="2329" y="1246"/>
                    <a:pt x="2329" y="473"/>
                  </a:cubicBezTo>
                  <a:lnTo>
                    <a:pt x="2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3337650" y="3561050"/>
              <a:ext cx="38025" cy="120950"/>
            </a:xfrm>
            <a:custGeom>
              <a:rect b="b" l="l" r="r" t="t"/>
              <a:pathLst>
                <a:path extrusionOk="0" h="4838" w="1521">
                  <a:moveTo>
                    <a:pt x="464" y="0"/>
                  </a:moveTo>
                  <a:lnTo>
                    <a:pt x="0" y="258"/>
                  </a:lnTo>
                  <a:lnTo>
                    <a:pt x="232" y="4124"/>
                  </a:lnTo>
                  <a:lnTo>
                    <a:pt x="1005" y="4837"/>
                  </a:lnTo>
                  <a:lnTo>
                    <a:pt x="1521" y="354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3375875" y="3564325"/>
              <a:ext cx="31975" cy="54575"/>
            </a:xfrm>
            <a:custGeom>
              <a:rect b="b" l="l" r="r" t="t"/>
              <a:pathLst>
                <a:path extrusionOk="0" h="2183" w="1279">
                  <a:moveTo>
                    <a:pt x="1167" y="0"/>
                  </a:moveTo>
                  <a:cubicBezTo>
                    <a:pt x="1148" y="0"/>
                    <a:pt x="1128" y="5"/>
                    <a:pt x="1109" y="15"/>
                  </a:cubicBezTo>
                  <a:lnTo>
                    <a:pt x="138" y="583"/>
                  </a:lnTo>
                  <a:cubicBezTo>
                    <a:pt x="52" y="625"/>
                    <a:pt x="0" y="720"/>
                    <a:pt x="0" y="814"/>
                  </a:cubicBezTo>
                  <a:lnTo>
                    <a:pt x="0" y="1708"/>
                  </a:lnTo>
                  <a:cubicBezTo>
                    <a:pt x="0" y="1983"/>
                    <a:pt x="230" y="2183"/>
                    <a:pt x="483" y="2183"/>
                  </a:cubicBezTo>
                  <a:cubicBezTo>
                    <a:pt x="563" y="2183"/>
                    <a:pt x="644" y="2163"/>
                    <a:pt x="722" y="2120"/>
                  </a:cubicBezTo>
                  <a:cubicBezTo>
                    <a:pt x="1066" y="1923"/>
                    <a:pt x="1272" y="1553"/>
                    <a:pt x="1272" y="1150"/>
                  </a:cubicBezTo>
                  <a:lnTo>
                    <a:pt x="1272" y="110"/>
                  </a:lnTo>
                  <a:cubicBezTo>
                    <a:pt x="1278" y="45"/>
                    <a:pt x="1226" y="0"/>
                    <a:pt x="1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