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0"/>
  </p:notesMasterIdLst>
  <p:sldIdLst>
    <p:sldId id="256" r:id="rId2"/>
    <p:sldId id="282" r:id="rId3"/>
    <p:sldId id="259" r:id="rId4"/>
    <p:sldId id="283" r:id="rId5"/>
    <p:sldId id="284" r:id="rId6"/>
    <p:sldId id="285" r:id="rId7"/>
    <p:sldId id="276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23F"/>
    <a:srgbClr val="019C9E"/>
    <a:srgbClr val="1B3564"/>
    <a:srgbClr val="02CCCD"/>
    <a:srgbClr val="008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79799"/>
  </p:normalViewPr>
  <p:slideViewPr>
    <p:cSldViewPr snapToGrid="0" snapToObjects="1" showGuides="1">
      <p:cViewPr>
        <p:scale>
          <a:sx n="73" d="100"/>
          <a:sy n="73" d="100"/>
        </p:scale>
        <p:origin x="1224" y="5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BA01-4CF0-E845-9229-DE17C0526CE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76A42-0CB5-524A-BAE0-17E265E9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class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Java library.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menamai</a:t>
            </a:r>
            <a:r>
              <a:rPr lang="en-US" dirty="0" smtClean="0"/>
              <a:t> class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String, </a:t>
            </a:r>
            <a:r>
              <a:rPr lang="en-US" dirty="0" err="1" smtClean="0"/>
              <a:t>karena</a:t>
            </a:r>
            <a:r>
              <a:rPr lang="en-US" dirty="0" smtClean="0"/>
              <a:t> class String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library Java.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class </a:t>
            </a:r>
            <a:r>
              <a:rPr lang="en-US" dirty="0" err="1" smtClean="0"/>
              <a:t>StringSaya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76A42-0CB5-524A-BAE0-17E265E9D0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5C74C-68D2-D742-9230-7F3639F6D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33C271-E6AB-674E-9268-7A6EF4D24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C9BC6A-C078-CE47-959A-1414D9B5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B4A4-11FC-6B42-9953-30D264E8DD50}" type="datetime1">
              <a:rPr lang="en-ID" smtClean="0"/>
              <a:t>10/20/20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20F980-7A27-6F4E-B3A5-DB73B86D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5BA3C8-A500-E549-973C-404D191F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154B55-8553-9F4E-B46F-90448014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FDF68C4-5DAF-4540-A3BA-2C5B98F90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0C26AE-2623-F649-AAFB-A802EE6C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0693-092A-8E4F-B3D7-90CA63F94508}" type="datetime1">
              <a:rPr lang="en-ID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FD9378-F066-504D-A1B5-9E2912C5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482A4-9C9E-BD4A-9C24-2A98EF89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6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620A813-2200-AE43-B8AD-23962C407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6D7F03-C0B8-9247-9DB9-A9360A0C2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AAF6F1-7B58-8243-BAA1-866B922E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C3D0-B830-4E4E-8AFC-B7FA7D7AB41A}" type="datetime1">
              <a:rPr lang="en-ID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F434A2-979B-8148-8D10-955CAAFC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5D9430-F85F-7944-A456-C40CF9EE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2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68EBF-DCA6-4241-9A21-A3BD8594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DF458C-C33D-CE47-83F3-23298F51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D9E4C0-8961-B54E-8DEE-96E39B33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CF4-0622-EE4B-8137-F2BC6601C092}" type="datetime1">
              <a:rPr lang="en-ID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088ED5-F7F3-C74D-8A93-13E28D97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422305-0C09-1448-ADB2-B445723E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34A5BC-10C6-C840-AEE3-A35ADCC1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127651-39EE-B449-9345-06F37A2A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E18575-1B75-F047-B16F-98511D8A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3FAA-399A-7D4C-8610-E5BAB6B6EBCB}" type="datetime1">
              <a:rPr lang="en-ID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818CC8-6DF7-664D-8570-F8C48359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C7471F-7D62-D44E-9158-583B68DC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B61A54-D8DB-9D4D-9B67-F552FC8C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B9C282-A550-794E-911A-1E6B3FC75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3C00628-9184-B84E-87F4-F3F65C02A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101817-54DF-304D-AC01-1B6E32F6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01A-A094-A14F-AB34-CFF274E22176}" type="datetime1">
              <a:rPr lang="en-ID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09A10-843B-B541-B173-57556875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67A1B0-CBB3-484E-932C-FEF2B9B6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AC5B27-9510-444D-9CCF-86F82C31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53AE11-AC89-4845-A6DC-D9D4E88F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DDBF98-6DBB-EA40-9333-17B06F4C8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6DD3BD-5404-114F-845C-300BFDEB0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FE9CEF0-8D67-A144-96D9-EA87DB01C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E51319F-5C1C-544A-9648-093322C8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8254-FE3A-4348-B843-227ED71E6410}" type="datetime1">
              <a:rPr lang="en-ID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55FF3E1-CDA1-064B-9600-19C4F233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B213D3A-CCFD-5242-804E-2A6D7663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793623-1C04-4744-AAF6-9E1C3CFD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1C93FF2-DD35-FA48-BDA7-383D43AA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4F43-0F0C-894F-AD86-AC484E80A2FF}" type="datetime1">
              <a:rPr lang="en-ID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4128954-687D-AA44-B8CE-364BC52D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92AE56-AB37-BA42-9E21-7FF5264B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8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E371717-D6DE-374A-91CC-810AFC86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1D2F-29BE-A04F-975A-420F79960F13}" type="datetime1">
              <a:rPr lang="en-ID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A53643-05F7-5C41-83BB-CEEE0FDA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8F22FA-CD45-394B-9565-C7BC5111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15E1F9-A2DC-F94A-8270-5A582438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0490B3-D1CF-974D-A463-C7AB0B37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E9F12C4-285B-BF48-BDC0-CFB67F195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9AB57A-AD21-1542-AC68-23D9D32F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4B51-62DA-A54D-B663-C67FBC7056A3}" type="datetime1">
              <a:rPr lang="en-ID" smtClean="0"/>
              <a:t>10/20/20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ED18C4-76EF-E044-845D-00849516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DE6CBEA-0B6B-A34D-A73A-A0E7F4B3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B5B493-ABEE-C34C-BE40-952FB2D2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451C183-0863-234C-A48F-0EF0CD67B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AB720E8-0C06-8642-ADA4-65A53EE72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560698-6180-D04C-B6A0-A1E36DA5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5750-E466-0A45-87C8-7010EBE1F5F4}" type="datetime1">
              <a:rPr lang="en-ID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D7C76B-F415-6F4A-9719-FE9B081D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99DF363-F927-2140-95D2-D03D0BDF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7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8A1124-CE0C-6749-8A95-A4C09CAA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7264AA-320C-7448-9397-4B8E20D0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661CED-6CAE-2742-B693-4A0D099D8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36E04-9E6C-6946-9A42-DF0DD415E6EF}" type="datetime1">
              <a:rPr lang="en-ID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866CD4-F5F5-8C48-90D9-B54422E0D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75DD67-32C2-804E-852B-FFA7686F1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4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, text&#10;&#10;Description automatically generated">
            <a:extLst>
              <a:ext uri="{FF2B5EF4-FFF2-40B4-BE49-F238E27FC236}">
                <a16:creationId xmlns="" xmlns:a16="http://schemas.microsoft.com/office/drawing/2014/main" id="{F5A7E44A-D120-3F44-AFEB-760B85598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F84204-4689-7A41-8B0B-E76AAACBF6CB}"/>
              </a:ext>
            </a:extLst>
          </p:cNvPr>
          <p:cNvSpPr txBox="1"/>
          <p:nvPr/>
        </p:nvSpPr>
        <p:spPr>
          <a:xfrm>
            <a:off x="356109" y="2546633"/>
            <a:ext cx="255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VARIABEL DAN TIPE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59FF5B3-2C0B-384E-8F37-2CAA137F8584}"/>
              </a:ext>
            </a:extLst>
          </p:cNvPr>
          <p:cNvSpPr txBox="1"/>
          <p:nvPr/>
        </p:nvSpPr>
        <p:spPr>
          <a:xfrm>
            <a:off x="356109" y="2828835"/>
            <a:ext cx="11218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</a:rPr>
              <a:t>Algoritma</a:t>
            </a:r>
            <a:r>
              <a:rPr lang="en-US" sz="7200" b="1" dirty="0">
                <a:solidFill>
                  <a:schemeClr val="bg1"/>
                </a:solidFill>
              </a:rPr>
              <a:t> </a:t>
            </a:r>
            <a:r>
              <a:rPr lang="en-US" sz="7200" b="1" dirty="0" err="1">
                <a:solidFill>
                  <a:schemeClr val="bg1"/>
                </a:solidFill>
              </a:rPr>
              <a:t>dan</a:t>
            </a:r>
            <a:r>
              <a:rPr lang="en-US" sz="7200" b="1" dirty="0">
                <a:solidFill>
                  <a:schemeClr val="bg1"/>
                </a:solidFill>
              </a:rPr>
              <a:t> </a:t>
            </a:r>
            <a:r>
              <a:rPr lang="en-US" sz="7200" b="1" dirty="0" err="1">
                <a:solidFill>
                  <a:schemeClr val="bg1"/>
                </a:solidFill>
              </a:rPr>
              <a:t>Struktur</a:t>
            </a:r>
            <a:r>
              <a:rPr lang="en-US" sz="7200" b="1" dirty="0">
                <a:solidFill>
                  <a:schemeClr val="bg1"/>
                </a:solidFill>
              </a:rPr>
              <a:t> Data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BCFFAB-A61F-0B49-A66C-A1E4BF68AA93}"/>
              </a:ext>
            </a:extLst>
          </p:cNvPr>
          <p:cNvSpPr txBox="1"/>
          <p:nvPr/>
        </p:nvSpPr>
        <p:spPr>
          <a:xfrm>
            <a:off x="356109" y="6179849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www.itts.ac.id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CCBCA83-D1D9-3F45-A11F-F8EEB9B844C1}"/>
              </a:ext>
            </a:extLst>
          </p:cNvPr>
          <p:cNvSpPr txBox="1"/>
          <p:nvPr/>
        </p:nvSpPr>
        <p:spPr>
          <a:xfrm>
            <a:off x="8050496" y="399258"/>
            <a:ext cx="378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Pusat </a:t>
            </a:r>
            <a:r>
              <a:rPr lang="en-US" i="1" dirty="0" err="1">
                <a:solidFill>
                  <a:schemeClr val="bg1"/>
                </a:solidFill>
              </a:rPr>
              <a:t>Teknologi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Nasion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Berkelas</a:t>
            </a:r>
            <a:r>
              <a:rPr lang="en-US" i="1" dirty="0">
                <a:solidFill>
                  <a:schemeClr val="bg1"/>
                </a:solidFill>
              </a:rPr>
              <a:t> Dunia</a:t>
            </a:r>
          </a:p>
        </p:txBody>
      </p:sp>
    </p:spTree>
    <p:extLst>
      <p:ext uri="{BB962C8B-B14F-4D97-AF65-F5344CB8AC3E}">
        <p14:creationId xmlns:p14="http://schemas.microsoft.com/office/powerpoint/2010/main" val="187192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=""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7533431" y="399258"/>
            <a:ext cx="430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1B3564"/>
                </a:solidFill>
              </a:rPr>
              <a:t>Muhammad Akbar </a:t>
            </a:r>
            <a:r>
              <a:rPr lang="en-US" dirty="0" err="1" smtClean="0">
                <a:solidFill>
                  <a:srgbClr val="1B3564"/>
                </a:solidFill>
              </a:rPr>
              <a:t>Maulana</a:t>
            </a:r>
            <a:r>
              <a:rPr lang="en-US" dirty="0" smtClean="0">
                <a:solidFill>
                  <a:srgbClr val="1B3564"/>
                </a:solidFill>
              </a:rPr>
              <a:t>, </a:t>
            </a:r>
            <a:r>
              <a:rPr lang="en-US" dirty="0" err="1" smtClean="0">
                <a:solidFill>
                  <a:srgbClr val="1B3564"/>
                </a:solidFill>
              </a:rPr>
              <a:t>S.Kom</a:t>
            </a:r>
            <a:r>
              <a:rPr lang="en-US" dirty="0" smtClean="0">
                <a:solidFill>
                  <a:srgbClr val="1B3564"/>
                </a:solidFill>
              </a:rPr>
              <a:t>, </a:t>
            </a:r>
            <a:r>
              <a:rPr lang="en-US" dirty="0" err="1" smtClean="0">
                <a:solidFill>
                  <a:srgbClr val="1B3564"/>
                </a:solidFill>
              </a:rPr>
              <a:t>M.Kom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39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Variabel</a:t>
            </a:r>
            <a:r>
              <a:rPr lang="en-US" i="1" dirty="0" smtClean="0">
                <a:solidFill>
                  <a:schemeClr val="bg1"/>
                </a:solidFill>
              </a:rPr>
              <a:t> Dan </a:t>
            </a:r>
            <a:r>
              <a:rPr lang="en-US" i="1" dirty="0" err="1" smtClean="0">
                <a:solidFill>
                  <a:schemeClr val="bg1"/>
                </a:solidFill>
              </a:rPr>
              <a:t>Tipe</a:t>
            </a:r>
            <a:r>
              <a:rPr lang="en-US" i="1" dirty="0" smtClean="0">
                <a:solidFill>
                  <a:schemeClr val="bg1"/>
                </a:solidFill>
              </a:rPr>
              <a:t> Data 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845ED24-750F-EE4C-9B8F-A0F2E3D6FC55}"/>
              </a:ext>
            </a:extLst>
          </p:cNvPr>
          <p:cNvSpPr txBox="1"/>
          <p:nvPr/>
        </p:nvSpPr>
        <p:spPr>
          <a:xfrm>
            <a:off x="4827351" y="1670057"/>
            <a:ext cx="2537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/>
              <a:t>Selamat</a:t>
            </a:r>
            <a:r>
              <a:rPr lang="en-US" sz="2800" b="1" dirty="0"/>
              <a:t> </a:t>
            </a:r>
            <a:r>
              <a:rPr lang="en-US" sz="2800" b="1" dirty="0" err="1"/>
              <a:t>Datang</a:t>
            </a:r>
            <a:endParaRPr lang="en-US" sz="28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CEFCF8C-DCC5-9440-83F7-1DFD3D84E5F2}"/>
              </a:ext>
            </a:extLst>
          </p:cNvPr>
          <p:cNvSpPr/>
          <p:nvPr/>
        </p:nvSpPr>
        <p:spPr>
          <a:xfrm>
            <a:off x="5757068" y="2279989"/>
            <a:ext cx="677864" cy="96305"/>
          </a:xfrm>
          <a:prstGeom prst="rect">
            <a:avLst/>
          </a:prstGeom>
          <a:solidFill>
            <a:srgbClr val="019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7B62D34-6B74-E445-BEB3-F3DB74F17F83}"/>
              </a:ext>
            </a:extLst>
          </p:cNvPr>
          <p:cNvSpPr txBox="1"/>
          <p:nvPr/>
        </p:nvSpPr>
        <p:spPr>
          <a:xfrm>
            <a:off x="3920057" y="4343592"/>
            <a:ext cx="438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789"/>
                </a:solidFill>
              </a:rPr>
              <a:t>Muhammad Akbar </a:t>
            </a:r>
            <a:r>
              <a:rPr lang="en-US" b="1" dirty="0" err="1" smtClean="0">
                <a:solidFill>
                  <a:srgbClr val="008789"/>
                </a:solidFill>
              </a:rPr>
              <a:t>Maulana</a:t>
            </a:r>
            <a:r>
              <a:rPr lang="en-US" b="1" dirty="0" smtClean="0">
                <a:solidFill>
                  <a:srgbClr val="008789"/>
                </a:solidFill>
              </a:rPr>
              <a:t>, </a:t>
            </a:r>
            <a:r>
              <a:rPr lang="en-US" b="1" dirty="0" err="1" smtClean="0">
                <a:solidFill>
                  <a:srgbClr val="008789"/>
                </a:solidFill>
              </a:rPr>
              <a:t>S.Kom</a:t>
            </a:r>
            <a:r>
              <a:rPr lang="en-US" b="1" dirty="0" smtClean="0">
                <a:solidFill>
                  <a:srgbClr val="008789"/>
                </a:solidFill>
              </a:rPr>
              <a:t>, </a:t>
            </a:r>
            <a:r>
              <a:rPr lang="en-US" b="1" dirty="0" err="1" smtClean="0">
                <a:solidFill>
                  <a:srgbClr val="008789"/>
                </a:solidFill>
              </a:rPr>
              <a:t>M.Kom</a:t>
            </a:r>
            <a:endParaRPr lang="en-US" b="1" dirty="0">
              <a:solidFill>
                <a:srgbClr val="00878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DC9DFA8-FEC1-0D4B-84F1-B7DF40326598}"/>
              </a:ext>
            </a:extLst>
          </p:cNvPr>
          <p:cNvSpPr txBox="1"/>
          <p:nvPr/>
        </p:nvSpPr>
        <p:spPr>
          <a:xfrm>
            <a:off x="4167117" y="4712924"/>
            <a:ext cx="3857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Dosen</a:t>
            </a:r>
            <a:r>
              <a:rPr lang="en-US" dirty="0" smtClean="0"/>
              <a:t> ITTS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Amikom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Unit </a:t>
            </a:r>
            <a:r>
              <a:rPr lang="en-US" dirty="0" err="1" smtClean="0"/>
              <a:t>Bisnis</a:t>
            </a:r>
            <a:r>
              <a:rPr lang="en-US" dirty="0" smtClean="0"/>
              <a:t> Manager at </a:t>
            </a:r>
            <a:r>
              <a:rPr lang="en-US" dirty="0" err="1" smtClean="0"/>
              <a:t>arfa</a:t>
            </a:r>
            <a:r>
              <a:rPr lang="en-US" dirty="0" smtClean="0"/>
              <a:t> barbershop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97" y="2506474"/>
            <a:ext cx="1812404" cy="18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4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=""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7533431" y="399258"/>
            <a:ext cx="430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1B3564"/>
                </a:solidFill>
              </a:rPr>
              <a:t>Muhammad Akbar </a:t>
            </a:r>
            <a:r>
              <a:rPr lang="en-US" dirty="0" err="1">
                <a:solidFill>
                  <a:srgbClr val="1B3564"/>
                </a:solidFill>
              </a:rPr>
              <a:t>Maulana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39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Variabel</a:t>
            </a:r>
            <a:r>
              <a:rPr lang="en-US" i="1" dirty="0">
                <a:solidFill>
                  <a:schemeClr val="bg1"/>
                </a:solidFill>
              </a:rPr>
              <a:t> Dan </a:t>
            </a:r>
            <a:r>
              <a:rPr lang="en-US" i="1" dirty="0" err="1">
                <a:solidFill>
                  <a:schemeClr val="bg1"/>
                </a:solidFill>
              </a:rPr>
              <a:t>Tipe</a:t>
            </a:r>
            <a:r>
              <a:rPr lang="en-US" i="1" dirty="0">
                <a:solidFill>
                  <a:schemeClr val="bg1"/>
                </a:solidFill>
              </a:rPr>
              <a:t> Data 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356108" y="1029898"/>
            <a:ext cx="41028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1 </a:t>
            </a:r>
            <a:r>
              <a:rPr lang="en-US" sz="4000" b="1" dirty="0" err="1" smtClean="0"/>
              <a:t>Definisi</a:t>
            </a:r>
            <a:r>
              <a:rPr lang="en-US" sz="4000" b="1" dirty="0" smtClean="0"/>
              <a:t> </a:t>
            </a:r>
            <a:r>
              <a:rPr lang="en-US" sz="4000" b="1" dirty="0"/>
              <a:t>variable </a:t>
            </a:r>
            <a:endParaRPr lang="en-US" sz="4000" b="1" dirty="0" smtClean="0"/>
          </a:p>
          <a:p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/>
              <a:t>tipe</a:t>
            </a:r>
            <a:r>
              <a:rPr lang="en-US" sz="4000" b="1" dirty="0"/>
              <a:t> data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356109" y="2265735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17440C-6241-364D-B824-CFC2D2EC9962}"/>
              </a:ext>
            </a:extLst>
          </p:cNvPr>
          <p:cNvSpPr txBox="1"/>
          <p:nvPr/>
        </p:nvSpPr>
        <p:spPr>
          <a:xfrm>
            <a:off x="356108" y="2749520"/>
            <a:ext cx="5423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sementara</a:t>
            </a:r>
            <a:endParaRPr lang="en-US" dirty="0" smtClean="0"/>
          </a:p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FC9F0DD-4223-6044-BE0B-1DF30EE6FE7D}"/>
              </a:ext>
            </a:extLst>
          </p:cNvPr>
          <p:cNvSpPr txBox="1"/>
          <p:nvPr/>
        </p:nvSpPr>
        <p:spPr>
          <a:xfrm>
            <a:off x="6313996" y="1347171"/>
            <a:ext cx="5521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Macam-macam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 Data</a:t>
            </a:r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macam-macam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Java:</a:t>
            </a:r>
          </a:p>
          <a:p>
            <a:r>
              <a:rPr lang="en-US" dirty="0"/>
              <a:t>char: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karakter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Z</a:t>
            </a:r>
          </a:p>
          <a:p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29</a:t>
            </a:r>
          </a:p>
          <a:p>
            <a:r>
              <a:rPr lang="en-US" dirty="0"/>
              <a:t>float: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2.1</a:t>
            </a:r>
          </a:p>
          <a:p>
            <a:r>
              <a:rPr lang="en-US" dirty="0"/>
              <a:t>double: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kapasistanya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2.1</a:t>
            </a:r>
          </a:p>
          <a:p>
            <a:r>
              <a:rPr lang="en-US" dirty="0"/>
              <a:t>String: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Hello World!</a:t>
            </a:r>
          </a:p>
          <a:p>
            <a:r>
              <a:rPr lang="en-US" dirty="0" err="1"/>
              <a:t>boolean</a:t>
            </a:r>
            <a:r>
              <a:rPr lang="en-US" dirty="0"/>
              <a:t>: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true </a:t>
            </a:r>
            <a:r>
              <a:rPr lang="en-US" dirty="0" err="1"/>
              <a:t>dan</a:t>
            </a:r>
            <a:r>
              <a:rPr lang="en-US" dirty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100996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=""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7533431" y="399258"/>
            <a:ext cx="430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1B3564"/>
                </a:solidFill>
              </a:rPr>
              <a:t>Muhammad Akbar </a:t>
            </a:r>
            <a:r>
              <a:rPr lang="en-US" dirty="0" err="1">
                <a:solidFill>
                  <a:srgbClr val="1B3564"/>
                </a:solidFill>
              </a:rPr>
              <a:t>Maulana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39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Variabel</a:t>
            </a:r>
            <a:r>
              <a:rPr lang="en-US" i="1" dirty="0">
                <a:solidFill>
                  <a:schemeClr val="bg1"/>
                </a:solidFill>
              </a:rPr>
              <a:t> Dan </a:t>
            </a:r>
            <a:r>
              <a:rPr lang="en-US" i="1" dirty="0" err="1">
                <a:solidFill>
                  <a:schemeClr val="bg1"/>
                </a:solidFill>
              </a:rPr>
              <a:t>Tipe</a:t>
            </a:r>
            <a:r>
              <a:rPr lang="en-US" i="1" dirty="0">
                <a:solidFill>
                  <a:schemeClr val="bg1"/>
                </a:solidFill>
              </a:rPr>
              <a:t> Data 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0" name="TextBox 93">
            <a:extLst>
              <a:ext uri="{FF2B5EF4-FFF2-40B4-BE49-F238E27FC236}">
                <a16:creationId xmlns="" xmlns:a16="http://schemas.microsoft.com/office/drawing/2014/main" id="{60E75DD7-0302-0841-816E-1A5EFA3F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4322" y="2600316"/>
            <a:ext cx="277469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1400" smtClean="0">
                <a:cs typeface="Calibri" panose="020F0502020204030204" pitchFamily="34" charset="0"/>
              </a:rPr>
              <a:t>Semuanya</a:t>
            </a:r>
            <a:r>
              <a:rPr lang="en-US" altLang="ru-RU" sz="1400" dirty="0" smtClean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menggunakan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huruf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kecil</a:t>
            </a:r>
            <a:r>
              <a:rPr lang="en-US" altLang="ru-RU" sz="1400" dirty="0">
                <a:cs typeface="Calibri" panose="020F0502020204030204" pitchFamily="34" charset="0"/>
              </a:rPr>
              <a:t>, </a:t>
            </a:r>
            <a:r>
              <a:rPr lang="en-US" altLang="ru-RU" sz="1400" dirty="0" err="1">
                <a:cs typeface="Calibri" panose="020F0502020204030204" pitchFamily="34" charset="0"/>
              </a:rPr>
              <a:t>seperti</a:t>
            </a:r>
            <a:r>
              <a:rPr lang="en-US" altLang="ru-RU" sz="1400" dirty="0">
                <a:cs typeface="Calibri" panose="020F0502020204030204" pitchFamily="34" charset="0"/>
              </a:rPr>
              <a:t> java, </a:t>
            </a:r>
            <a:r>
              <a:rPr lang="en-US" altLang="ru-RU" sz="1400" dirty="0" err="1">
                <a:cs typeface="Calibri" panose="020F0502020204030204" pitchFamily="34" charset="0"/>
              </a:rPr>
              <a:t>lang</a:t>
            </a:r>
            <a:r>
              <a:rPr lang="en-US" altLang="ru-RU" sz="1400" dirty="0">
                <a:cs typeface="Calibri" panose="020F0502020204030204" pitchFamily="34" charset="0"/>
              </a:rPr>
              <a:t>, </a:t>
            </a:r>
            <a:r>
              <a:rPr lang="en-US" altLang="ru-RU" sz="1400" dirty="0" err="1">
                <a:cs typeface="Calibri" panose="020F0502020204030204" pitchFamily="34" charset="0"/>
              </a:rPr>
              <a:t>util</a:t>
            </a:r>
            <a:r>
              <a:rPr lang="en-US" altLang="ru-RU" sz="1400" dirty="0">
                <a:cs typeface="Calibri" panose="020F0502020204030204" pitchFamily="34" charset="0"/>
              </a:rPr>
              <a:t>, </a:t>
            </a:r>
            <a:r>
              <a:rPr lang="en-US" altLang="ru-RU" sz="1400" dirty="0" err="1">
                <a:cs typeface="Calibri" panose="020F0502020204030204" pitchFamily="34" charset="0"/>
              </a:rPr>
              <a:t>sql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dan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sebagainya</a:t>
            </a:r>
            <a:r>
              <a:rPr lang="en-US" altLang="ru-RU" sz="1400" dirty="0">
                <a:cs typeface="Calibri" panose="020F0502020204030204" pitchFamily="34" charset="0"/>
              </a:rPr>
              <a:t>.</a:t>
            </a:r>
            <a:endParaRPr lang="ru-RU" altLang="ru-RU" sz="1400" dirty="0">
              <a:cs typeface="Calibri" panose="020F0502020204030204" pitchFamily="34" charset="0"/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="" xmlns:a16="http://schemas.microsoft.com/office/drawing/2014/main" id="{270473B1-0DEB-AD44-BFCE-DD854318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42" y="4908981"/>
            <a:ext cx="1153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>
                <a:cs typeface="Calibri" panose="020F0502020204030204" pitchFamily="34" charset="0"/>
              </a:rPr>
              <a:t>Constants</a:t>
            </a:r>
            <a:endParaRPr lang="en-US" altLang="en-US" sz="1800" dirty="0">
              <a:cs typeface="Calibri" panose="020F0502020204030204" pitchFamily="34" charset="0"/>
            </a:endParaRPr>
          </a:p>
        </p:txBody>
      </p:sp>
      <p:sp>
        <p:nvSpPr>
          <p:cNvPr id="32" name="Rectangle 16">
            <a:extLst>
              <a:ext uri="{FF2B5EF4-FFF2-40B4-BE49-F238E27FC236}">
                <a16:creationId xmlns="" xmlns:a16="http://schemas.microsoft.com/office/drawing/2014/main" id="{E94E287D-451D-0240-9885-0457B1A3E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015" y="5019548"/>
            <a:ext cx="9392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>
                <a:cs typeface="Calibri" panose="020F0502020204030204" pitchFamily="34" charset="0"/>
              </a:rPr>
              <a:t>Method</a:t>
            </a:r>
            <a:endParaRPr lang="en-US" altLang="en-US" sz="1800" dirty="0">
              <a:cs typeface="Calibri" panose="020F0502020204030204" pitchFamily="34" charset="0"/>
            </a:endParaRPr>
          </a:p>
        </p:txBody>
      </p:sp>
      <p:sp>
        <p:nvSpPr>
          <p:cNvPr id="45" name="Rectangle 19">
            <a:extLst>
              <a:ext uri="{FF2B5EF4-FFF2-40B4-BE49-F238E27FC236}">
                <a16:creationId xmlns="" xmlns:a16="http://schemas.microsoft.com/office/drawing/2014/main" id="{693ACAA7-5310-F940-838D-B559D3FF9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128" y="2205029"/>
            <a:ext cx="946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>
                <a:cs typeface="Calibri" panose="020F0502020204030204" pitchFamily="34" charset="0"/>
              </a:rPr>
              <a:t>Package</a:t>
            </a:r>
            <a:endParaRPr lang="en-US" altLang="en-US" sz="1800" dirty="0">
              <a:cs typeface="Calibri" panose="020F0502020204030204" pitchFamily="34" charset="0"/>
            </a:endParaRPr>
          </a:p>
        </p:txBody>
      </p:sp>
      <p:sp>
        <p:nvSpPr>
          <p:cNvPr id="46" name="Rectangle 20">
            <a:extLst>
              <a:ext uri="{FF2B5EF4-FFF2-40B4-BE49-F238E27FC236}">
                <a16:creationId xmlns="" xmlns:a16="http://schemas.microsoft.com/office/drawing/2014/main" id="{093CA75C-AAA5-3943-BADF-C62D824E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718" y="2127255"/>
            <a:ext cx="581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>
                <a:cs typeface="Calibri" panose="020F0502020204030204" pitchFamily="34" charset="0"/>
              </a:rPr>
              <a:t>Class</a:t>
            </a:r>
            <a:endParaRPr lang="en-US" altLang="en-US" sz="1800" dirty="0">
              <a:cs typeface="Calibri" panose="020F0502020204030204" pitchFamily="34" charset="0"/>
            </a:endParaRPr>
          </a:p>
        </p:txBody>
      </p:sp>
      <p:sp>
        <p:nvSpPr>
          <p:cNvPr id="47" name="Rectangle 21">
            <a:extLst>
              <a:ext uri="{FF2B5EF4-FFF2-40B4-BE49-F238E27FC236}">
                <a16:creationId xmlns="" xmlns:a16="http://schemas.microsoft.com/office/drawing/2014/main" id="{04C282CC-6379-BC46-804B-C09435175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073" y="2153673"/>
            <a:ext cx="1047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smtClean="0">
                <a:cs typeface="Calibri" panose="020F0502020204030204" pitchFamily="34" charset="0"/>
              </a:rPr>
              <a:t>Interface</a:t>
            </a:r>
            <a:endParaRPr lang="en-US" altLang="en-US" sz="1800" dirty="0">
              <a:cs typeface="Calibri" panose="020F0502020204030204" pitchFamily="34" charset="0"/>
            </a:endParaRPr>
          </a:p>
        </p:txBody>
      </p:sp>
      <p:sp>
        <p:nvSpPr>
          <p:cNvPr id="48" name="Rectangle 22">
            <a:extLst>
              <a:ext uri="{FF2B5EF4-FFF2-40B4-BE49-F238E27FC236}">
                <a16:creationId xmlns="" xmlns:a16="http://schemas.microsoft.com/office/drawing/2014/main" id="{4E051CF5-50E6-9E47-91EA-BEDAFADA8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288" y="4911369"/>
            <a:ext cx="962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200" b="1" dirty="0" err="1" smtClean="0">
                <a:cs typeface="Calibri" panose="020F0502020204030204" pitchFamily="34" charset="0"/>
              </a:rPr>
              <a:t>Variabel</a:t>
            </a:r>
            <a:endParaRPr lang="en-US" altLang="en-US" sz="1800" dirty="0">
              <a:cs typeface="Calibri" panose="020F05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595581" y="3820985"/>
            <a:ext cx="1047750" cy="1047750"/>
            <a:chOff x="4297363" y="3543529"/>
            <a:chExt cx="1047750" cy="1047750"/>
          </a:xfrm>
        </p:grpSpPr>
        <p:sp>
          <p:nvSpPr>
            <p:cNvPr id="24" name="Oval 8">
              <a:extLst>
                <a:ext uri="{FF2B5EF4-FFF2-40B4-BE49-F238E27FC236}">
                  <a16:creationId xmlns="" xmlns:a16="http://schemas.microsoft.com/office/drawing/2014/main" id="{1C41387F-7976-A347-9A3D-263E01675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363" y="3543529"/>
              <a:ext cx="1047750" cy="1047750"/>
            </a:xfrm>
            <a:prstGeom prst="ellipse">
              <a:avLst/>
            </a:prstGeom>
            <a:solidFill>
              <a:srgbClr val="02CCCD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9" name="Freeform 23">
              <a:extLst>
                <a:ext uri="{FF2B5EF4-FFF2-40B4-BE49-F238E27FC236}">
                  <a16:creationId xmlns="" xmlns:a16="http://schemas.microsoft.com/office/drawing/2014/main" id="{410FCDD9-9843-E240-8AF9-D0DA5E9D7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7850" y="3795942"/>
              <a:ext cx="869950" cy="439737"/>
            </a:xfrm>
            <a:custGeom>
              <a:avLst/>
              <a:gdLst>
                <a:gd name="T0" fmla="*/ 1015761185 w 230"/>
                <a:gd name="T1" fmla="*/ 1566381102 h 116"/>
                <a:gd name="T2" fmla="*/ 1244663942 w 230"/>
                <a:gd name="T3" fmla="*/ 1063416745 h 116"/>
                <a:gd name="T4" fmla="*/ 1444956691 w 230"/>
                <a:gd name="T5" fmla="*/ 948452056 h 116"/>
                <a:gd name="T6" fmla="*/ 1559408069 w 230"/>
                <a:gd name="T7" fmla="*/ 14371060 h 116"/>
                <a:gd name="T8" fmla="*/ 2117359958 w 230"/>
                <a:gd name="T9" fmla="*/ 388003458 h 116"/>
                <a:gd name="T10" fmla="*/ 1959989785 w 230"/>
                <a:gd name="T11" fmla="*/ 1005932505 h 116"/>
                <a:gd name="T12" fmla="*/ 2147483646 w 230"/>
                <a:gd name="T13" fmla="*/ 1264600214 h 116"/>
                <a:gd name="T14" fmla="*/ 2147483646 w 230"/>
                <a:gd name="T15" fmla="*/ 1566381102 h 116"/>
                <a:gd name="T16" fmla="*/ 1673859448 w 230"/>
                <a:gd name="T17" fmla="*/ 86222570 h 116"/>
                <a:gd name="T18" fmla="*/ 1487875485 w 230"/>
                <a:gd name="T19" fmla="*/ 833487366 h 116"/>
                <a:gd name="T20" fmla="*/ 1387729110 w 230"/>
                <a:gd name="T21" fmla="*/ 1106526135 h 116"/>
                <a:gd name="T22" fmla="*/ 987147395 w 230"/>
                <a:gd name="T23" fmla="*/ 1408307023 h 116"/>
                <a:gd name="T24" fmla="*/ 1673859448 w 230"/>
                <a:gd name="T25" fmla="*/ 1580752162 h 116"/>
                <a:gd name="T26" fmla="*/ 2147483646 w 230"/>
                <a:gd name="T27" fmla="*/ 1408307023 h 116"/>
                <a:gd name="T28" fmla="*/ 1959989785 w 230"/>
                <a:gd name="T29" fmla="*/ 1106526135 h 116"/>
                <a:gd name="T30" fmla="*/ 1859843411 w 230"/>
                <a:gd name="T31" fmla="*/ 833487366 h 116"/>
                <a:gd name="T32" fmla="*/ 1673859448 w 230"/>
                <a:gd name="T33" fmla="*/ 86222570 h 116"/>
                <a:gd name="T34" fmla="*/ 2147483646 w 230"/>
                <a:gd name="T35" fmla="*/ 1666974732 h 116"/>
                <a:gd name="T36" fmla="*/ 2147483646 w 230"/>
                <a:gd name="T37" fmla="*/ 1609494283 h 116"/>
                <a:gd name="T38" fmla="*/ 2147483646 w 230"/>
                <a:gd name="T39" fmla="*/ 1580752162 h 116"/>
                <a:gd name="T40" fmla="*/ 2147483646 w 230"/>
                <a:gd name="T41" fmla="*/ 1465787473 h 116"/>
                <a:gd name="T42" fmla="*/ 2147483646 w 230"/>
                <a:gd name="T43" fmla="*/ 1278971274 h 116"/>
                <a:gd name="T44" fmla="*/ 2147483646 w 230"/>
                <a:gd name="T45" fmla="*/ 1063416745 h 116"/>
                <a:gd name="T46" fmla="*/ 2147483646 w 230"/>
                <a:gd name="T47" fmla="*/ 574819657 h 116"/>
                <a:gd name="T48" fmla="*/ 2147483646 w 230"/>
                <a:gd name="T49" fmla="*/ 1063416745 h 116"/>
                <a:gd name="T50" fmla="*/ 2147483646 w 230"/>
                <a:gd name="T51" fmla="*/ 1264600214 h 116"/>
                <a:gd name="T52" fmla="*/ 2147483646 w 230"/>
                <a:gd name="T53" fmla="*/ 1178377644 h 116"/>
                <a:gd name="T54" fmla="*/ 2147483646 w 230"/>
                <a:gd name="T55" fmla="*/ 761635857 h 116"/>
                <a:gd name="T56" fmla="*/ 2147483646 w 230"/>
                <a:gd name="T57" fmla="*/ 488597088 h 116"/>
                <a:gd name="T58" fmla="*/ 2147483646 w 230"/>
                <a:gd name="T59" fmla="*/ 1149639315 h 116"/>
                <a:gd name="T60" fmla="*/ 2147483646 w 230"/>
                <a:gd name="T61" fmla="*/ 1221490824 h 116"/>
                <a:gd name="T62" fmla="*/ 2147483646 w 230"/>
                <a:gd name="T63" fmla="*/ 1595123222 h 116"/>
                <a:gd name="T64" fmla="*/ 615179469 w 230"/>
                <a:gd name="T65" fmla="*/ 1666974732 h 116"/>
                <a:gd name="T66" fmla="*/ 0 w 230"/>
                <a:gd name="T67" fmla="*/ 1465787473 h 116"/>
                <a:gd name="T68" fmla="*/ 371967926 w 230"/>
                <a:gd name="T69" fmla="*/ 1149639315 h 116"/>
                <a:gd name="T70" fmla="*/ 414886720 w 230"/>
                <a:gd name="T71" fmla="*/ 1063416745 h 116"/>
                <a:gd name="T72" fmla="*/ 615179469 w 230"/>
                <a:gd name="T73" fmla="*/ 359261338 h 116"/>
                <a:gd name="T74" fmla="*/ 815468436 w 230"/>
                <a:gd name="T75" fmla="*/ 1063416745 h 116"/>
                <a:gd name="T76" fmla="*/ 858387230 w 230"/>
                <a:gd name="T77" fmla="*/ 1149639315 h 116"/>
                <a:gd name="T78" fmla="*/ 801163432 w 230"/>
                <a:gd name="T79" fmla="*/ 1221490824 h 116"/>
                <a:gd name="T80" fmla="*/ 872696016 w 230"/>
                <a:gd name="T81" fmla="*/ 675413287 h 116"/>
                <a:gd name="T82" fmla="*/ 543646885 w 230"/>
                <a:gd name="T83" fmla="*/ 459854968 h 116"/>
                <a:gd name="T84" fmla="*/ 515033094 w 230"/>
                <a:gd name="T85" fmla="*/ 1120897195 h 116"/>
                <a:gd name="T86" fmla="*/ 314744128 w 230"/>
                <a:gd name="T87" fmla="*/ 1264600214 h 116"/>
                <a:gd name="T88" fmla="*/ 143065169 w 230"/>
                <a:gd name="T89" fmla="*/ 1508900653 h 116"/>
                <a:gd name="T90" fmla="*/ 829777222 w 230"/>
                <a:gd name="T91" fmla="*/ 1566381102 h 116"/>
                <a:gd name="T92" fmla="*/ 615179469 w 230"/>
                <a:gd name="T93" fmla="*/ 1666974732 h 11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30" h="116">
                  <a:moveTo>
                    <a:pt x="117" y="116"/>
                  </a:moveTo>
                  <a:cubicBezTo>
                    <a:pt x="104" y="116"/>
                    <a:pt x="93" y="116"/>
                    <a:pt x="82" y="113"/>
                  </a:cubicBezTo>
                  <a:cubicBezTo>
                    <a:pt x="78" y="112"/>
                    <a:pt x="74" y="111"/>
                    <a:pt x="71" y="109"/>
                  </a:cubicBezTo>
                  <a:cubicBezTo>
                    <a:pt x="65" y="106"/>
                    <a:pt x="63" y="102"/>
                    <a:pt x="62" y="99"/>
                  </a:cubicBezTo>
                  <a:cubicBezTo>
                    <a:pt x="62" y="95"/>
                    <a:pt x="63" y="91"/>
                    <a:pt x="66" y="88"/>
                  </a:cubicBezTo>
                  <a:cubicBezTo>
                    <a:pt x="72" y="82"/>
                    <a:pt x="78" y="78"/>
                    <a:pt x="87" y="74"/>
                  </a:cubicBezTo>
                  <a:cubicBezTo>
                    <a:pt x="90" y="73"/>
                    <a:pt x="92" y="72"/>
                    <a:pt x="95" y="71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9" y="69"/>
                    <a:pt x="100" y="68"/>
                    <a:pt x="101" y="66"/>
                  </a:cubicBezTo>
                  <a:cubicBezTo>
                    <a:pt x="101" y="65"/>
                    <a:pt x="100" y="63"/>
                    <a:pt x="99" y="62"/>
                  </a:cubicBezTo>
                  <a:cubicBezTo>
                    <a:pt x="90" y="53"/>
                    <a:pt x="85" y="41"/>
                    <a:pt x="86" y="27"/>
                  </a:cubicBezTo>
                  <a:cubicBezTo>
                    <a:pt x="87" y="13"/>
                    <a:pt x="94" y="5"/>
                    <a:pt x="109" y="1"/>
                  </a:cubicBezTo>
                  <a:cubicBezTo>
                    <a:pt x="111" y="0"/>
                    <a:pt x="114" y="0"/>
                    <a:pt x="117" y="0"/>
                  </a:cubicBezTo>
                  <a:cubicBezTo>
                    <a:pt x="120" y="0"/>
                    <a:pt x="123" y="0"/>
                    <a:pt x="125" y="1"/>
                  </a:cubicBezTo>
                  <a:cubicBezTo>
                    <a:pt x="140" y="5"/>
                    <a:pt x="147" y="13"/>
                    <a:pt x="148" y="27"/>
                  </a:cubicBezTo>
                  <a:cubicBezTo>
                    <a:pt x="148" y="41"/>
                    <a:pt x="144" y="53"/>
                    <a:pt x="135" y="62"/>
                  </a:cubicBezTo>
                  <a:cubicBezTo>
                    <a:pt x="133" y="63"/>
                    <a:pt x="133" y="65"/>
                    <a:pt x="133" y="66"/>
                  </a:cubicBezTo>
                  <a:cubicBezTo>
                    <a:pt x="134" y="68"/>
                    <a:pt x="135" y="69"/>
                    <a:pt x="137" y="70"/>
                  </a:cubicBezTo>
                  <a:cubicBezTo>
                    <a:pt x="139" y="71"/>
                    <a:pt x="139" y="71"/>
                    <a:pt x="139" y="71"/>
                  </a:cubicBezTo>
                  <a:cubicBezTo>
                    <a:pt x="142" y="72"/>
                    <a:pt x="144" y="73"/>
                    <a:pt x="147" y="74"/>
                  </a:cubicBezTo>
                  <a:cubicBezTo>
                    <a:pt x="156" y="78"/>
                    <a:pt x="162" y="82"/>
                    <a:pt x="167" y="88"/>
                  </a:cubicBezTo>
                  <a:cubicBezTo>
                    <a:pt x="170" y="90"/>
                    <a:pt x="172" y="95"/>
                    <a:pt x="171" y="99"/>
                  </a:cubicBezTo>
                  <a:cubicBezTo>
                    <a:pt x="170" y="104"/>
                    <a:pt x="167" y="107"/>
                    <a:pt x="163" y="109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60" y="111"/>
                    <a:pt x="156" y="112"/>
                    <a:pt x="152" y="113"/>
                  </a:cubicBezTo>
                  <a:cubicBezTo>
                    <a:pt x="141" y="116"/>
                    <a:pt x="130" y="116"/>
                    <a:pt x="117" y="116"/>
                  </a:cubicBezTo>
                  <a:close/>
                  <a:moveTo>
                    <a:pt x="117" y="6"/>
                  </a:moveTo>
                  <a:cubicBezTo>
                    <a:pt x="115" y="6"/>
                    <a:pt x="112" y="7"/>
                    <a:pt x="110" y="7"/>
                  </a:cubicBezTo>
                  <a:cubicBezTo>
                    <a:pt x="98" y="10"/>
                    <a:pt x="93" y="16"/>
                    <a:pt x="92" y="27"/>
                  </a:cubicBezTo>
                  <a:cubicBezTo>
                    <a:pt x="92" y="40"/>
                    <a:pt x="96" y="50"/>
                    <a:pt x="104" y="58"/>
                  </a:cubicBezTo>
                  <a:cubicBezTo>
                    <a:pt x="106" y="60"/>
                    <a:pt x="108" y="64"/>
                    <a:pt x="107" y="68"/>
                  </a:cubicBezTo>
                  <a:cubicBezTo>
                    <a:pt x="106" y="71"/>
                    <a:pt x="103" y="74"/>
                    <a:pt x="99" y="76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5" y="78"/>
                    <a:pt x="92" y="79"/>
                    <a:pt x="90" y="80"/>
                  </a:cubicBezTo>
                  <a:cubicBezTo>
                    <a:pt x="81" y="84"/>
                    <a:pt x="76" y="87"/>
                    <a:pt x="71" y="92"/>
                  </a:cubicBezTo>
                  <a:cubicBezTo>
                    <a:pt x="69" y="94"/>
                    <a:pt x="68" y="96"/>
                    <a:pt x="69" y="98"/>
                  </a:cubicBezTo>
                  <a:cubicBezTo>
                    <a:pt x="69" y="100"/>
                    <a:pt x="71" y="102"/>
                    <a:pt x="74" y="104"/>
                  </a:cubicBezTo>
                  <a:cubicBezTo>
                    <a:pt x="77" y="105"/>
                    <a:pt x="80" y="106"/>
                    <a:pt x="83" y="107"/>
                  </a:cubicBezTo>
                  <a:cubicBezTo>
                    <a:pt x="93" y="109"/>
                    <a:pt x="104" y="110"/>
                    <a:pt x="117" y="110"/>
                  </a:cubicBezTo>
                  <a:cubicBezTo>
                    <a:pt x="130" y="110"/>
                    <a:pt x="141" y="109"/>
                    <a:pt x="151" y="107"/>
                  </a:cubicBezTo>
                  <a:cubicBezTo>
                    <a:pt x="154" y="106"/>
                    <a:pt x="157" y="105"/>
                    <a:pt x="160" y="104"/>
                  </a:cubicBezTo>
                  <a:cubicBezTo>
                    <a:pt x="163" y="102"/>
                    <a:pt x="164" y="101"/>
                    <a:pt x="165" y="98"/>
                  </a:cubicBezTo>
                  <a:cubicBezTo>
                    <a:pt x="165" y="96"/>
                    <a:pt x="164" y="93"/>
                    <a:pt x="163" y="92"/>
                  </a:cubicBezTo>
                  <a:cubicBezTo>
                    <a:pt x="158" y="87"/>
                    <a:pt x="153" y="84"/>
                    <a:pt x="144" y="80"/>
                  </a:cubicBezTo>
                  <a:cubicBezTo>
                    <a:pt x="142" y="79"/>
                    <a:pt x="139" y="78"/>
                    <a:pt x="137" y="77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1" y="74"/>
                    <a:pt x="128" y="71"/>
                    <a:pt x="127" y="68"/>
                  </a:cubicBezTo>
                  <a:cubicBezTo>
                    <a:pt x="126" y="64"/>
                    <a:pt x="128" y="60"/>
                    <a:pt x="130" y="58"/>
                  </a:cubicBezTo>
                  <a:cubicBezTo>
                    <a:pt x="138" y="50"/>
                    <a:pt x="142" y="40"/>
                    <a:pt x="142" y="27"/>
                  </a:cubicBezTo>
                  <a:cubicBezTo>
                    <a:pt x="141" y="16"/>
                    <a:pt x="136" y="10"/>
                    <a:pt x="124" y="7"/>
                  </a:cubicBezTo>
                  <a:cubicBezTo>
                    <a:pt x="122" y="7"/>
                    <a:pt x="119" y="6"/>
                    <a:pt x="117" y="6"/>
                  </a:cubicBezTo>
                  <a:close/>
                  <a:moveTo>
                    <a:pt x="161" y="107"/>
                  </a:moveTo>
                  <a:cubicBezTo>
                    <a:pt x="161" y="107"/>
                    <a:pt x="161" y="107"/>
                    <a:pt x="161" y="107"/>
                  </a:cubicBezTo>
                  <a:close/>
                  <a:moveTo>
                    <a:pt x="191" y="116"/>
                  </a:moveTo>
                  <a:cubicBezTo>
                    <a:pt x="188" y="116"/>
                    <a:pt x="188" y="116"/>
                    <a:pt x="188" y="116"/>
                  </a:cubicBezTo>
                  <a:cubicBezTo>
                    <a:pt x="182" y="116"/>
                    <a:pt x="180" y="116"/>
                    <a:pt x="174" y="115"/>
                  </a:cubicBezTo>
                  <a:cubicBezTo>
                    <a:pt x="172" y="115"/>
                    <a:pt x="171" y="113"/>
                    <a:pt x="171" y="112"/>
                  </a:cubicBezTo>
                  <a:cubicBezTo>
                    <a:pt x="171" y="110"/>
                    <a:pt x="173" y="109"/>
                    <a:pt x="174" y="109"/>
                  </a:cubicBezTo>
                  <a:cubicBezTo>
                    <a:pt x="181" y="110"/>
                    <a:pt x="182" y="110"/>
                    <a:pt x="189" y="110"/>
                  </a:cubicBezTo>
                  <a:cubicBezTo>
                    <a:pt x="191" y="110"/>
                    <a:pt x="191" y="110"/>
                    <a:pt x="191" y="110"/>
                  </a:cubicBezTo>
                  <a:cubicBezTo>
                    <a:pt x="199" y="110"/>
                    <a:pt x="207" y="109"/>
                    <a:pt x="214" y="108"/>
                  </a:cubicBezTo>
                  <a:cubicBezTo>
                    <a:pt x="216" y="107"/>
                    <a:pt x="218" y="107"/>
                    <a:pt x="220" y="106"/>
                  </a:cubicBezTo>
                  <a:cubicBezTo>
                    <a:pt x="222" y="105"/>
                    <a:pt x="222" y="104"/>
                    <a:pt x="223" y="102"/>
                  </a:cubicBezTo>
                  <a:cubicBezTo>
                    <a:pt x="223" y="101"/>
                    <a:pt x="222" y="100"/>
                    <a:pt x="222" y="99"/>
                  </a:cubicBezTo>
                  <a:cubicBezTo>
                    <a:pt x="219" y="96"/>
                    <a:pt x="215" y="93"/>
                    <a:pt x="209" y="91"/>
                  </a:cubicBezTo>
                  <a:cubicBezTo>
                    <a:pt x="207" y="90"/>
                    <a:pt x="206" y="89"/>
                    <a:pt x="204" y="89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199" y="87"/>
                    <a:pt x="197" y="84"/>
                    <a:pt x="197" y="82"/>
                  </a:cubicBezTo>
                  <a:cubicBezTo>
                    <a:pt x="196" y="79"/>
                    <a:pt x="197" y="76"/>
                    <a:pt x="199" y="74"/>
                  </a:cubicBezTo>
                  <a:cubicBezTo>
                    <a:pt x="205" y="68"/>
                    <a:pt x="207" y="62"/>
                    <a:pt x="207" y="53"/>
                  </a:cubicBezTo>
                  <a:cubicBezTo>
                    <a:pt x="206" y="46"/>
                    <a:pt x="203" y="42"/>
                    <a:pt x="195" y="40"/>
                  </a:cubicBezTo>
                  <a:cubicBezTo>
                    <a:pt x="194" y="40"/>
                    <a:pt x="192" y="40"/>
                    <a:pt x="190" y="40"/>
                  </a:cubicBezTo>
                  <a:cubicBezTo>
                    <a:pt x="189" y="40"/>
                    <a:pt x="187" y="40"/>
                    <a:pt x="186" y="40"/>
                  </a:cubicBezTo>
                  <a:cubicBezTo>
                    <a:pt x="178" y="42"/>
                    <a:pt x="175" y="46"/>
                    <a:pt x="174" y="53"/>
                  </a:cubicBezTo>
                  <a:cubicBezTo>
                    <a:pt x="174" y="62"/>
                    <a:pt x="176" y="68"/>
                    <a:pt x="182" y="74"/>
                  </a:cubicBezTo>
                  <a:cubicBezTo>
                    <a:pt x="184" y="76"/>
                    <a:pt x="185" y="79"/>
                    <a:pt x="185" y="82"/>
                  </a:cubicBezTo>
                  <a:cubicBezTo>
                    <a:pt x="184" y="84"/>
                    <a:pt x="182" y="86"/>
                    <a:pt x="180" y="88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7" y="88"/>
                    <a:pt x="176" y="88"/>
                    <a:pt x="175" y="86"/>
                  </a:cubicBezTo>
                  <a:cubicBezTo>
                    <a:pt x="174" y="84"/>
                    <a:pt x="175" y="82"/>
                    <a:pt x="177" y="82"/>
                  </a:cubicBezTo>
                  <a:cubicBezTo>
                    <a:pt x="177" y="82"/>
                    <a:pt x="177" y="82"/>
                    <a:pt x="177" y="82"/>
                  </a:cubicBezTo>
                  <a:cubicBezTo>
                    <a:pt x="178" y="81"/>
                    <a:pt x="179" y="81"/>
                    <a:pt x="179" y="81"/>
                  </a:cubicBezTo>
                  <a:cubicBezTo>
                    <a:pt x="179" y="80"/>
                    <a:pt x="178" y="79"/>
                    <a:pt x="177" y="78"/>
                  </a:cubicBezTo>
                  <a:cubicBezTo>
                    <a:pt x="171" y="72"/>
                    <a:pt x="168" y="63"/>
                    <a:pt x="168" y="53"/>
                  </a:cubicBezTo>
                  <a:cubicBezTo>
                    <a:pt x="168" y="46"/>
                    <a:pt x="171" y="37"/>
                    <a:pt x="184" y="34"/>
                  </a:cubicBezTo>
                  <a:cubicBezTo>
                    <a:pt x="186" y="34"/>
                    <a:pt x="188" y="33"/>
                    <a:pt x="190" y="33"/>
                  </a:cubicBezTo>
                  <a:cubicBezTo>
                    <a:pt x="193" y="33"/>
                    <a:pt x="195" y="34"/>
                    <a:pt x="197" y="34"/>
                  </a:cubicBezTo>
                  <a:cubicBezTo>
                    <a:pt x="210" y="37"/>
                    <a:pt x="213" y="46"/>
                    <a:pt x="213" y="53"/>
                  </a:cubicBezTo>
                  <a:cubicBezTo>
                    <a:pt x="213" y="63"/>
                    <a:pt x="210" y="72"/>
                    <a:pt x="204" y="78"/>
                  </a:cubicBezTo>
                  <a:cubicBezTo>
                    <a:pt x="203" y="79"/>
                    <a:pt x="203" y="79"/>
                    <a:pt x="203" y="80"/>
                  </a:cubicBezTo>
                  <a:cubicBezTo>
                    <a:pt x="203" y="81"/>
                    <a:pt x="204" y="82"/>
                    <a:pt x="205" y="82"/>
                  </a:cubicBezTo>
                  <a:cubicBezTo>
                    <a:pt x="206" y="83"/>
                    <a:pt x="206" y="83"/>
                    <a:pt x="206" y="83"/>
                  </a:cubicBezTo>
                  <a:cubicBezTo>
                    <a:pt x="208" y="83"/>
                    <a:pt x="210" y="84"/>
                    <a:pt x="212" y="85"/>
                  </a:cubicBezTo>
                  <a:cubicBezTo>
                    <a:pt x="218" y="88"/>
                    <a:pt x="223" y="91"/>
                    <a:pt x="226" y="95"/>
                  </a:cubicBezTo>
                  <a:cubicBezTo>
                    <a:pt x="228" y="97"/>
                    <a:pt x="230" y="100"/>
                    <a:pt x="229" y="104"/>
                  </a:cubicBezTo>
                  <a:cubicBezTo>
                    <a:pt x="228" y="107"/>
                    <a:pt x="226" y="110"/>
                    <a:pt x="223" y="111"/>
                  </a:cubicBezTo>
                  <a:cubicBezTo>
                    <a:pt x="220" y="112"/>
                    <a:pt x="218" y="113"/>
                    <a:pt x="215" y="114"/>
                  </a:cubicBezTo>
                  <a:cubicBezTo>
                    <a:pt x="208" y="116"/>
                    <a:pt x="200" y="116"/>
                    <a:pt x="191" y="116"/>
                  </a:cubicBezTo>
                  <a:close/>
                  <a:moveTo>
                    <a:pt x="43" y="116"/>
                  </a:moveTo>
                  <a:cubicBezTo>
                    <a:pt x="33" y="116"/>
                    <a:pt x="24" y="116"/>
                    <a:pt x="16" y="114"/>
                  </a:cubicBezTo>
                  <a:cubicBezTo>
                    <a:pt x="13" y="113"/>
                    <a:pt x="10" y="112"/>
                    <a:pt x="8" y="111"/>
                  </a:cubicBezTo>
                  <a:cubicBezTo>
                    <a:pt x="3" y="109"/>
                    <a:pt x="1" y="106"/>
                    <a:pt x="0" y="102"/>
                  </a:cubicBezTo>
                  <a:cubicBezTo>
                    <a:pt x="0" y="99"/>
                    <a:pt x="1" y="96"/>
                    <a:pt x="4" y="93"/>
                  </a:cubicBezTo>
                  <a:cubicBezTo>
                    <a:pt x="8" y="89"/>
                    <a:pt x="13" y="86"/>
                    <a:pt x="20" y="82"/>
                  </a:cubicBezTo>
                  <a:cubicBezTo>
                    <a:pt x="22" y="81"/>
                    <a:pt x="24" y="81"/>
                    <a:pt x="26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30" y="78"/>
                    <a:pt x="30" y="77"/>
                  </a:cubicBezTo>
                  <a:cubicBezTo>
                    <a:pt x="30" y="76"/>
                    <a:pt x="29" y="75"/>
                    <a:pt x="29" y="74"/>
                  </a:cubicBezTo>
                  <a:cubicBezTo>
                    <a:pt x="21" y="67"/>
                    <a:pt x="18" y="58"/>
                    <a:pt x="18" y="47"/>
                  </a:cubicBezTo>
                  <a:cubicBezTo>
                    <a:pt x="19" y="39"/>
                    <a:pt x="22" y="30"/>
                    <a:pt x="36" y="26"/>
                  </a:cubicBezTo>
                  <a:cubicBezTo>
                    <a:pt x="39" y="26"/>
                    <a:pt x="41" y="25"/>
                    <a:pt x="43" y="25"/>
                  </a:cubicBezTo>
                  <a:cubicBezTo>
                    <a:pt x="45" y="25"/>
                    <a:pt x="47" y="26"/>
                    <a:pt x="50" y="26"/>
                  </a:cubicBezTo>
                  <a:cubicBezTo>
                    <a:pt x="64" y="30"/>
                    <a:pt x="67" y="39"/>
                    <a:pt x="68" y="47"/>
                  </a:cubicBezTo>
                  <a:cubicBezTo>
                    <a:pt x="68" y="58"/>
                    <a:pt x="65" y="67"/>
                    <a:pt x="57" y="74"/>
                  </a:cubicBezTo>
                  <a:cubicBezTo>
                    <a:pt x="57" y="75"/>
                    <a:pt x="56" y="76"/>
                    <a:pt x="56" y="77"/>
                  </a:cubicBezTo>
                  <a:cubicBezTo>
                    <a:pt x="56" y="78"/>
                    <a:pt x="57" y="79"/>
                    <a:pt x="59" y="79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3" y="82"/>
                    <a:pt x="62" y="84"/>
                  </a:cubicBezTo>
                  <a:cubicBezTo>
                    <a:pt x="61" y="86"/>
                    <a:pt x="60" y="86"/>
                    <a:pt x="58" y="86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3" y="84"/>
                    <a:pt x="51" y="81"/>
                    <a:pt x="50" y="78"/>
                  </a:cubicBezTo>
                  <a:cubicBezTo>
                    <a:pt x="49" y="75"/>
                    <a:pt x="50" y="72"/>
                    <a:pt x="53" y="70"/>
                  </a:cubicBezTo>
                  <a:cubicBezTo>
                    <a:pt x="59" y="64"/>
                    <a:pt x="62" y="56"/>
                    <a:pt x="61" y="47"/>
                  </a:cubicBezTo>
                  <a:cubicBezTo>
                    <a:pt x="61" y="39"/>
                    <a:pt x="57" y="34"/>
                    <a:pt x="48" y="32"/>
                  </a:cubicBezTo>
                  <a:cubicBezTo>
                    <a:pt x="46" y="32"/>
                    <a:pt x="45" y="32"/>
                    <a:pt x="43" y="32"/>
                  </a:cubicBezTo>
                  <a:cubicBezTo>
                    <a:pt x="41" y="32"/>
                    <a:pt x="40" y="32"/>
                    <a:pt x="38" y="32"/>
                  </a:cubicBezTo>
                  <a:cubicBezTo>
                    <a:pt x="29" y="34"/>
                    <a:pt x="25" y="39"/>
                    <a:pt x="25" y="47"/>
                  </a:cubicBezTo>
                  <a:cubicBezTo>
                    <a:pt x="24" y="56"/>
                    <a:pt x="27" y="64"/>
                    <a:pt x="33" y="70"/>
                  </a:cubicBezTo>
                  <a:cubicBezTo>
                    <a:pt x="36" y="72"/>
                    <a:pt x="37" y="75"/>
                    <a:pt x="36" y="78"/>
                  </a:cubicBezTo>
                  <a:cubicBezTo>
                    <a:pt x="35" y="81"/>
                    <a:pt x="33" y="84"/>
                    <a:pt x="30" y="85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6" y="87"/>
                    <a:pt x="24" y="87"/>
                    <a:pt x="22" y="88"/>
                  </a:cubicBezTo>
                  <a:cubicBezTo>
                    <a:pt x="16" y="91"/>
                    <a:pt x="12" y="94"/>
                    <a:pt x="8" y="97"/>
                  </a:cubicBezTo>
                  <a:cubicBezTo>
                    <a:pt x="7" y="99"/>
                    <a:pt x="6" y="100"/>
                    <a:pt x="6" y="101"/>
                  </a:cubicBezTo>
                  <a:cubicBezTo>
                    <a:pt x="7" y="103"/>
                    <a:pt x="8" y="104"/>
                    <a:pt x="10" y="105"/>
                  </a:cubicBezTo>
                  <a:cubicBezTo>
                    <a:pt x="12" y="106"/>
                    <a:pt x="15" y="107"/>
                    <a:pt x="17" y="107"/>
                  </a:cubicBezTo>
                  <a:cubicBezTo>
                    <a:pt x="25" y="109"/>
                    <a:pt x="33" y="110"/>
                    <a:pt x="43" y="110"/>
                  </a:cubicBezTo>
                  <a:cubicBezTo>
                    <a:pt x="49" y="110"/>
                    <a:pt x="54" y="110"/>
                    <a:pt x="58" y="109"/>
                  </a:cubicBezTo>
                  <a:cubicBezTo>
                    <a:pt x="60" y="109"/>
                    <a:pt x="62" y="110"/>
                    <a:pt x="62" y="112"/>
                  </a:cubicBezTo>
                  <a:cubicBezTo>
                    <a:pt x="62" y="114"/>
                    <a:pt x="61" y="115"/>
                    <a:pt x="59" y="115"/>
                  </a:cubicBezTo>
                  <a:cubicBezTo>
                    <a:pt x="54" y="116"/>
                    <a:pt x="49" y="116"/>
                    <a:pt x="43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839644" y="955110"/>
            <a:ext cx="1042987" cy="1044575"/>
            <a:chOff x="6989763" y="1052455"/>
            <a:chExt cx="1042987" cy="1044575"/>
          </a:xfrm>
        </p:grpSpPr>
        <p:sp>
          <p:nvSpPr>
            <p:cNvPr id="29" name="Oval 13">
              <a:extLst>
                <a:ext uri="{FF2B5EF4-FFF2-40B4-BE49-F238E27FC236}">
                  <a16:creationId xmlns="" xmlns:a16="http://schemas.microsoft.com/office/drawing/2014/main" id="{A6A84E14-D786-6D44-9EA2-468EAB8EA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1052455"/>
              <a:ext cx="1042987" cy="1044575"/>
            </a:xfrm>
            <a:prstGeom prst="ellipse">
              <a:avLst/>
            </a:prstGeom>
            <a:solidFill>
              <a:srgbClr val="02CCCD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" name="Freeform 25">
              <a:extLst>
                <a:ext uri="{FF2B5EF4-FFF2-40B4-BE49-F238E27FC236}">
                  <a16:creationId xmlns="" xmlns:a16="http://schemas.microsoft.com/office/drawing/2014/main" id="{2264EFA8-06FD-A04F-B068-7C602F63F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75" y="1263593"/>
              <a:ext cx="639763" cy="557212"/>
            </a:xfrm>
            <a:custGeom>
              <a:avLst/>
              <a:gdLst>
                <a:gd name="T0" fmla="*/ 272281619 w 169"/>
                <a:gd name="T1" fmla="*/ 2112148096 h 147"/>
                <a:gd name="T2" fmla="*/ 0 w 169"/>
                <a:gd name="T3" fmla="*/ 1364995034 h 147"/>
                <a:gd name="T4" fmla="*/ 100314081 w 169"/>
                <a:gd name="T5" fmla="*/ 1364995034 h 147"/>
                <a:gd name="T6" fmla="*/ 272281619 w 169"/>
                <a:gd name="T7" fmla="*/ 2011569435 h 147"/>
                <a:gd name="T8" fmla="*/ 2147483646 w 169"/>
                <a:gd name="T9" fmla="*/ 1824782117 h 147"/>
                <a:gd name="T10" fmla="*/ 2147483646 w 169"/>
                <a:gd name="T11" fmla="*/ 1321888811 h 147"/>
                <a:gd name="T12" fmla="*/ 2147483646 w 169"/>
                <a:gd name="T13" fmla="*/ 1824782117 h 147"/>
                <a:gd name="T14" fmla="*/ 1304086842 w 169"/>
                <a:gd name="T15" fmla="*/ 1508676129 h 147"/>
                <a:gd name="T16" fmla="*/ 974480188 w 169"/>
                <a:gd name="T17" fmla="*/ 1364995034 h 147"/>
                <a:gd name="T18" fmla="*/ 1117787100 w 169"/>
                <a:gd name="T19" fmla="*/ 977046603 h 147"/>
                <a:gd name="T20" fmla="*/ 1447393754 w 169"/>
                <a:gd name="T21" fmla="*/ 1135101493 h 147"/>
                <a:gd name="T22" fmla="*/ 1304086842 w 169"/>
                <a:gd name="T23" fmla="*/ 1508676129 h 147"/>
                <a:gd name="T24" fmla="*/ 1074794269 w 169"/>
                <a:gd name="T25" fmla="*/ 1135101493 h 147"/>
                <a:gd name="T26" fmla="*/ 1117787100 w 169"/>
                <a:gd name="T27" fmla="*/ 1408097467 h 147"/>
                <a:gd name="T28" fmla="*/ 1332747468 w 169"/>
                <a:gd name="T29" fmla="*/ 1364995034 h 147"/>
                <a:gd name="T30" fmla="*/ 1304086842 w 169"/>
                <a:gd name="T31" fmla="*/ 1077625265 h 147"/>
                <a:gd name="T32" fmla="*/ 2135260118 w 169"/>
                <a:gd name="T33" fmla="*/ 1293152592 h 147"/>
                <a:gd name="T34" fmla="*/ 1547707836 w 169"/>
                <a:gd name="T35" fmla="*/ 1250046368 h 147"/>
                <a:gd name="T36" fmla="*/ 2135260118 w 169"/>
                <a:gd name="T37" fmla="*/ 1192573931 h 147"/>
                <a:gd name="T38" fmla="*/ 2147483646 w 169"/>
                <a:gd name="T39" fmla="*/ 660944405 h 147"/>
                <a:gd name="T40" fmla="*/ 272281619 w 169"/>
                <a:gd name="T41" fmla="*/ 488523302 h 147"/>
                <a:gd name="T42" fmla="*/ 100314081 w 169"/>
                <a:gd name="T43" fmla="*/ 1020152827 h 147"/>
                <a:gd name="T44" fmla="*/ 831177061 w 169"/>
                <a:gd name="T45" fmla="*/ 1192573931 h 147"/>
                <a:gd name="T46" fmla="*/ 831177061 w 169"/>
                <a:gd name="T47" fmla="*/ 1293152592 h 147"/>
                <a:gd name="T48" fmla="*/ 0 w 169"/>
                <a:gd name="T49" fmla="*/ 1020152827 h 147"/>
                <a:gd name="T50" fmla="*/ 272281619 w 169"/>
                <a:gd name="T51" fmla="*/ 373578426 h 147"/>
                <a:gd name="T52" fmla="*/ 2147483646 w 169"/>
                <a:gd name="T53" fmla="*/ 660944405 h 147"/>
                <a:gd name="T54" fmla="*/ 2147483646 w 169"/>
                <a:gd name="T55" fmla="*/ 1077625265 h 147"/>
                <a:gd name="T56" fmla="*/ 1605029086 w 169"/>
                <a:gd name="T57" fmla="*/ 287365979 h 147"/>
                <a:gd name="T58" fmla="*/ 1418729343 w 169"/>
                <a:gd name="T59" fmla="*/ 114948666 h 147"/>
                <a:gd name="T60" fmla="*/ 859837686 w 169"/>
                <a:gd name="T61" fmla="*/ 229893541 h 147"/>
                <a:gd name="T62" fmla="*/ 759523605 w 169"/>
                <a:gd name="T63" fmla="*/ 229893541 h 147"/>
                <a:gd name="T64" fmla="*/ 1418729343 w 169"/>
                <a:gd name="T65" fmla="*/ 0 h 147"/>
                <a:gd name="T66" fmla="*/ 1605029086 w 169"/>
                <a:gd name="T67" fmla="*/ 287365979 h 1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9" h="147">
                  <a:moveTo>
                    <a:pt x="149" y="147"/>
                  </a:moveTo>
                  <a:cubicBezTo>
                    <a:pt x="19" y="147"/>
                    <a:pt x="19" y="147"/>
                    <a:pt x="19" y="147"/>
                  </a:cubicBezTo>
                  <a:cubicBezTo>
                    <a:pt x="9" y="147"/>
                    <a:pt x="0" y="138"/>
                    <a:pt x="0" y="12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3"/>
                    <a:pt x="2" y="92"/>
                    <a:pt x="4" y="92"/>
                  </a:cubicBezTo>
                  <a:cubicBezTo>
                    <a:pt x="6" y="92"/>
                    <a:pt x="7" y="93"/>
                    <a:pt x="7" y="9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34"/>
                    <a:pt x="13" y="140"/>
                    <a:pt x="19" y="140"/>
                  </a:cubicBezTo>
                  <a:cubicBezTo>
                    <a:pt x="149" y="140"/>
                    <a:pt x="149" y="140"/>
                    <a:pt x="149" y="140"/>
                  </a:cubicBezTo>
                  <a:cubicBezTo>
                    <a:pt x="156" y="140"/>
                    <a:pt x="162" y="134"/>
                    <a:pt x="162" y="127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4"/>
                    <a:pt x="163" y="92"/>
                    <a:pt x="165" y="92"/>
                  </a:cubicBezTo>
                  <a:cubicBezTo>
                    <a:pt x="167" y="92"/>
                    <a:pt x="169" y="94"/>
                    <a:pt x="169" y="96"/>
                  </a:cubicBezTo>
                  <a:cubicBezTo>
                    <a:pt x="169" y="127"/>
                    <a:pt x="169" y="127"/>
                    <a:pt x="169" y="127"/>
                  </a:cubicBezTo>
                  <a:cubicBezTo>
                    <a:pt x="169" y="138"/>
                    <a:pt x="160" y="147"/>
                    <a:pt x="149" y="147"/>
                  </a:cubicBezTo>
                  <a:close/>
                  <a:moveTo>
                    <a:pt x="91" y="105"/>
                  </a:moveTo>
                  <a:cubicBezTo>
                    <a:pt x="78" y="105"/>
                    <a:pt x="78" y="105"/>
                    <a:pt x="78" y="105"/>
                  </a:cubicBezTo>
                  <a:cubicBezTo>
                    <a:pt x="72" y="105"/>
                    <a:pt x="68" y="100"/>
                    <a:pt x="68" y="95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3"/>
                    <a:pt x="72" y="68"/>
                    <a:pt x="78" y="68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7" y="68"/>
                    <a:pt x="101" y="73"/>
                    <a:pt x="101" y="79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1" y="100"/>
                    <a:pt x="97" y="105"/>
                    <a:pt x="91" y="105"/>
                  </a:cubicBezTo>
                  <a:close/>
                  <a:moveTo>
                    <a:pt x="78" y="75"/>
                  </a:moveTo>
                  <a:cubicBezTo>
                    <a:pt x="77" y="75"/>
                    <a:pt x="75" y="77"/>
                    <a:pt x="75" y="7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7"/>
                    <a:pt x="77" y="98"/>
                    <a:pt x="78" y="98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92" y="98"/>
                    <a:pt x="93" y="97"/>
                    <a:pt x="93" y="95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3" y="77"/>
                    <a:pt x="92" y="75"/>
                    <a:pt x="91" y="75"/>
                  </a:cubicBezTo>
                  <a:lnTo>
                    <a:pt x="78" y="75"/>
                  </a:lnTo>
                  <a:close/>
                  <a:moveTo>
                    <a:pt x="149" y="90"/>
                  </a:moveTo>
                  <a:cubicBezTo>
                    <a:pt x="111" y="90"/>
                    <a:pt x="111" y="90"/>
                    <a:pt x="111" y="90"/>
                  </a:cubicBezTo>
                  <a:cubicBezTo>
                    <a:pt x="109" y="90"/>
                    <a:pt x="108" y="89"/>
                    <a:pt x="108" y="87"/>
                  </a:cubicBezTo>
                  <a:cubicBezTo>
                    <a:pt x="108" y="85"/>
                    <a:pt x="109" y="83"/>
                    <a:pt x="111" y="83"/>
                  </a:cubicBezTo>
                  <a:cubicBezTo>
                    <a:pt x="149" y="83"/>
                    <a:pt x="149" y="83"/>
                    <a:pt x="149" y="83"/>
                  </a:cubicBezTo>
                  <a:cubicBezTo>
                    <a:pt x="156" y="83"/>
                    <a:pt x="162" y="77"/>
                    <a:pt x="162" y="71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62" y="39"/>
                    <a:pt x="156" y="34"/>
                    <a:pt x="14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3" y="34"/>
                    <a:pt x="7" y="39"/>
                    <a:pt x="7" y="46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7"/>
                    <a:pt x="13" y="83"/>
                    <a:pt x="1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60" y="83"/>
                    <a:pt x="62" y="85"/>
                    <a:pt x="62" y="87"/>
                  </a:cubicBezTo>
                  <a:cubicBezTo>
                    <a:pt x="62" y="89"/>
                    <a:pt x="60" y="90"/>
                    <a:pt x="5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9" y="90"/>
                    <a:pt x="0" y="82"/>
                    <a:pt x="0" y="7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5"/>
                    <a:pt x="9" y="26"/>
                    <a:pt x="19" y="26"/>
                  </a:cubicBezTo>
                  <a:cubicBezTo>
                    <a:pt x="149" y="26"/>
                    <a:pt x="149" y="26"/>
                    <a:pt x="149" y="26"/>
                  </a:cubicBezTo>
                  <a:cubicBezTo>
                    <a:pt x="160" y="26"/>
                    <a:pt x="169" y="35"/>
                    <a:pt x="169" y="46"/>
                  </a:cubicBezTo>
                  <a:cubicBezTo>
                    <a:pt x="169" y="73"/>
                    <a:pt x="169" y="73"/>
                    <a:pt x="169" y="73"/>
                  </a:cubicBezTo>
                  <a:cubicBezTo>
                    <a:pt x="169" y="74"/>
                    <a:pt x="169" y="75"/>
                    <a:pt x="168" y="75"/>
                  </a:cubicBezTo>
                  <a:cubicBezTo>
                    <a:pt x="166" y="84"/>
                    <a:pt x="159" y="90"/>
                    <a:pt x="149" y="90"/>
                  </a:cubicBezTo>
                  <a:close/>
                  <a:moveTo>
                    <a:pt x="112" y="20"/>
                  </a:moveTo>
                  <a:cubicBezTo>
                    <a:pt x="110" y="20"/>
                    <a:pt x="109" y="18"/>
                    <a:pt x="109" y="16"/>
                  </a:cubicBezTo>
                  <a:cubicBezTo>
                    <a:pt x="109" y="11"/>
                    <a:pt x="104" y="8"/>
                    <a:pt x="99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8"/>
                    <a:pt x="60" y="11"/>
                    <a:pt x="60" y="16"/>
                  </a:cubicBezTo>
                  <a:cubicBezTo>
                    <a:pt x="60" y="18"/>
                    <a:pt x="58" y="20"/>
                    <a:pt x="56" y="20"/>
                  </a:cubicBezTo>
                  <a:cubicBezTo>
                    <a:pt x="54" y="20"/>
                    <a:pt x="53" y="18"/>
                    <a:pt x="53" y="16"/>
                  </a:cubicBezTo>
                  <a:cubicBezTo>
                    <a:pt x="53" y="7"/>
                    <a:pt x="61" y="0"/>
                    <a:pt x="70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16" y="7"/>
                    <a:pt x="116" y="16"/>
                  </a:cubicBezTo>
                  <a:cubicBezTo>
                    <a:pt x="116" y="18"/>
                    <a:pt x="115" y="20"/>
                    <a:pt x="11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60971" y="1006466"/>
            <a:ext cx="1042988" cy="1044575"/>
            <a:chOff x="1371600" y="1052455"/>
            <a:chExt cx="1042988" cy="1044575"/>
          </a:xfrm>
        </p:grpSpPr>
        <p:sp>
          <p:nvSpPr>
            <p:cNvPr id="27" name="Oval 11">
              <a:extLst>
                <a:ext uri="{FF2B5EF4-FFF2-40B4-BE49-F238E27FC236}">
                  <a16:creationId xmlns="" xmlns:a16="http://schemas.microsoft.com/office/drawing/2014/main" id="{A9A24D8C-44A8-0C48-BB44-A0969DDC0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1052455"/>
              <a:ext cx="1042988" cy="1044575"/>
            </a:xfrm>
            <a:prstGeom prst="ellipse">
              <a:avLst/>
            </a:prstGeom>
            <a:solidFill>
              <a:srgbClr val="02CCCD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" name="Freeform 26">
              <a:extLst>
                <a:ext uri="{FF2B5EF4-FFF2-40B4-BE49-F238E27FC236}">
                  <a16:creationId xmlns="" xmlns:a16="http://schemas.microsoft.com/office/drawing/2014/main" id="{969C7262-1626-944E-8A48-0287CC4C87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4800" y="1192155"/>
              <a:ext cx="635000" cy="746125"/>
            </a:xfrm>
            <a:custGeom>
              <a:avLst/>
              <a:gdLst>
                <a:gd name="T0" fmla="*/ 985777024 w 168"/>
                <a:gd name="T1" fmla="*/ 2147483646 h 197"/>
                <a:gd name="T2" fmla="*/ 985777024 w 168"/>
                <a:gd name="T3" fmla="*/ 2147483646 h 197"/>
                <a:gd name="T4" fmla="*/ 1428659286 w 168"/>
                <a:gd name="T5" fmla="*/ 2147483646 h 197"/>
                <a:gd name="T6" fmla="*/ 1485805506 w 168"/>
                <a:gd name="T7" fmla="*/ 2147483646 h 197"/>
                <a:gd name="T8" fmla="*/ 828622083 w 168"/>
                <a:gd name="T9" fmla="*/ 2147483646 h 197"/>
                <a:gd name="T10" fmla="*/ 1485805506 w 168"/>
                <a:gd name="T11" fmla="*/ 2147483646 h 197"/>
                <a:gd name="T12" fmla="*/ 1485805506 w 168"/>
                <a:gd name="T13" fmla="*/ 2147483646 h 197"/>
                <a:gd name="T14" fmla="*/ 942914524 w 168"/>
                <a:gd name="T15" fmla="*/ 2147483646 h 197"/>
                <a:gd name="T16" fmla="*/ 771475863 w 168"/>
                <a:gd name="T17" fmla="*/ 2147483646 h 197"/>
                <a:gd name="T18" fmla="*/ 728617143 w 168"/>
                <a:gd name="T19" fmla="*/ 2036943975 h 197"/>
                <a:gd name="T20" fmla="*/ 414311042 w 168"/>
                <a:gd name="T21" fmla="*/ 1047161819 h 197"/>
                <a:gd name="T22" fmla="*/ 1942979048 w 168"/>
                <a:gd name="T23" fmla="*/ 1047161819 h 197"/>
                <a:gd name="T24" fmla="*/ 1628672946 w 168"/>
                <a:gd name="T25" fmla="*/ 2036943975 h 197"/>
                <a:gd name="T26" fmla="*/ 1585814226 w 168"/>
                <a:gd name="T27" fmla="*/ 2147483646 h 197"/>
                <a:gd name="T28" fmla="*/ 1185786905 w 168"/>
                <a:gd name="T29" fmla="*/ 2147483646 h 197"/>
                <a:gd name="T30" fmla="*/ 1414371786 w 168"/>
                <a:gd name="T31" fmla="*/ 2147483646 h 197"/>
                <a:gd name="T32" fmla="*/ 1500093006 w 168"/>
                <a:gd name="T33" fmla="*/ 2147483646 h 197"/>
                <a:gd name="T34" fmla="*/ 1742965387 w 168"/>
                <a:gd name="T35" fmla="*/ 1577914240 h 197"/>
                <a:gd name="T36" fmla="*/ 1171499405 w 168"/>
                <a:gd name="T37" fmla="*/ 602475107 h 197"/>
                <a:gd name="T38" fmla="*/ 600037202 w 168"/>
                <a:gd name="T39" fmla="*/ 1577914240 h 197"/>
                <a:gd name="T40" fmla="*/ 857197083 w 168"/>
                <a:gd name="T41" fmla="*/ 2147483646 h 197"/>
                <a:gd name="T42" fmla="*/ 942914524 w 168"/>
                <a:gd name="T43" fmla="*/ 2147483646 h 197"/>
                <a:gd name="T44" fmla="*/ 257159881 w 168"/>
                <a:gd name="T45" fmla="*/ 1291019709 h 197"/>
                <a:gd name="T46" fmla="*/ 0 w 168"/>
                <a:gd name="T47" fmla="*/ 1247986855 h 197"/>
                <a:gd name="T48" fmla="*/ 257159881 w 168"/>
                <a:gd name="T49" fmla="*/ 1190607191 h 197"/>
                <a:gd name="T50" fmla="*/ 257159881 w 168"/>
                <a:gd name="T51" fmla="*/ 1291019709 h 197"/>
                <a:gd name="T52" fmla="*/ 2100130208 w 168"/>
                <a:gd name="T53" fmla="*/ 1262329877 h 197"/>
                <a:gd name="T54" fmla="*/ 2100130208 w 168"/>
                <a:gd name="T55" fmla="*/ 1147574337 h 197"/>
                <a:gd name="T56" fmla="*/ 2147483646 w 168"/>
                <a:gd name="T57" fmla="*/ 1204954001 h 197"/>
                <a:gd name="T58" fmla="*/ 700042143 w 168"/>
                <a:gd name="T59" fmla="*/ 1219297023 h 197"/>
                <a:gd name="T60" fmla="*/ 657183423 w 168"/>
                <a:gd name="T61" fmla="*/ 1147574337 h 197"/>
                <a:gd name="T62" fmla="*/ 1200074405 w 168"/>
                <a:gd name="T63" fmla="*/ 760267288 h 197"/>
                <a:gd name="T64" fmla="*/ 1200074405 w 168"/>
                <a:gd name="T65" fmla="*/ 860679806 h 197"/>
                <a:gd name="T66" fmla="*/ 700042143 w 168"/>
                <a:gd name="T67" fmla="*/ 1219297023 h 197"/>
                <a:gd name="T68" fmla="*/ 1814399107 w 168"/>
                <a:gd name="T69" fmla="*/ 616821916 h 197"/>
                <a:gd name="T70" fmla="*/ 1985837768 w 168"/>
                <a:gd name="T71" fmla="*/ 372960239 h 197"/>
                <a:gd name="T72" fmla="*/ 2071555208 w 168"/>
                <a:gd name="T73" fmla="*/ 444686713 h 197"/>
                <a:gd name="T74" fmla="*/ 1842970327 w 168"/>
                <a:gd name="T75" fmla="*/ 631164938 h 197"/>
                <a:gd name="T76" fmla="*/ 485744762 w 168"/>
                <a:gd name="T77" fmla="*/ 616821916 h 197"/>
                <a:gd name="T78" fmla="*/ 300018601 w 168"/>
                <a:gd name="T79" fmla="*/ 372960239 h 197"/>
                <a:gd name="T80" fmla="*/ 557178482 w 168"/>
                <a:gd name="T81" fmla="*/ 545099230 h 197"/>
                <a:gd name="T82" fmla="*/ 514315982 w 168"/>
                <a:gd name="T83" fmla="*/ 631164938 h 197"/>
                <a:gd name="T84" fmla="*/ 1128640685 w 168"/>
                <a:gd name="T85" fmla="*/ 344270407 h 197"/>
                <a:gd name="T86" fmla="*/ 1171499405 w 168"/>
                <a:gd name="T87" fmla="*/ 0 h 197"/>
                <a:gd name="T88" fmla="*/ 1228649405 w 168"/>
                <a:gd name="T89" fmla="*/ 344270407 h 1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8" h="197">
                  <a:moveTo>
                    <a:pt x="97" y="197"/>
                  </a:moveTo>
                  <a:cubicBezTo>
                    <a:pt x="69" y="197"/>
                    <a:pt x="69" y="197"/>
                    <a:pt x="69" y="197"/>
                  </a:cubicBezTo>
                  <a:cubicBezTo>
                    <a:pt x="67" y="197"/>
                    <a:pt x="66" y="195"/>
                    <a:pt x="66" y="193"/>
                  </a:cubicBezTo>
                  <a:cubicBezTo>
                    <a:pt x="66" y="191"/>
                    <a:pt x="67" y="189"/>
                    <a:pt x="69" y="189"/>
                  </a:cubicBezTo>
                  <a:cubicBezTo>
                    <a:pt x="97" y="189"/>
                    <a:pt x="97" y="189"/>
                    <a:pt x="97" y="189"/>
                  </a:cubicBezTo>
                  <a:cubicBezTo>
                    <a:pt x="99" y="189"/>
                    <a:pt x="100" y="191"/>
                    <a:pt x="100" y="193"/>
                  </a:cubicBezTo>
                  <a:cubicBezTo>
                    <a:pt x="100" y="195"/>
                    <a:pt x="99" y="197"/>
                    <a:pt x="97" y="197"/>
                  </a:cubicBezTo>
                  <a:close/>
                  <a:moveTo>
                    <a:pt x="104" y="184"/>
                  </a:moveTo>
                  <a:cubicBezTo>
                    <a:pt x="62" y="184"/>
                    <a:pt x="62" y="184"/>
                    <a:pt x="62" y="184"/>
                  </a:cubicBezTo>
                  <a:cubicBezTo>
                    <a:pt x="60" y="184"/>
                    <a:pt x="58" y="182"/>
                    <a:pt x="58" y="180"/>
                  </a:cubicBezTo>
                  <a:cubicBezTo>
                    <a:pt x="58" y="178"/>
                    <a:pt x="60" y="177"/>
                    <a:pt x="62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6" y="177"/>
                    <a:pt x="108" y="178"/>
                    <a:pt x="108" y="180"/>
                  </a:cubicBezTo>
                  <a:cubicBezTo>
                    <a:pt x="108" y="182"/>
                    <a:pt x="106" y="184"/>
                    <a:pt x="104" y="184"/>
                  </a:cubicBezTo>
                  <a:close/>
                  <a:moveTo>
                    <a:pt x="83" y="170"/>
                  </a:moveTo>
                  <a:cubicBezTo>
                    <a:pt x="75" y="170"/>
                    <a:pt x="67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59" y="170"/>
                    <a:pt x="55" y="168"/>
                    <a:pt x="54" y="161"/>
                  </a:cubicBezTo>
                  <a:cubicBezTo>
                    <a:pt x="53" y="158"/>
                    <a:pt x="53" y="155"/>
                    <a:pt x="53" y="152"/>
                  </a:cubicBezTo>
                  <a:cubicBezTo>
                    <a:pt x="53" y="149"/>
                    <a:pt x="53" y="145"/>
                    <a:pt x="51" y="142"/>
                  </a:cubicBezTo>
                  <a:cubicBezTo>
                    <a:pt x="45" y="132"/>
                    <a:pt x="42" y="125"/>
                    <a:pt x="36" y="114"/>
                  </a:cubicBezTo>
                  <a:cubicBezTo>
                    <a:pt x="30" y="103"/>
                    <a:pt x="25" y="88"/>
                    <a:pt x="29" y="73"/>
                  </a:cubicBezTo>
                  <a:cubicBezTo>
                    <a:pt x="33" y="54"/>
                    <a:pt x="53" y="35"/>
                    <a:pt x="82" y="35"/>
                  </a:cubicBezTo>
                  <a:cubicBezTo>
                    <a:pt x="112" y="35"/>
                    <a:pt x="132" y="54"/>
                    <a:pt x="136" y="73"/>
                  </a:cubicBezTo>
                  <a:cubicBezTo>
                    <a:pt x="140" y="88"/>
                    <a:pt x="134" y="103"/>
                    <a:pt x="129" y="114"/>
                  </a:cubicBezTo>
                  <a:cubicBezTo>
                    <a:pt x="123" y="125"/>
                    <a:pt x="120" y="132"/>
                    <a:pt x="114" y="142"/>
                  </a:cubicBezTo>
                  <a:cubicBezTo>
                    <a:pt x="112" y="145"/>
                    <a:pt x="112" y="149"/>
                    <a:pt x="112" y="152"/>
                  </a:cubicBezTo>
                  <a:cubicBezTo>
                    <a:pt x="112" y="155"/>
                    <a:pt x="112" y="158"/>
                    <a:pt x="111" y="161"/>
                  </a:cubicBezTo>
                  <a:cubicBezTo>
                    <a:pt x="110" y="168"/>
                    <a:pt x="106" y="170"/>
                    <a:pt x="99" y="170"/>
                  </a:cubicBezTo>
                  <a:cubicBezTo>
                    <a:pt x="98" y="170"/>
                    <a:pt x="91" y="170"/>
                    <a:pt x="83" y="170"/>
                  </a:cubicBezTo>
                  <a:close/>
                  <a:moveTo>
                    <a:pt x="66" y="163"/>
                  </a:moveTo>
                  <a:cubicBezTo>
                    <a:pt x="67" y="163"/>
                    <a:pt x="98" y="163"/>
                    <a:pt x="99" y="163"/>
                  </a:cubicBezTo>
                  <a:cubicBezTo>
                    <a:pt x="103" y="163"/>
                    <a:pt x="103" y="162"/>
                    <a:pt x="104" y="159"/>
                  </a:cubicBezTo>
                  <a:cubicBezTo>
                    <a:pt x="104" y="157"/>
                    <a:pt x="105" y="155"/>
                    <a:pt x="105" y="152"/>
                  </a:cubicBezTo>
                  <a:cubicBezTo>
                    <a:pt x="105" y="148"/>
                    <a:pt x="105" y="143"/>
                    <a:pt x="107" y="139"/>
                  </a:cubicBezTo>
                  <a:cubicBezTo>
                    <a:pt x="113" y="128"/>
                    <a:pt x="117" y="121"/>
                    <a:pt x="122" y="110"/>
                  </a:cubicBezTo>
                  <a:cubicBezTo>
                    <a:pt x="126" y="103"/>
                    <a:pt x="133" y="88"/>
                    <a:pt x="129" y="74"/>
                  </a:cubicBezTo>
                  <a:cubicBezTo>
                    <a:pt x="125" y="59"/>
                    <a:pt x="108" y="42"/>
                    <a:pt x="82" y="42"/>
                  </a:cubicBezTo>
                  <a:cubicBezTo>
                    <a:pt x="57" y="42"/>
                    <a:pt x="40" y="59"/>
                    <a:pt x="36" y="74"/>
                  </a:cubicBezTo>
                  <a:cubicBezTo>
                    <a:pt x="32" y="88"/>
                    <a:pt x="39" y="103"/>
                    <a:pt x="42" y="110"/>
                  </a:cubicBezTo>
                  <a:cubicBezTo>
                    <a:pt x="48" y="121"/>
                    <a:pt x="52" y="128"/>
                    <a:pt x="58" y="139"/>
                  </a:cubicBezTo>
                  <a:cubicBezTo>
                    <a:pt x="60" y="143"/>
                    <a:pt x="60" y="148"/>
                    <a:pt x="60" y="152"/>
                  </a:cubicBezTo>
                  <a:cubicBezTo>
                    <a:pt x="60" y="155"/>
                    <a:pt x="60" y="157"/>
                    <a:pt x="61" y="159"/>
                  </a:cubicBezTo>
                  <a:cubicBezTo>
                    <a:pt x="62" y="162"/>
                    <a:pt x="62" y="163"/>
                    <a:pt x="66" y="163"/>
                  </a:cubicBezTo>
                  <a:cubicBezTo>
                    <a:pt x="66" y="163"/>
                    <a:pt x="66" y="163"/>
                    <a:pt x="66" y="163"/>
                  </a:cubicBezTo>
                  <a:close/>
                  <a:moveTo>
                    <a:pt x="18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1" y="90"/>
                    <a:pt x="0" y="89"/>
                    <a:pt x="0" y="87"/>
                  </a:cubicBezTo>
                  <a:cubicBezTo>
                    <a:pt x="0" y="84"/>
                    <a:pt x="1" y="83"/>
                    <a:pt x="4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3"/>
                    <a:pt x="22" y="84"/>
                    <a:pt x="22" y="87"/>
                  </a:cubicBezTo>
                  <a:cubicBezTo>
                    <a:pt x="22" y="89"/>
                    <a:pt x="20" y="90"/>
                    <a:pt x="18" y="90"/>
                  </a:cubicBezTo>
                  <a:close/>
                  <a:moveTo>
                    <a:pt x="165" y="88"/>
                  </a:moveTo>
                  <a:cubicBezTo>
                    <a:pt x="147" y="88"/>
                    <a:pt x="147" y="88"/>
                    <a:pt x="147" y="88"/>
                  </a:cubicBezTo>
                  <a:cubicBezTo>
                    <a:pt x="145" y="88"/>
                    <a:pt x="143" y="86"/>
                    <a:pt x="143" y="84"/>
                  </a:cubicBezTo>
                  <a:cubicBezTo>
                    <a:pt x="143" y="82"/>
                    <a:pt x="145" y="80"/>
                    <a:pt x="147" y="80"/>
                  </a:cubicBezTo>
                  <a:cubicBezTo>
                    <a:pt x="165" y="80"/>
                    <a:pt x="165" y="80"/>
                    <a:pt x="165" y="80"/>
                  </a:cubicBezTo>
                  <a:cubicBezTo>
                    <a:pt x="167" y="80"/>
                    <a:pt x="168" y="82"/>
                    <a:pt x="168" y="84"/>
                  </a:cubicBezTo>
                  <a:cubicBezTo>
                    <a:pt x="168" y="86"/>
                    <a:pt x="167" y="88"/>
                    <a:pt x="165" y="88"/>
                  </a:cubicBezTo>
                  <a:close/>
                  <a:moveTo>
                    <a:pt x="49" y="85"/>
                  </a:moveTo>
                  <a:cubicBezTo>
                    <a:pt x="49" y="85"/>
                    <a:pt x="49" y="84"/>
                    <a:pt x="49" y="84"/>
                  </a:cubicBezTo>
                  <a:cubicBezTo>
                    <a:pt x="47" y="84"/>
                    <a:pt x="45" y="82"/>
                    <a:pt x="46" y="80"/>
                  </a:cubicBezTo>
                  <a:cubicBezTo>
                    <a:pt x="49" y="66"/>
                    <a:pt x="64" y="53"/>
                    <a:pt x="84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7" y="53"/>
                    <a:pt x="88" y="54"/>
                    <a:pt x="88" y="56"/>
                  </a:cubicBezTo>
                  <a:cubicBezTo>
                    <a:pt x="88" y="58"/>
                    <a:pt x="87" y="60"/>
                    <a:pt x="84" y="60"/>
                  </a:cubicBezTo>
                  <a:cubicBezTo>
                    <a:pt x="68" y="60"/>
                    <a:pt x="56" y="71"/>
                    <a:pt x="53" y="82"/>
                  </a:cubicBezTo>
                  <a:cubicBezTo>
                    <a:pt x="53" y="83"/>
                    <a:pt x="51" y="85"/>
                    <a:pt x="49" y="85"/>
                  </a:cubicBezTo>
                  <a:close/>
                  <a:moveTo>
                    <a:pt x="129" y="44"/>
                  </a:moveTo>
                  <a:cubicBezTo>
                    <a:pt x="129" y="44"/>
                    <a:pt x="128" y="44"/>
                    <a:pt x="127" y="43"/>
                  </a:cubicBezTo>
                  <a:cubicBezTo>
                    <a:pt x="125" y="42"/>
                    <a:pt x="125" y="39"/>
                    <a:pt x="127" y="38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41" y="24"/>
                    <a:pt x="143" y="24"/>
                    <a:pt x="145" y="26"/>
                  </a:cubicBezTo>
                  <a:cubicBezTo>
                    <a:pt x="146" y="27"/>
                    <a:pt x="146" y="29"/>
                    <a:pt x="145" y="31"/>
                  </a:cubicBezTo>
                  <a:cubicBezTo>
                    <a:pt x="132" y="43"/>
                    <a:pt x="132" y="43"/>
                    <a:pt x="132" y="43"/>
                  </a:cubicBezTo>
                  <a:cubicBezTo>
                    <a:pt x="131" y="44"/>
                    <a:pt x="130" y="44"/>
                    <a:pt x="129" y="44"/>
                  </a:cubicBezTo>
                  <a:close/>
                  <a:moveTo>
                    <a:pt x="36" y="44"/>
                  </a:moveTo>
                  <a:cubicBezTo>
                    <a:pt x="35" y="44"/>
                    <a:pt x="35" y="44"/>
                    <a:pt x="34" y="43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29"/>
                    <a:pt x="20" y="27"/>
                    <a:pt x="21" y="26"/>
                  </a:cubicBezTo>
                  <a:cubicBezTo>
                    <a:pt x="23" y="24"/>
                    <a:pt x="25" y="24"/>
                    <a:pt x="27" y="2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9"/>
                    <a:pt x="40" y="42"/>
                    <a:pt x="39" y="43"/>
                  </a:cubicBezTo>
                  <a:cubicBezTo>
                    <a:pt x="38" y="44"/>
                    <a:pt x="37" y="44"/>
                    <a:pt x="36" y="44"/>
                  </a:cubicBezTo>
                  <a:close/>
                  <a:moveTo>
                    <a:pt x="82" y="28"/>
                  </a:moveTo>
                  <a:cubicBezTo>
                    <a:pt x="80" y="28"/>
                    <a:pt x="79" y="26"/>
                    <a:pt x="79" y="24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1"/>
                    <a:pt x="80" y="0"/>
                    <a:pt x="82" y="0"/>
                  </a:cubicBezTo>
                  <a:cubicBezTo>
                    <a:pt x="84" y="0"/>
                    <a:pt x="86" y="1"/>
                    <a:pt x="86" y="3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6"/>
                    <a:pt x="84" y="28"/>
                    <a:pt x="8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87012" y="3712806"/>
            <a:ext cx="1042988" cy="1044575"/>
            <a:chOff x="9680575" y="1052455"/>
            <a:chExt cx="1042988" cy="1044575"/>
          </a:xfrm>
        </p:grpSpPr>
        <p:sp>
          <p:nvSpPr>
            <p:cNvPr id="30" name="Oval 14">
              <a:extLst>
                <a:ext uri="{FF2B5EF4-FFF2-40B4-BE49-F238E27FC236}">
                  <a16:creationId xmlns="" xmlns:a16="http://schemas.microsoft.com/office/drawing/2014/main" id="{588630F4-E254-9347-B385-0C9657E90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0575" y="1052455"/>
              <a:ext cx="1042988" cy="1044575"/>
            </a:xfrm>
            <a:prstGeom prst="ellipse">
              <a:avLst/>
            </a:prstGeom>
            <a:solidFill>
              <a:srgbClr val="02CCCD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" name="Freeform 27">
              <a:extLst>
                <a:ext uri="{FF2B5EF4-FFF2-40B4-BE49-F238E27FC236}">
                  <a16:creationId xmlns="" xmlns:a16="http://schemas.microsoft.com/office/drawing/2014/main" id="{898FF318-EFA8-5841-B955-80D725B81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4413" y="1268355"/>
              <a:ext cx="611187" cy="596900"/>
            </a:xfrm>
            <a:custGeom>
              <a:avLst/>
              <a:gdLst>
                <a:gd name="T0" fmla="*/ 1366436812 w 162"/>
                <a:gd name="T1" fmla="*/ 114177903 h 158"/>
                <a:gd name="T2" fmla="*/ 1380671433 w 162"/>
                <a:gd name="T3" fmla="*/ 114177903 h 158"/>
                <a:gd name="T4" fmla="*/ 2147483646 w 162"/>
                <a:gd name="T5" fmla="*/ 927688380 h 158"/>
                <a:gd name="T6" fmla="*/ 2147483646 w 162"/>
                <a:gd name="T7" fmla="*/ 941961090 h 158"/>
                <a:gd name="T8" fmla="*/ 2147483646 w 162"/>
                <a:gd name="T9" fmla="*/ 941961090 h 158"/>
                <a:gd name="T10" fmla="*/ 1352205964 w 162"/>
                <a:gd name="T11" fmla="*/ 941961090 h 158"/>
                <a:gd name="T12" fmla="*/ 1352205964 w 162"/>
                <a:gd name="T13" fmla="*/ 128450613 h 158"/>
                <a:gd name="T14" fmla="*/ 1366436812 w 162"/>
                <a:gd name="T15" fmla="*/ 114177903 h 158"/>
                <a:gd name="T16" fmla="*/ 982128463 w 162"/>
                <a:gd name="T17" fmla="*/ 256897449 h 158"/>
                <a:gd name="T18" fmla="*/ 996363084 w 162"/>
                <a:gd name="T19" fmla="*/ 271170159 h 158"/>
                <a:gd name="T20" fmla="*/ 996363084 w 162"/>
                <a:gd name="T21" fmla="*/ 1098953346 h 158"/>
                <a:gd name="T22" fmla="*/ 1195632682 w 162"/>
                <a:gd name="T23" fmla="*/ 1298763732 h 158"/>
                <a:gd name="T24" fmla="*/ 2021191636 w 162"/>
                <a:gd name="T25" fmla="*/ 1298763732 h 158"/>
                <a:gd name="T26" fmla="*/ 2035422484 w 162"/>
                <a:gd name="T27" fmla="*/ 1313036442 h 158"/>
                <a:gd name="T28" fmla="*/ 2035422484 w 162"/>
                <a:gd name="T29" fmla="*/ 1327309152 h 158"/>
                <a:gd name="T30" fmla="*/ 1095997883 w 162"/>
                <a:gd name="T31" fmla="*/ 2140819628 h 158"/>
                <a:gd name="T32" fmla="*/ 996363084 w 162"/>
                <a:gd name="T33" fmla="*/ 2140819628 h 158"/>
                <a:gd name="T34" fmla="*/ 156569509 w 162"/>
                <a:gd name="T35" fmla="*/ 1298763732 h 158"/>
                <a:gd name="T36" fmla="*/ 967893842 w 162"/>
                <a:gd name="T37" fmla="*/ 256897449 h 158"/>
                <a:gd name="T38" fmla="*/ 982128463 w 162"/>
                <a:gd name="T39" fmla="*/ 256897449 h 158"/>
                <a:gd name="T40" fmla="*/ 1366436812 w 162"/>
                <a:gd name="T41" fmla="*/ 0 h 158"/>
                <a:gd name="T42" fmla="*/ 1252567392 w 162"/>
                <a:gd name="T43" fmla="*/ 128450613 h 158"/>
                <a:gd name="T44" fmla="*/ 1252567392 w 162"/>
                <a:gd name="T45" fmla="*/ 999048153 h 158"/>
                <a:gd name="T46" fmla="*/ 1295271254 w 162"/>
                <a:gd name="T47" fmla="*/ 1041866283 h 158"/>
                <a:gd name="T48" fmla="*/ 2147483646 w 162"/>
                <a:gd name="T49" fmla="*/ 1041866283 h 158"/>
                <a:gd name="T50" fmla="*/ 2147483646 w 162"/>
                <a:gd name="T51" fmla="*/ 913415670 h 158"/>
                <a:gd name="T52" fmla="*/ 1394906054 w 162"/>
                <a:gd name="T53" fmla="*/ 0 h 158"/>
                <a:gd name="T54" fmla="*/ 1366436812 w 162"/>
                <a:gd name="T55" fmla="*/ 0 h 158"/>
                <a:gd name="T56" fmla="*/ 982128463 w 162"/>
                <a:gd name="T57" fmla="*/ 156992256 h 158"/>
                <a:gd name="T58" fmla="*/ 953659222 w 162"/>
                <a:gd name="T59" fmla="*/ 156992256 h 158"/>
                <a:gd name="T60" fmla="*/ 56934710 w 162"/>
                <a:gd name="T61" fmla="*/ 1313036442 h 158"/>
                <a:gd name="T62" fmla="*/ 982128463 w 162"/>
                <a:gd name="T63" fmla="*/ 2147483646 h 158"/>
                <a:gd name="T64" fmla="*/ 1095997883 w 162"/>
                <a:gd name="T65" fmla="*/ 2147483646 h 158"/>
                <a:gd name="T66" fmla="*/ 2147483646 w 162"/>
                <a:gd name="T67" fmla="*/ 1341581862 h 158"/>
                <a:gd name="T68" fmla="*/ 2021191636 w 162"/>
                <a:gd name="T69" fmla="*/ 1198858539 h 158"/>
                <a:gd name="T70" fmla="*/ 1195632682 w 162"/>
                <a:gd name="T71" fmla="*/ 1198858539 h 158"/>
                <a:gd name="T72" fmla="*/ 1095997883 w 162"/>
                <a:gd name="T73" fmla="*/ 1098953346 h 158"/>
                <a:gd name="T74" fmla="*/ 1095997883 w 162"/>
                <a:gd name="T75" fmla="*/ 271170159 h 158"/>
                <a:gd name="T76" fmla="*/ 982128463 w 162"/>
                <a:gd name="T77" fmla="*/ 156992256 h 15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62" h="158">
                  <a:moveTo>
                    <a:pt x="96" y="8"/>
                  </a:moveTo>
                  <a:cubicBezTo>
                    <a:pt x="97" y="8"/>
                    <a:pt x="97" y="8"/>
                    <a:pt x="97" y="8"/>
                  </a:cubicBezTo>
                  <a:cubicBezTo>
                    <a:pt x="126" y="12"/>
                    <a:pt x="150" y="35"/>
                    <a:pt x="154" y="65"/>
                  </a:cubicBezTo>
                  <a:cubicBezTo>
                    <a:pt x="154" y="65"/>
                    <a:pt x="154" y="65"/>
                    <a:pt x="153" y="66"/>
                  </a:cubicBezTo>
                  <a:cubicBezTo>
                    <a:pt x="153" y="66"/>
                    <a:pt x="153" y="66"/>
                    <a:pt x="152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8"/>
                    <a:pt x="96" y="8"/>
                    <a:pt x="96" y="8"/>
                  </a:cubicBezTo>
                  <a:moveTo>
                    <a:pt x="69" y="18"/>
                  </a:moveTo>
                  <a:cubicBezTo>
                    <a:pt x="70" y="18"/>
                    <a:pt x="70" y="18"/>
                    <a:pt x="70" y="1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85"/>
                    <a:pt x="76" y="91"/>
                    <a:pt x="84" y="91"/>
                  </a:cubicBezTo>
                  <a:cubicBezTo>
                    <a:pt x="142" y="91"/>
                    <a:pt x="142" y="91"/>
                    <a:pt x="142" y="91"/>
                  </a:cubicBezTo>
                  <a:cubicBezTo>
                    <a:pt x="142" y="91"/>
                    <a:pt x="143" y="91"/>
                    <a:pt x="143" y="92"/>
                  </a:cubicBezTo>
                  <a:cubicBezTo>
                    <a:pt x="143" y="92"/>
                    <a:pt x="143" y="92"/>
                    <a:pt x="143" y="93"/>
                  </a:cubicBezTo>
                  <a:cubicBezTo>
                    <a:pt x="139" y="126"/>
                    <a:pt x="110" y="150"/>
                    <a:pt x="77" y="150"/>
                  </a:cubicBezTo>
                  <a:cubicBezTo>
                    <a:pt x="75" y="150"/>
                    <a:pt x="72" y="150"/>
                    <a:pt x="70" y="150"/>
                  </a:cubicBezTo>
                  <a:cubicBezTo>
                    <a:pt x="39" y="146"/>
                    <a:pt x="15" y="122"/>
                    <a:pt x="11" y="91"/>
                  </a:cubicBezTo>
                  <a:cubicBezTo>
                    <a:pt x="7" y="55"/>
                    <a:pt x="32" y="23"/>
                    <a:pt x="68" y="18"/>
                  </a:cubicBezTo>
                  <a:cubicBezTo>
                    <a:pt x="68" y="18"/>
                    <a:pt x="69" y="18"/>
                    <a:pt x="69" y="18"/>
                  </a:cubicBezTo>
                  <a:moveTo>
                    <a:pt x="96" y="0"/>
                  </a:moveTo>
                  <a:cubicBezTo>
                    <a:pt x="92" y="0"/>
                    <a:pt x="88" y="4"/>
                    <a:pt x="88" y="9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2"/>
                    <a:pt x="89" y="73"/>
                    <a:pt x="91" y="73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8" y="73"/>
                    <a:pt x="162" y="69"/>
                    <a:pt x="161" y="64"/>
                  </a:cubicBezTo>
                  <a:cubicBezTo>
                    <a:pt x="157" y="31"/>
                    <a:pt x="131" y="5"/>
                    <a:pt x="98" y="0"/>
                  </a:cubicBezTo>
                  <a:cubicBezTo>
                    <a:pt x="97" y="0"/>
                    <a:pt x="97" y="0"/>
                    <a:pt x="96" y="0"/>
                  </a:cubicBezTo>
                  <a:close/>
                  <a:moveTo>
                    <a:pt x="69" y="11"/>
                  </a:moveTo>
                  <a:cubicBezTo>
                    <a:pt x="68" y="11"/>
                    <a:pt x="68" y="11"/>
                    <a:pt x="67" y="11"/>
                  </a:cubicBezTo>
                  <a:cubicBezTo>
                    <a:pt x="29" y="16"/>
                    <a:pt x="0" y="51"/>
                    <a:pt x="4" y="92"/>
                  </a:cubicBezTo>
                  <a:cubicBezTo>
                    <a:pt x="8" y="126"/>
                    <a:pt x="35" y="154"/>
                    <a:pt x="69" y="157"/>
                  </a:cubicBezTo>
                  <a:cubicBezTo>
                    <a:pt x="72" y="158"/>
                    <a:pt x="75" y="158"/>
                    <a:pt x="77" y="158"/>
                  </a:cubicBezTo>
                  <a:cubicBezTo>
                    <a:pt x="115" y="158"/>
                    <a:pt x="146" y="130"/>
                    <a:pt x="151" y="94"/>
                  </a:cubicBezTo>
                  <a:cubicBezTo>
                    <a:pt x="151" y="88"/>
                    <a:pt x="148" y="84"/>
                    <a:pt x="142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0" y="84"/>
                    <a:pt x="77" y="81"/>
                    <a:pt x="77" y="7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32581" y="928692"/>
            <a:ext cx="1047750" cy="1044575"/>
            <a:chOff x="4297363" y="1052455"/>
            <a:chExt cx="1047750" cy="1044575"/>
          </a:xfrm>
        </p:grpSpPr>
        <p:sp>
          <p:nvSpPr>
            <p:cNvPr id="28" name="Oval 12">
              <a:extLst>
                <a:ext uri="{FF2B5EF4-FFF2-40B4-BE49-F238E27FC236}">
                  <a16:creationId xmlns="" xmlns:a16="http://schemas.microsoft.com/office/drawing/2014/main" id="{B3B097AE-6EB5-7F4E-8975-0CE80342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363" y="1052455"/>
              <a:ext cx="1047750" cy="1044575"/>
            </a:xfrm>
            <a:prstGeom prst="ellipse">
              <a:avLst/>
            </a:prstGeom>
            <a:solidFill>
              <a:srgbClr val="02CCCD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4" name="Freeform 28">
              <a:extLst>
                <a:ext uri="{FF2B5EF4-FFF2-40B4-BE49-F238E27FC236}">
                  <a16:creationId xmlns="" xmlns:a16="http://schemas.microsoft.com/office/drawing/2014/main" id="{EE7F3D83-0323-864E-BB94-8A7D227206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7225" y="1222318"/>
              <a:ext cx="706438" cy="708025"/>
            </a:xfrm>
            <a:custGeom>
              <a:avLst/>
              <a:gdLst>
                <a:gd name="T0" fmla="*/ 1084620328 w 187"/>
                <a:gd name="T1" fmla="*/ 2147483646 h 187"/>
                <a:gd name="T2" fmla="*/ 884823039 w 187"/>
                <a:gd name="T3" fmla="*/ 2147483646 h 187"/>
                <a:gd name="T4" fmla="*/ 485224685 w 187"/>
                <a:gd name="T5" fmla="*/ 2147483646 h 187"/>
                <a:gd name="T6" fmla="*/ 442411520 w 187"/>
                <a:gd name="T7" fmla="*/ 1820612456 h 187"/>
                <a:gd name="T8" fmla="*/ 356785190 w 187"/>
                <a:gd name="T9" fmla="*/ 1619915765 h 187"/>
                <a:gd name="T10" fmla="*/ 0 w 187"/>
                <a:gd name="T11" fmla="*/ 1204183931 h 187"/>
                <a:gd name="T12" fmla="*/ 385326040 w 187"/>
                <a:gd name="T13" fmla="*/ 1032160359 h 187"/>
                <a:gd name="T14" fmla="*/ 285427396 w 187"/>
                <a:gd name="T15" fmla="*/ 630763192 h 187"/>
                <a:gd name="T16" fmla="*/ 627940272 w 187"/>
                <a:gd name="T17" fmla="*/ 286712263 h 187"/>
                <a:gd name="T18" fmla="*/ 1027538626 w 187"/>
                <a:gd name="T19" fmla="*/ 387058715 h 187"/>
                <a:gd name="T20" fmla="*/ 1198791286 w 187"/>
                <a:gd name="T21" fmla="*/ 0 h 187"/>
                <a:gd name="T22" fmla="*/ 1612661955 w 187"/>
                <a:gd name="T23" fmla="*/ 358389382 h 187"/>
                <a:gd name="T24" fmla="*/ 1826731558 w 187"/>
                <a:gd name="T25" fmla="*/ 444401168 h 187"/>
                <a:gd name="T26" fmla="*/ 2147483646 w 187"/>
                <a:gd name="T27" fmla="*/ 487408953 h 187"/>
                <a:gd name="T28" fmla="*/ 2147483646 w 187"/>
                <a:gd name="T29" fmla="*/ 874467668 h 187"/>
                <a:gd name="T30" fmla="*/ 2147483646 w 187"/>
                <a:gd name="T31" fmla="*/ 1089499026 h 187"/>
                <a:gd name="T32" fmla="*/ 2147483646 w 187"/>
                <a:gd name="T33" fmla="*/ 1462223074 h 187"/>
                <a:gd name="T34" fmla="*/ 2147483646 w 187"/>
                <a:gd name="T35" fmla="*/ 1648585098 h 187"/>
                <a:gd name="T36" fmla="*/ 2147483646 w 187"/>
                <a:gd name="T37" fmla="*/ 2035647600 h 187"/>
                <a:gd name="T38" fmla="*/ 2040801161 w 187"/>
                <a:gd name="T39" fmla="*/ 2147483646 h 187"/>
                <a:gd name="T40" fmla="*/ 1641202806 w 187"/>
                <a:gd name="T41" fmla="*/ 2147483646 h 187"/>
                <a:gd name="T42" fmla="*/ 1469950146 w 187"/>
                <a:gd name="T43" fmla="*/ 2147483646 h 187"/>
                <a:gd name="T44" fmla="*/ 1498490997 w 187"/>
                <a:gd name="T45" fmla="*/ 2147483646 h 187"/>
                <a:gd name="T46" fmla="*/ 1898089351 w 187"/>
                <a:gd name="T47" fmla="*/ 2135994052 h 187"/>
                <a:gd name="T48" fmla="*/ 2126431268 w 187"/>
                <a:gd name="T49" fmla="*/ 1892289575 h 187"/>
                <a:gd name="T50" fmla="*/ 2147483646 w 187"/>
                <a:gd name="T51" fmla="*/ 1505230860 h 187"/>
                <a:gd name="T52" fmla="*/ 2147483646 w 187"/>
                <a:gd name="T53" fmla="*/ 1175514598 h 187"/>
                <a:gd name="T54" fmla="*/ 2126431268 w 187"/>
                <a:gd name="T55" fmla="*/ 774117430 h 187"/>
                <a:gd name="T56" fmla="*/ 1898089351 w 187"/>
                <a:gd name="T57" fmla="*/ 544751406 h 187"/>
                <a:gd name="T58" fmla="*/ 1498490997 w 187"/>
                <a:gd name="T59" fmla="*/ 372724048 h 187"/>
                <a:gd name="T60" fmla="*/ 1170250436 w 187"/>
                <a:gd name="T61" fmla="*/ 372724048 h 187"/>
                <a:gd name="T62" fmla="*/ 770652081 w 187"/>
                <a:gd name="T63" fmla="*/ 544751406 h 187"/>
                <a:gd name="T64" fmla="*/ 542310164 w 187"/>
                <a:gd name="T65" fmla="*/ 774117430 h 187"/>
                <a:gd name="T66" fmla="*/ 385326040 w 187"/>
                <a:gd name="T67" fmla="*/ 1175514598 h 187"/>
                <a:gd name="T68" fmla="*/ 385326040 w 187"/>
                <a:gd name="T69" fmla="*/ 1505230860 h 187"/>
                <a:gd name="T70" fmla="*/ 542310164 w 187"/>
                <a:gd name="T71" fmla="*/ 1892289575 h 187"/>
                <a:gd name="T72" fmla="*/ 770652081 w 187"/>
                <a:gd name="T73" fmla="*/ 2135994052 h 187"/>
                <a:gd name="T74" fmla="*/ 1170250436 w 187"/>
                <a:gd name="T75" fmla="*/ 2147483646 h 187"/>
                <a:gd name="T76" fmla="*/ 385326040 w 187"/>
                <a:gd name="T77" fmla="*/ 2107324719 h 187"/>
                <a:gd name="T78" fmla="*/ 2147483646 w 187"/>
                <a:gd name="T79" fmla="*/ 1462223074 h 187"/>
                <a:gd name="T80" fmla="*/ 128443273 w 187"/>
                <a:gd name="T81" fmla="*/ 1462223074 h 187"/>
                <a:gd name="T82" fmla="*/ 114170958 w 187"/>
                <a:gd name="T83" fmla="*/ 1462223074 h 187"/>
                <a:gd name="T84" fmla="*/ 2112158954 w 187"/>
                <a:gd name="T85" fmla="*/ 387058715 h 187"/>
                <a:gd name="T86" fmla="*/ 2097886640 w 187"/>
                <a:gd name="T87" fmla="*/ 387058715 h 187"/>
                <a:gd name="T88" fmla="*/ 956180833 w 187"/>
                <a:gd name="T89" fmla="*/ 1705927551 h 187"/>
                <a:gd name="T90" fmla="*/ 1712560599 w 187"/>
                <a:gd name="T91" fmla="*/ 960479454 h 187"/>
                <a:gd name="T92" fmla="*/ 1341506873 w 187"/>
                <a:gd name="T93" fmla="*/ 1863620242 h 187"/>
                <a:gd name="T94" fmla="*/ 941908519 w 187"/>
                <a:gd name="T95" fmla="*/ 1232857050 h 187"/>
                <a:gd name="T96" fmla="*/ 1427133203 w 187"/>
                <a:gd name="T97" fmla="*/ 1734600670 h 187"/>
                <a:gd name="T98" fmla="*/ 1327234559 w 187"/>
                <a:gd name="T99" fmla="*/ 931810121 h 18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7" h="187">
                  <a:moveTo>
                    <a:pt x="103" y="187"/>
                  </a:moveTo>
                  <a:cubicBezTo>
                    <a:pt x="84" y="187"/>
                    <a:pt x="84" y="187"/>
                    <a:pt x="84" y="187"/>
                  </a:cubicBezTo>
                  <a:cubicBezTo>
                    <a:pt x="81" y="187"/>
                    <a:pt x="77" y="184"/>
                    <a:pt x="76" y="180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4" y="161"/>
                    <a:pt x="73" y="160"/>
                    <a:pt x="72" y="160"/>
                  </a:cubicBezTo>
                  <a:cubicBezTo>
                    <a:pt x="69" y="159"/>
                    <a:pt x="65" y="157"/>
                    <a:pt x="62" y="155"/>
                  </a:cubicBezTo>
                  <a:cubicBezTo>
                    <a:pt x="61" y="155"/>
                    <a:pt x="60" y="155"/>
                    <a:pt x="59" y="156"/>
                  </a:cubicBezTo>
                  <a:cubicBezTo>
                    <a:pt x="44" y="166"/>
                    <a:pt x="44" y="166"/>
                    <a:pt x="44" y="166"/>
                  </a:cubicBezTo>
                  <a:cubicBezTo>
                    <a:pt x="41" y="169"/>
                    <a:pt x="37" y="168"/>
                    <a:pt x="34" y="166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18" y="150"/>
                    <a:pt x="18" y="145"/>
                    <a:pt x="20" y="142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2" y="127"/>
                    <a:pt x="32" y="126"/>
                    <a:pt x="31" y="125"/>
                  </a:cubicBezTo>
                  <a:cubicBezTo>
                    <a:pt x="30" y="122"/>
                    <a:pt x="28" y="118"/>
                    <a:pt x="27" y="115"/>
                  </a:cubicBezTo>
                  <a:cubicBezTo>
                    <a:pt x="27" y="114"/>
                    <a:pt x="26" y="113"/>
                    <a:pt x="25" y="113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3" y="110"/>
                    <a:pt x="0" y="106"/>
                    <a:pt x="0" y="10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0"/>
                    <a:pt x="3" y="77"/>
                    <a:pt x="7" y="76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2"/>
                  </a:cubicBezTo>
                  <a:cubicBezTo>
                    <a:pt x="28" y="68"/>
                    <a:pt x="30" y="65"/>
                    <a:pt x="31" y="61"/>
                  </a:cubicBezTo>
                  <a:cubicBezTo>
                    <a:pt x="32" y="60"/>
                    <a:pt x="32" y="60"/>
                    <a:pt x="31" y="59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8" y="41"/>
                    <a:pt x="18" y="36"/>
                    <a:pt x="21" y="34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18"/>
                    <a:pt x="41" y="18"/>
                    <a:pt x="44" y="20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0" y="31"/>
                    <a:pt x="61" y="31"/>
                    <a:pt x="62" y="31"/>
                  </a:cubicBezTo>
                  <a:cubicBezTo>
                    <a:pt x="65" y="29"/>
                    <a:pt x="69" y="28"/>
                    <a:pt x="72" y="27"/>
                  </a:cubicBezTo>
                  <a:cubicBezTo>
                    <a:pt x="73" y="26"/>
                    <a:pt x="74" y="26"/>
                    <a:pt x="74" y="2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7" y="3"/>
                    <a:pt x="81" y="0"/>
                    <a:pt x="84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0"/>
                    <a:pt x="110" y="3"/>
                    <a:pt x="111" y="7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6"/>
                    <a:pt x="114" y="26"/>
                    <a:pt x="115" y="27"/>
                  </a:cubicBezTo>
                  <a:cubicBezTo>
                    <a:pt x="119" y="28"/>
                    <a:pt x="122" y="29"/>
                    <a:pt x="126" y="31"/>
                  </a:cubicBezTo>
                  <a:cubicBezTo>
                    <a:pt x="126" y="31"/>
                    <a:pt x="127" y="31"/>
                    <a:pt x="128" y="31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6" y="18"/>
                    <a:pt x="150" y="18"/>
                    <a:pt x="153" y="21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9" y="36"/>
                    <a:pt x="169" y="41"/>
                    <a:pt x="167" y="44"/>
                  </a:cubicBezTo>
                  <a:cubicBezTo>
                    <a:pt x="156" y="59"/>
                    <a:pt x="156" y="59"/>
                    <a:pt x="156" y="59"/>
                  </a:cubicBezTo>
                  <a:cubicBezTo>
                    <a:pt x="155" y="60"/>
                    <a:pt x="155" y="60"/>
                    <a:pt x="156" y="61"/>
                  </a:cubicBezTo>
                  <a:cubicBezTo>
                    <a:pt x="158" y="65"/>
                    <a:pt x="159" y="68"/>
                    <a:pt x="160" y="72"/>
                  </a:cubicBezTo>
                  <a:cubicBezTo>
                    <a:pt x="160" y="73"/>
                    <a:pt x="161" y="73"/>
                    <a:pt x="162" y="73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84" y="77"/>
                    <a:pt x="187" y="80"/>
                    <a:pt x="187" y="84"/>
                  </a:cubicBezTo>
                  <a:cubicBezTo>
                    <a:pt x="187" y="102"/>
                    <a:pt x="187" y="102"/>
                    <a:pt x="187" y="102"/>
                  </a:cubicBezTo>
                  <a:cubicBezTo>
                    <a:pt x="187" y="106"/>
                    <a:pt x="184" y="110"/>
                    <a:pt x="180" y="110"/>
                  </a:cubicBezTo>
                  <a:cubicBezTo>
                    <a:pt x="162" y="113"/>
                    <a:pt x="162" y="113"/>
                    <a:pt x="162" y="113"/>
                  </a:cubicBezTo>
                  <a:cubicBezTo>
                    <a:pt x="161" y="113"/>
                    <a:pt x="160" y="114"/>
                    <a:pt x="160" y="115"/>
                  </a:cubicBezTo>
                  <a:cubicBezTo>
                    <a:pt x="159" y="118"/>
                    <a:pt x="158" y="122"/>
                    <a:pt x="156" y="125"/>
                  </a:cubicBezTo>
                  <a:cubicBezTo>
                    <a:pt x="155" y="126"/>
                    <a:pt x="155" y="127"/>
                    <a:pt x="156" y="127"/>
                  </a:cubicBezTo>
                  <a:cubicBezTo>
                    <a:pt x="167" y="142"/>
                    <a:pt x="167" y="142"/>
                    <a:pt x="167" y="142"/>
                  </a:cubicBezTo>
                  <a:cubicBezTo>
                    <a:pt x="169" y="145"/>
                    <a:pt x="169" y="150"/>
                    <a:pt x="166" y="153"/>
                  </a:cubicBezTo>
                  <a:cubicBezTo>
                    <a:pt x="153" y="166"/>
                    <a:pt x="153" y="166"/>
                    <a:pt x="153" y="166"/>
                  </a:cubicBezTo>
                  <a:cubicBezTo>
                    <a:pt x="150" y="168"/>
                    <a:pt x="146" y="169"/>
                    <a:pt x="143" y="166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27" y="155"/>
                    <a:pt x="126" y="155"/>
                    <a:pt x="126" y="155"/>
                  </a:cubicBezTo>
                  <a:cubicBezTo>
                    <a:pt x="122" y="157"/>
                    <a:pt x="119" y="159"/>
                    <a:pt x="115" y="160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1" y="180"/>
                    <a:pt x="111" y="180"/>
                    <a:pt x="111" y="180"/>
                  </a:cubicBezTo>
                  <a:cubicBezTo>
                    <a:pt x="110" y="184"/>
                    <a:pt x="107" y="187"/>
                    <a:pt x="103" y="187"/>
                  </a:cubicBezTo>
                  <a:close/>
                  <a:moveTo>
                    <a:pt x="85" y="178"/>
                  </a:moveTo>
                  <a:cubicBezTo>
                    <a:pt x="102" y="178"/>
                    <a:pt x="102" y="178"/>
                    <a:pt x="102" y="178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6" y="156"/>
                    <a:pt x="108" y="153"/>
                    <a:pt x="112" y="152"/>
                  </a:cubicBezTo>
                  <a:cubicBezTo>
                    <a:pt x="116" y="151"/>
                    <a:pt x="119" y="149"/>
                    <a:pt x="122" y="148"/>
                  </a:cubicBezTo>
                  <a:cubicBezTo>
                    <a:pt x="125" y="146"/>
                    <a:pt x="130" y="146"/>
                    <a:pt x="133" y="149"/>
                  </a:cubicBezTo>
                  <a:cubicBezTo>
                    <a:pt x="147" y="159"/>
                    <a:pt x="147" y="159"/>
                    <a:pt x="147" y="159"/>
                  </a:cubicBezTo>
                  <a:cubicBezTo>
                    <a:pt x="160" y="147"/>
                    <a:pt x="160" y="147"/>
                    <a:pt x="160" y="147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7" y="129"/>
                    <a:pt x="146" y="125"/>
                    <a:pt x="148" y="121"/>
                  </a:cubicBezTo>
                  <a:cubicBezTo>
                    <a:pt x="150" y="118"/>
                    <a:pt x="151" y="115"/>
                    <a:pt x="152" y="112"/>
                  </a:cubicBezTo>
                  <a:cubicBezTo>
                    <a:pt x="153" y="108"/>
                    <a:pt x="157" y="105"/>
                    <a:pt x="161" y="105"/>
                  </a:cubicBezTo>
                  <a:cubicBezTo>
                    <a:pt x="178" y="102"/>
                    <a:pt x="178" y="102"/>
                    <a:pt x="178" y="10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61" y="82"/>
                    <a:pt x="161" y="82"/>
                    <a:pt x="161" y="82"/>
                  </a:cubicBezTo>
                  <a:cubicBezTo>
                    <a:pt x="157" y="81"/>
                    <a:pt x="153" y="78"/>
                    <a:pt x="152" y="74"/>
                  </a:cubicBezTo>
                  <a:cubicBezTo>
                    <a:pt x="151" y="71"/>
                    <a:pt x="150" y="68"/>
                    <a:pt x="148" y="65"/>
                  </a:cubicBezTo>
                  <a:cubicBezTo>
                    <a:pt x="146" y="61"/>
                    <a:pt x="147" y="57"/>
                    <a:pt x="149" y="54"/>
                  </a:cubicBezTo>
                  <a:cubicBezTo>
                    <a:pt x="160" y="39"/>
                    <a:pt x="160" y="39"/>
                    <a:pt x="160" y="39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40"/>
                    <a:pt x="125" y="40"/>
                    <a:pt x="122" y="38"/>
                  </a:cubicBezTo>
                  <a:cubicBezTo>
                    <a:pt x="119" y="37"/>
                    <a:pt x="116" y="36"/>
                    <a:pt x="112" y="35"/>
                  </a:cubicBezTo>
                  <a:cubicBezTo>
                    <a:pt x="108" y="33"/>
                    <a:pt x="106" y="30"/>
                    <a:pt x="105" y="26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1" y="30"/>
                    <a:pt x="79" y="33"/>
                    <a:pt x="75" y="35"/>
                  </a:cubicBezTo>
                  <a:cubicBezTo>
                    <a:pt x="72" y="36"/>
                    <a:pt x="68" y="37"/>
                    <a:pt x="66" y="38"/>
                  </a:cubicBezTo>
                  <a:cubicBezTo>
                    <a:pt x="62" y="40"/>
                    <a:pt x="58" y="40"/>
                    <a:pt x="54" y="3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7"/>
                    <a:pt x="41" y="61"/>
                    <a:pt x="39" y="65"/>
                  </a:cubicBezTo>
                  <a:cubicBezTo>
                    <a:pt x="37" y="68"/>
                    <a:pt x="36" y="71"/>
                    <a:pt x="35" y="74"/>
                  </a:cubicBezTo>
                  <a:cubicBezTo>
                    <a:pt x="34" y="78"/>
                    <a:pt x="31" y="81"/>
                    <a:pt x="27" y="82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31" y="105"/>
                    <a:pt x="34" y="108"/>
                    <a:pt x="35" y="112"/>
                  </a:cubicBezTo>
                  <a:cubicBezTo>
                    <a:pt x="36" y="115"/>
                    <a:pt x="37" y="118"/>
                    <a:pt x="39" y="121"/>
                  </a:cubicBezTo>
                  <a:cubicBezTo>
                    <a:pt x="41" y="125"/>
                    <a:pt x="40" y="129"/>
                    <a:pt x="38" y="132"/>
                  </a:cubicBezTo>
                  <a:cubicBezTo>
                    <a:pt x="27" y="147"/>
                    <a:pt x="27" y="147"/>
                    <a:pt x="27" y="147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54" y="149"/>
                    <a:pt x="54" y="149"/>
                    <a:pt x="54" y="149"/>
                  </a:cubicBezTo>
                  <a:cubicBezTo>
                    <a:pt x="58" y="146"/>
                    <a:pt x="62" y="146"/>
                    <a:pt x="66" y="148"/>
                  </a:cubicBezTo>
                  <a:cubicBezTo>
                    <a:pt x="68" y="149"/>
                    <a:pt x="72" y="151"/>
                    <a:pt x="75" y="152"/>
                  </a:cubicBezTo>
                  <a:cubicBezTo>
                    <a:pt x="79" y="153"/>
                    <a:pt x="81" y="156"/>
                    <a:pt x="82" y="160"/>
                  </a:cubicBezTo>
                  <a:lnTo>
                    <a:pt x="85" y="178"/>
                  </a:lnTo>
                  <a:close/>
                  <a:moveTo>
                    <a:pt x="27" y="147"/>
                  </a:moveTo>
                  <a:cubicBezTo>
                    <a:pt x="27" y="147"/>
                    <a:pt x="27" y="147"/>
                    <a:pt x="27" y="147"/>
                  </a:cubicBezTo>
                  <a:close/>
                  <a:moveTo>
                    <a:pt x="160" y="147"/>
                  </a:moveTo>
                  <a:cubicBezTo>
                    <a:pt x="160" y="147"/>
                    <a:pt x="160" y="147"/>
                    <a:pt x="160" y="147"/>
                  </a:cubicBezTo>
                  <a:close/>
                  <a:moveTo>
                    <a:pt x="178" y="102"/>
                  </a:moveTo>
                  <a:cubicBezTo>
                    <a:pt x="178" y="102"/>
                    <a:pt x="178" y="102"/>
                    <a:pt x="178" y="102"/>
                  </a:cubicBezTo>
                  <a:close/>
                  <a:moveTo>
                    <a:pt x="9" y="102"/>
                  </a:moveTo>
                  <a:cubicBezTo>
                    <a:pt x="9" y="102"/>
                    <a:pt x="9" y="102"/>
                    <a:pt x="9" y="102"/>
                  </a:cubicBezTo>
                  <a:close/>
                  <a:moveTo>
                    <a:pt x="179" y="102"/>
                  </a:moveTo>
                  <a:cubicBezTo>
                    <a:pt x="179" y="102"/>
                    <a:pt x="179" y="102"/>
                    <a:pt x="179" y="102"/>
                  </a:cubicBezTo>
                  <a:close/>
                  <a:moveTo>
                    <a:pt x="8" y="102"/>
                  </a:moveTo>
                  <a:cubicBezTo>
                    <a:pt x="8" y="102"/>
                    <a:pt x="8" y="102"/>
                    <a:pt x="8" y="102"/>
                  </a:cubicBezTo>
                  <a:cubicBezTo>
                    <a:pt x="8" y="102"/>
                    <a:pt x="8" y="102"/>
                    <a:pt x="8" y="102"/>
                  </a:cubicBezTo>
                  <a:close/>
                  <a:moveTo>
                    <a:pt x="148" y="27"/>
                  </a:moveTo>
                  <a:cubicBezTo>
                    <a:pt x="148" y="27"/>
                    <a:pt x="148" y="27"/>
                    <a:pt x="148" y="27"/>
                  </a:cubicBezTo>
                  <a:cubicBezTo>
                    <a:pt x="148" y="27"/>
                    <a:pt x="148" y="27"/>
                    <a:pt x="148" y="27"/>
                  </a:cubicBezTo>
                  <a:close/>
                  <a:moveTo>
                    <a:pt x="147" y="27"/>
                  </a:moveTo>
                  <a:cubicBezTo>
                    <a:pt x="147" y="27"/>
                    <a:pt x="147" y="27"/>
                    <a:pt x="147" y="27"/>
                  </a:cubicBezTo>
                  <a:close/>
                  <a:moveTo>
                    <a:pt x="94" y="130"/>
                  </a:moveTo>
                  <a:cubicBezTo>
                    <a:pt x="84" y="130"/>
                    <a:pt x="74" y="126"/>
                    <a:pt x="67" y="119"/>
                  </a:cubicBezTo>
                  <a:cubicBezTo>
                    <a:pt x="58" y="110"/>
                    <a:pt x="55" y="97"/>
                    <a:pt x="57" y="85"/>
                  </a:cubicBezTo>
                  <a:cubicBezTo>
                    <a:pt x="61" y="71"/>
                    <a:pt x="71" y="60"/>
                    <a:pt x="85" y="57"/>
                  </a:cubicBezTo>
                  <a:cubicBezTo>
                    <a:pt x="98" y="54"/>
                    <a:pt x="111" y="58"/>
                    <a:pt x="120" y="67"/>
                  </a:cubicBezTo>
                  <a:cubicBezTo>
                    <a:pt x="129" y="76"/>
                    <a:pt x="133" y="89"/>
                    <a:pt x="130" y="102"/>
                  </a:cubicBezTo>
                  <a:cubicBezTo>
                    <a:pt x="127" y="115"/>
                    <a:pt x="116" y="126"/>
                    <a:pt x="102" y="129"/>
                  </a:cubicBezTo>
                  <a:cubicBezTo>
                    <a:pt x="99" y="130"/>
                    <a:pt x="96" y="130"/>
                    <a:pt x="94" y="130"/>
                  </a:cubicBezTo>
                  <a:close/>
                  <a:moveTo>
                    <a:pt x="93" y="65"/>
                  </a:moveTo>
                  <a:cubicBezTo>
                    <a:pt x="91" y="65"/>
                    <a:pt x="89" y="65"/>
                    <a:pt x="87" y="65"/>
                  </a:cubicBezTo>
                  <a:cubicBezTo>
                    <a:pt x="77" y="68"/>
                    <a:pt x="68" y="76"/>
                    <a:pt x="66" y="86"/>
                  </a:cubicBezTo>
                  <a:cubicBezTo>
                    <a:pt x="63" y="96"/>
                    <a:pt x="66" y="106"/>
                    <a:pt x="73" y="113"/>
                  </a:cubicBezTo>
                  <a:cubicBezTo>
                    <a:pt x="80" y="120"/>
                    <a:pt x="90" y="123"/>
                    <a:pt x="100" y="121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11" y="119"/>
                    <a:pt x="119" y="110"/>
                    <a:pt x="121" y="100"/>
                  </a:cubicBezTo>
                  <a:cubicBezTo>
                    <a:pt x="124" y="90"/>
                    <a:pt x="121" y="80"/>
                    <a:pt x="114" y="73"/>
                  </a:cubicBezTo>
                  <a:cubicBezTo>
                    <a:pt x="108" y="67"/>
                    <a:pt x="101" y="65"/>
                    <a:pt x="93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50674" y="3710418"/>
            <a:ext cx="1042988" cy="1047750"/>
            <a:chOff x="1371600" y="3543529"/>
            <a:chExt cx="1042988" cy="1047750"/>
          </a:xfrm>
        </p:grpSpPr>
        <p:sp>
          <p:nvSpPr>
            <p:cNvPr id="23" name="Oval 7">
              <a:extLst>
                <a:ext uri="{FF2B5EF4-FFF2-40B4-BE49-F238E27FC236}">
                  <a16:creationId xmlns="" xmlns:a16="http://schemas.microsoft.com/office/drawing/2014/main" id="{3FF62140-7279-364A-8FD3-AA2B33355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3543529"/>
              <a:ext cx="1042988" cy="1047750"/>
            </a:xfrm>
            <a:prstGeom prst="ellipse">
              <a:avLst/>
            </a:prstGeom>
            <a:solidFill>
              <a:srgbClr val="02CCCD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5" name="Freeform 29">
              <a:extLst>
                <a:ext uri="{FF2B5EF4-FFF2-40B4-BE49-F238E27FC236}">
                  <a16:creationId xmlns="" xmlns:a16="http://schemas.microsoft.com/office/drawing/2014/main" id="{11A580D2-09F8-8249-9D47-8FD29DB91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0350" y="3841979"/>
              <a:ext cx="725488" cy="454025"/>
            </a:xfrm>
            <a:custGeom>
              <a:avLst/>
              <a:gdLst>
                <a:gd name="T0" fmla="*/ 2147483646 w 192"/>
                <a:gd name="T1" fmla="*/ 1717822505 h 120"/>
                <a:gd name="T2" fmla="*/ 342664608 w 192"/>
                <a:gd name="T3" fmla="*/ 1717822505 h 120"/>
                <a:gd name="T4" fmla="*/ 0 w 192"/>
                <a:gd name="T5" fmla="*/ 1374258004 h 120"/>
                <a:gd name="T6" fmla="*/ 0 w 192"/>
                <a:gd name="T7" fmla="*/ 343564501 h 120"/>
                <a:gd name="T8" fmla="*/ 342664608 w 192"/>
                <a:gd name="T9" fmla="*/ 0 h 120"/>
                <a:gd name="T10" fmla="*/ 2147483646 w 192"/>
                <a:gd name="T11" fmla="*/ 0 h 120"/>
                <a:gd name="T12" fmla="*/ 2147483646 w 192"/>
                <a:gd name="T13" fmla="*/ 343564501 h 120"/>
                <a:gd name="T14" fmla="*/ 2147483646 w 192"/>
                <a:gd name="T15" fmla="*/ 1374258004 h 120"/>
                <a:gd name="T16" fmla="*/ 2147483646 w 192"/>
                <a:gd name="T17" fmla="*/ 1717822505 h 120"/>
                <a:gd name="T18" fmla="*/ 342664608 w 192"/>
                <a:gd name="T19" fmla="*/ 100207101 h 120"/>
                <a:gd name="T20" fmla="*/ 114222796 w 192"/>
                <a:gd name="T21" fmla="*/ 343564501 h 120"/>
                <a:gd name="T22" fmla="*/ 114222796 w 192"/>
                <a:gd name="T23" fmla="*/ 1374258004 h 120"/>
                <a:gd name="T24" fmla="*/ 342664608 w 192"/>
                <a:gd name="T25" fmla="*/ 1603302266 h 120"/>
                <a:gd name="T26" fmla="*/ 2147483646 w 192"/>
                <a:gd name="T27" fmla="*/ 1603302266 h 120"/>
                <a:gd name="T28" fmla="*/ 2147483646 w 192"/>
                <a:gd name="T29" fmla="*/ 1374258004 h 120"/>
                <a:gd name="T30" fmla="*/ 2147483646 w 192"/>
                <a:gd name="T31" fmla="*/ 343564501 h 120"/>
                <a:gd name="T32" fmla="*/ 2147483646 w 192"/>
                <a:gd name="T33" fmla="*/ 100207101 h 120"/>
                <a:gd name="T34" fmla="*/ 342664608 w 192"/>
                <a:gd name="T35" fmla="*/ 100207101 h 120"/>
                <a:gd name="T36" fmla="*/ 2147483646 w 192"/>
                <a:gd name="T37" fmla="*/ 1445835045 h 120"/>
                <a:gd name="T38" fmla="*/ 2147483646 w 192"/>
                <a:gd name="T39" fmla="*/ 1431518124 h 120"/>
                <a:gd name="T40" fmla="*/ 1713323041 w 192"/>
                <a:gd name="T41" fmla="*/ 930486402 h 120"/>
                <a:gd name="T42" fmla="*/ 1399213187 w 192"/>
                <a:gd name="T43" fmla="*/ 1173843802 h 120"/>
                <a:gd name="T44" fmla="*/ 1342103678 w 192"/>
                <a:gd name="T45" fmla="*/ 1173843802 h 120"/>
                <a:gd name="T46" fmla="*/ 1027993825 w 192"/>
                <a:gd name="T47" fmla="*/ 930486402 h 120"/>
                <a:gd name="T48" fmla="*/ 414053383 w 192"/>
                <a:gd name="T49" fmla="*/ 1431518124 h 120"/>
                <a:gd name="T50" fmla="*/ 342664608 w 192"/>
                <a:gd name="T51" fmla="*/ 1431518124 h 120"/>
                <a:gd name="T52" fmla="*/ 356943875 w 192"/>
                <a:gd name="T53" fmla="*/ 1345627944 h 120"/>
                <a:gd name="T54" fmla="*/ 942329562 w 192"/>
                <a:gd name="T55" fmla="*/ 858913144 h 120"/>
                <a:gd name="T56" fmla="*/ 356943875 w 192"/>
                <a:gd name="T57" fmla="*/ 400824621 h 120"/>
                <a:gd name="T58" fmla="*/ 342664608 w 192"/>
                <a:gd name="T59" fmla="*/ 329247579 h 120"/>
                <a:gd name="T60" fmla="*/ 414053383 w 192"/>
                <a:gd name="T61" fmla="*/ 314934441 h 120"/>
                <a:gd name="T62" fmla="*/ 1370658433 w 192"/>
                <a:gd name="T63" fmla="*/ 1059323563 h 120"/>
                <a:gd name="T64" fmla="*/ 2147483646 w 192"/>
                <a:gd name="T65" fmla="*/ 314934441 h 120"/>
                <a:gd name="T66" fmla="*/ 2147483646 w 192"/>
                <a:gd name="T67" fmla="*/ 329247579 h 120"/>
                <a:gd name="T68" fmla="*/ 2147483646 w 192"/>
                <a:gd name="T69" fmla="*/ 400824621 h 120"/>
                <a:gd name="T70" fmla="*/ 1798991082 w 192"/>
                <a:gd name="T71" fmla="*/ 858913144 h 120"/>
                <a:gd name="T72" fmla="*/ 2147483646 w 192"/>
                <a:gd name="T73" fmla="*/ 1345627944 h 120"/>
                <a:gd name="T74" fmla="*/ 2147483646 w 192"/>
                <a:gd name="T75" fmla="*/ 1431518124 h 120"/>
                <a:gd name="T76" fmla="*/ 2147483646 w 192"/>
                <a:gd name="T77" fmla="*/ 1445835045 h 1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2" h="120">
                  <a:moveTo>
                    <a:pt x="168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11" y="120"/>
                    <a:pt x="0" y="109"/>
                    <a:pt x="0" y="9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81" y="0"/>
                    <a:pt x="192" y="10"/>
                    <a:pt x="192" y="24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2" y="109"/>
                    <a:pt x="181" y="120"/>
                    <a:pt x="168" y="120"/>
                  </a:cubicBezTo>
                  <a:close/>
                  <a:moveTo>
                    <a:pt x="24" y="7"/>
                  </a:moveTo>
                  <a:cubicBezTo>
                    <a:pt x="15" y="7"/>
                    <a:pt x="8" y="15"/>
                    <a:pt x="8" y="2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05"/>
                    <a:pt x="15" y="112"/>
                    <a:pt x="24" y="112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77" y="112"/>
                    <a:pt x="184" y="105"/>
                    <a:pt x="184" y="96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84" y="15"/>
                    <a:pt x="177" y="7"/>
                    <a:pt x="168" y="7"/>
                  </a:cubicBezTo>
                  <a:lnTo>
                    <a:pt x="24" y="7"/>
                  </a:lnTo>
                  <a:close/>
                  <a:moveTo>
                    <a:pt x="165" y="101"/>
                  </a:moveTo>
                  <a:cubicBezTo>
                    <a:pt x="164" y="101"/>
                    <a:pt x="163" y="101"/>
                    <a:pt x="162" y="10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97" y="83"/>
                    <a:pt x="95" y="83"/>
                    <a:pt x="94" y="82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1"/>
                    <a:pt x="25" y="101"/>
                    <a:pt x="24" y="100"/>
                  </a:cubicBezTo>
                  <a:cubicBezTo>
                    <a:pt x="23" y="98"/>
                    <a:pt x="23" y="96"/>
                    <a:pt x="25" y="94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3" y="27"/>
                    <a:pt x="23" y="25"/>
                    <a:pt x="24" y="23"/>
                  </a:cubicBezTo>
                  <a:cubicBezTo>
                    <a:pt x="25" y="21"/>
                    <a:pt x="28" y="21"/>
                    <a:pt x="29" y="22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4" y="21"/>
                    <a:pt x="166" y="21"/>
                    <a:pt x="168" y="23"/>
                  </a:cubicBezTo>
                  <a:cubicBezTo>
                    <a:pt x="169" y="25"/>
                    <a:pt x="169" y="27"/>
                    <a:pt x="167" y="28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67" y="94"/>
                    <a:pt x="167" y="94"/>
                    <a:pt x="167" y="94"/>
                  </a:cubicBezTo>
                  <a:cubicBezTo>
                    <a:pt x="169" y="96"/>
                    <a:pt x="169" y="98"/>
                    <a:pt x="167" y="100"/>
                  </a:cubicBezTo>
                  <a:cubicBezTo>
                    <a:pt x="167" y="100"/>
                    <a:pt x="166" y="101"/>
                    <a:pt x="165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TextBox 93">
            <a:extLst>
              <a:ext uri="{FF2B5EF4-FFF2-40B4-BE49-F238E27FC236}">
                <a16:creationId xmlns="" xmlns:a16="http://schemas.microsoft.com/office/drawing/2014/main" id="{9EF9DE30-8372-D742-8881-3E28CD706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338" y="2522542"/>
            <a:ext cx="348138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1400" dirty="0" err="1">
                <a:cs typeface="Calibri" panose="020F0502020204030204" pitchFamily="34" charset="0"/>
              </a:rPr>
              <a:t>Dimulai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dengan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huruf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kapital</a:t>
            </a:r>
            <a:r>
              <a:rPr lang="en-US" altLang="ru-RU" sz="1400" dirty="0">
                <a:cs typeface="Calibri" panose="020F0502020204030204" pitchFamily="34" charset="0"/>
              </a:rPr>
              <a:t>, </a:t>
            </a:r>
            <a:r>
              <a:rPr lang="en-US" altLang="ru-RU" sz="1400" dirty="0" err="1">
                <a:cs typeface="Calibri" panose="020F0502020204030204" pitchFamily="34" charset="0"/>
              </a:rPr>
              <a:t>dan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berupa</a:t>
            </a:r>
            <a:r>
              <a:rPr lang="en-US" altLang="ru-RU" sz="1400" dirty="0">
                <a:cs typeface="Calibri" panose="020F0502020204030204" pitchFamily="34" charset="0"/>
              </a:rPr>
              <a:t> kata </a:t>
            </a:r>
            <a:r>
              <a:rPr lang="en-US" altLang="ru-RU" sz="1400" dirty="0" err="1">
                <a:cs typeface="Calibri" panose="020F0502020204030204" pitchFamily="34" charset="0"/>
              </a:rPr>
              <a:t>benda</a:t>
            </a:r>
            <a:r>
              <a:rPr lang="en-US" altLang="ru-RU" sz="1400" dirty="0">
                <a:cs typeface="Calibri" panose="020F0502020204030204" pitchFamily="34" charset="0"/>
              </a:rPr>
              <a:t>. </a:t>
            </a:r>
            <a:r>
              <a:rPr lang="en-US" altLang="ru-RU" sz="1400" dirty="0" err="1">
                <a:cs typeface="Calibri" panose="020F0502020204030204" pitchFamily="34" charset="0"/>
              </a:rPr>
              <a:t>Misalnya</a:t>
            </a:r>
            <a:r>
              <a:rPr lang="en-US" altLang="ru-RU" sz="1400" dirty="0">
                <a:cs typeface="Calibri" panose="020F0502020204030204" pitchFamily="34" charset="0"/>
              </a:rPr>
              <a:t> class </a:t>
            </a:r>
            <a:r>
              <a:rPr lang="en-US" altLang="ru-RU" sz="1400" dirty="0" err="1">
                <a:cs typeface="Calibri" panose="020F0502020204030204" pitchFamily="34" charset="0"/>
              </a:rPr>
              <a:t>MobilSport</a:t>
            </a:r>
            <a:r>
              <a:rPr lang="en-US" altLang="ru-RU" sz="1400" dirty="0">
                <a:cs typeface="Calibri" panose="020F0502020204030204" pitchFamily="34" charset="0"/>
              </a:rPr>
              <a:t>, class </a:t>
            </a:r>
            <a:r>
              <a:rPr lang="en-US" altLang="ru-RU" sz="1400" dirty="0" err="1">
                <a:cs typeface="Calibri" panose="020F0502020204030204" pitchFamily="34" charset="0"/>
              </a:rPr>
              <a:t>Tombol</a:t>
            </a:r>
            <a:r>
              <a:rPr lang="en-US" altLang="ru-RU" sz="1400" dirty="0">
                <a:cs typeface="Calibri" panose="020F0502020204030204" pitchFamily="34" charset="0"/>
              </a:rPr>
              <a:t>, class </a:t>
            </a:r>
            <a:r>
              <a:rPr lang="en-US" altLang="ru-RU" sz="1400" dirty="0" err="1">
                <a:cs typeface="Calibri" panose="020F0502020204030204" pitchFamily="34" charset="0"/>
              </a:rPr>
              <a:t>Warna</a:t>
            </a:r>
            <a:r>
              <a:rPr lang="en-US" altLang="ru-RU" sz="1400" dirty="0">
                <a:cs typeface="Calibri" panose="020F0502020204030204" pitchFamily="34" charset="0"/>
              </a:rPr>
              <a:t>, class </a:t>
            </a:r>
            <a:r>
              <a:rPr lang="en-US" altLang="ru-RU" sz="1400" dirty="0" err="1">
                <a:cs typeface="Calibri" panose="020F0502020204030204" pitchFamily="34" charset="0"/>
              </a:rPr>
              <a:t>Karyawan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dan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sebagainya</a:t>
            </a:r>
            <a:r>
              <a:rPr lang="en-US" altLang="ru-RU" sz="1400" dirty="0">
                <a:cs typeface="Calibri" panose="020F0502020204030204" pitchFamily="34" charset="0"/>
              </a:rPr>
              <a:t>.</a:t>
            </a:r>
            <a:endParaRPr lang="ru-RU" altLang="ru-RU" sz="1400" dirty="0">
              <a:cs typeface="Calibri" panose="020F0502020204030204" pitchFamily="34" charset="0"/>
            </a:endParaRPr>
          </a:p>
        </p:txBody>
      </p:sp>
      <p:sp>
        <p:nvSpPr>
          <p:cNvPr id="58" name="TextBox 93">
            <a:extLst>
              <a:ext uri="{FF2B5EF4-FFF2-40B4-BE49-F238E27FC236}">
                <a16:creationId xmlns="" xmlns:a16="http://schemas.microsoft.com/office/drawing/2014/main" id="{F9E84CA2-0917-5E4D-8B21-A5A0F9847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569" y="2548960"/>
            <a:ext cx="286653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1400" dirty="0" err="1">
                <a:cs typeface="Calibri" panose="020F0502020204030204" pitchFamily="34" charset="0"/>
              </a:rPr>
              <a:t>Dimulai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dengan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huruf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kapital</a:t>
            </a:r>
            <a:r>
              <a:rPr lang="en-US" altLang="ru-RU" sz="1400" dirty="0">
                <a:cs typeface="Calibri" panose="020F0502020204030204" pitchFamily="34" charset="0"/>
              </a:rPr>
              <a:t>, </a:t>
            </a:r>
            <a:r>
              <a:rPr lang="en-US" altLang="ru-RU" sz="1400" dirty="0" err="1">
                <a:cs typeface="Calibri" panose="020F0502020204030204" pitchFamily="34" charset="0"/>
              </a:rPr>
              <a:t>dan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berupa</a:t>
            </a:r>
            <a:r>
              <a:rPr lang="en-US" altLang="ru-RU" sz="1400" dirty="0">
                <a:cs typeface="Calibri" panose="020F0502020204030204" pitchFamily="34" charset="0"/>
              </a:rPr>
              <a:t> kata </a:t>
            </a:r>
            <a:r>
              <a:rPr lang="en-US" altLang="ru-RU" sz="1400" dirty="0" err="1">
                <a:cs typeface="Calibri" panose="020F0502020204030204" pitchFamily="34" charset="0"/>
              </a:rPr>
              <a:t>sifat</a:t>
            </a:r>
            <a:r>
              <a:rPr lang="en-US" altLang="ru-RU" sz="1400" dirty="0">
                <a:cs typeface="Calibri" panose="020F0502020204030204" pitchFamily="34" charset="0"/>
              </a:rPr>
              <a:t>. </a:t>
            </a:r>
            <a:r>
              <a:rPr lang="en-US" altLang="ru-RU" sz="1400" dirty="0" err="1">
                <a:cs typeface="Calibri" panose="020F0502020204030204" pitchFamily="34" charset="0"/>
              </a:rPr>
              <a:t>Misalnya</a:t>
            </a:r>
            <a:r>
              <a:rPr lang="en-US" altLang="ru-RU" sz="1400" dirty="0">
                <a:cs typeface="Calibri" panose="020F0502020204030204" pitchFamily="34" charset="0"/>
              </a:rPr>
              <a:t> interface </a:t>
            </a:r>
            <a:r>
              <a:rPr lang="en-US" altLang="ru-RU" sz="1400" dirty="0" err="1">
                <a:cs typeface="Calibri" panose="020F0502020204030204" pitchFamily="34" charset="0"/>
              </a:rPr>
              <a:t>ActionListener</a:t>
            </a:r>
            <a:r>
              <a:rPr lang="en-US" altLang="ru-RU" sz="1400" dirty="0">
                <a:cs typeface="Calibri" panose="020F0502020204030204" pitchFamily="34" charset="0"/>
              </a:rPr>
              <a:t>, interface Runnable </a:t>
            </a:r>
            <a:r>
              <a:rPr lang="en-US" altLang="ru-RU" sz="1400" dirty="0" err="1">
                <a:cs typeface="Calibri" panose="020F0502020204030204" pitchFamily="34" charset="0"/>
              </a:rPr>
              <a:t>dan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sebagainya</a:t>
            </a:r>
            <a:r>
              <a:rPr lang="en-US" altLang="ru-RU" sz="1400" dirty="0">
                <a:cs typeface="Calibri" panose="020F0502020204030204" pitchFamily="34" charset="0"/>
              </a:rPr>
              <a:t>.</a:t>
            </a:r>
            <a:endParaRPr lang="ru-RU" altLang="ru-RU" sz="1400" dirty="0">
              <a:cs typeface="Calibri" panose="020F0502020204030204" pitchFamily="34" charset="0"/>
            </a:endParaRPr>
          </a:p>
        </p:txBody>
      </p:sp>
      <p:sp>
        <p:nvSpPr>
          <p:cNvPr id="59" name="TextBox 93">
            <a:extLst>
              <a:ext uri="{FF2B5EF4-FFF2-40B4-BE49-F238E27FC236}">
                <a16:creationId xmlns="" xmlns:a16="http://schemas.microsoft.com/office/drawing/2014/main" id="{A02C53C7-0264-E141-9489-53853E011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1673" y="5306656"/>
            <a:ext cx="32406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1400" dirty="0" err="1">
                <a:cs typeface="Calibri" panose="020F0502020204030204" pitchFamily="34" charset="0"/>
              </a:rPr>
              <a:t>Dimulai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dengan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menggunakan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huruf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kecil</a:t>
            </a:r>
            <a:r>
              <a:rPr lang="en-US" altLang="ru-RU" sz="1400" dirty="0">
                <a:cs typeface="Calibri" panose="020F0502020204030204" pitchFamily="34" charset="0"/>
              </a:rPr>
              <a:t>, </a:t>
            </a:r>
            <a:r>
              <a:rPr lang="en-US" altLang="ru-RU" sz="1400" dirty="0" err="1">
                <a:cs typeface="Calibri" panose="020F0502020204030204" pitchFamily="34" charset="0"/>
              </a:rPr>
              <a:t>misalnya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angkaPertama</a:t>
            </a:r>
            <a:r>
              <a:rPr lang="en-US" altLang="ru-RU" sz="1400" dirty="0">
                <a:cs typeface="Calibri" panose="020F0502020204030204" pitchFamily="34" charset="0"/>
              </a:rPr>
              <a:t>, </a:t>
            </a:r>
            <a:r>
              <a:rPr lang="en-US" altLang="ru-RU" sz="1400" dirty="0" err="1">
                <a:cs typeface="Calibri" panose="020F0502020204030204" pitchFamily="34" charset="0"/>
              </a:rPr>
              <a:t>beratBadan</a:t>
            </a:r>
            <a:r>
              <a:rPr lang="en-US" altLang="ru-RU" sz="1400" dirty="0">
                <a:cs typeface="Calibri" panose="020F0502020204030204" pitchFamily="34" charset="0"/>
              </a:rPr>
              <a:t>, </a:t>
            </a:r>
            <a:r>
              <a:rPr lang="en-US" altLang="ru-RU" sz="1400" dirty="0" err="1">
                <a:cs typeface="Calibri" panose="020F0502020204030204" pitchFamily="34" charset="0"/>
              </a:rPr>
              <a:t>kcepatanMobil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dan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sebagainya</a:t>
            </a:r>
            <a:r>
              <a:rPr lang="en-US" altLang="ru-RU" sz="1400" dirty="0">
                <a:cs typeface="Calibri" panose="020F0502020204030204" pitchFamily="34" charset="0"/>
              </a:rPr>
              <a:t>.</a:t>
            </a:r>
            <a:endParaRPr lang="ru-RU" altLang="ru-RU" sz="1400" dirty="0">
              <a:cs typeface="Calibri" panose="020F0502020204030204" pitchFamily="34" charset="0"/>
            </a:endParaRPr>
          </a:p>
        </p:txBody>
      </p:sp>
      <p:sp>
        <p:nvSpPr>
          <p:cNvPr id="60" name="TextBox 93">
            <a:extLst>
              <a:ext uri="{FF2B5EF4-FFF2-40B4-BE49-F238E27FC236}">
                <a16:creationId xmlns="" xmlns:a16="http://schemas.microsoft.com/office/drawing/2014/main" id="{65FEC144-5AD9-0B43-B174-BF613CE79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61" y="5297918"/>
            <a:ext cx="34447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1400" dirty="0" err="1">
                <a:cs typeface="Calibri" panose="020F0502020204030204" pitchFamily="34" charset="0"/>
              </a:rPr>
              <a:t>Semuanya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menggunakan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huruf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kapital</a:t>
            </a:r>
            <a:r>
              <a:rPr lang="en-US" altLang="ru-RU" sz="1400" dirty="0">
                <a:cs typeface="Calibri" panose="020F0502020204030204" pitchFamily="34" charset="0"/>
              </a:rPr>
              <a:t>, </a:t>
            </a:r>
            <a:r>
              <a:rPr lang="en-US" altLang="ru-RU" sz="1400" dirty="0" err="1">
                <a:cs typeface="Calibri" panose="020F0502020204030204" pitchFamily="34" charset="0"/>
              </a:rPr>
              <a:t>misalnya</a:t>
            </a:r>
            <a:r>
              <a:rPr lang="en-US" altLang="ru-RU" sz="1400" dirty="0">
                <a:cs typeface="Calibri" panose="020F0502020204030204" pitchFamily="34" charset="0"/>
              </a:rPr>
              <a:t> YELLOW, GREEN, RED, PHI, GRAVITY_ACCELERATION </a:t>
            </a:r>
            <a:r>
              <a:rPr lang="en-US" altLang="ru-RU" sz="1400" dirty="0" err="1">
                <a:cs typeface="Calibri" panose="020F0502020204030204" pitchFamily="34" charset="0"/>
              </a:rPr>
              <a:t>dan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sebagainya</a:t>
            </a:r>
            <a:r>
              <a:rPr lang="en-US" altLang="ru-RU" sz="1400" dirty="0">
                <a:cs typeface="Calibri" panose="020F0502020204030204" pitchFamily="34" charset="0"/>
              </a:rPr>
              <a:t>.</a:t>
            </a:r>
            <a:endParaRPr lang="ru-RU" altLang="ru-RU" sz="1400" dirty="0">
              <a:cs typeface="Calibri" panose="020F0502020204030204" pitchFamily="34" charset="0"/>
            </a:endParaRPr>
          </a:p>
        </p:txBody>
      </p:sp>
      <p:sp>
        <p:nvSpPr>
          <p:cNvPr id="61" name="TextBox 93">
            <a:extLst>
              <a:ext uri="{FF2B5EF4-FFF2-40B4-BE49-F238E27FC236}">
                <a16:creationId xmlns="" xmlns:a16="http://schemas.microsoft.com/office/drawing/2014/main" id="{0001861D-17C6-F04D-9E8A-AFDEA5827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338" y="5408485"/>
            <a:ext cx="348138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1400" dirty="0" err="1">
                <a:cs typeface="Calibri" panose="020F0502020204030204" pitchFamily="34" charset="0"/>
              </a:rPr>
              <a:t>Dimulai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dengan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menggunakan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huruf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kecil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dan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berupa</a:t>
            </a:r>
            <a:r>
              <a:rPr lang="en-US" altLang="ru-RU" sz="1400" dirty="0">
                <a:cs typeface="Calibri" panose="020F0502020204030204" pitchFamily="34" charset="0"/>
              </a:rPr>
              <a:t> kata </a:t>
            </a:r>
            <a:r>
              <a:rPr lang="en-US" altLang="ru-RU" sz="1400" dirty="0" err="1">
                <a:cs typeface="Calibri" panose="020F0502020204030204" pitchFamily="34" charset="0"/>
              </a:rPr>
              <a:t>kerja</a:t>
            </a:r>
            <a:r>
              <a:rPr lang="en-US" altLang="ru-RU" sz="1400" dirty="0">
                <a:cs typeface="Calibri" panose="020F0502020204030204" pitchFamily="34" charset="0"/>
              </a:rPr>
              <a:t>, </a:t>
            </a:r>
            <a:r>
              <a:rPr lang="en-US" altLang="ru-RU" sz="1400" dirty="0" err="1">
                <a:cs typeface="Calibri" panose="020F0502020204030204" pitchFamily="34" charset="0"/>
              </a:rPr>
              <a:t>misalnya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makan</a:t>
            </a:r>
            <a:r>
              <a:rPr lang="en-US" altLang="ru-RU" sz="1400" dirty="0">
                <a:cs typeface="Calibri" panose="020F0502020204030204" pitchFamily="34" charset="0"/>
              </a:rPr>
              <a:t>(), </a:t>
            </a:r>
            <a:r>
              <a:rPr lang="en-US" altLang="ru-RU" sz="1400" dirty="0" err="1">
                <a:cs typeface="Calibri" panose="020F0502020204030204" pitchFamily="34" charset="0"/>
              </a:rPr>
              <a:t>lari</a:t>
            </a:r>
            <a:r>
              <a:rPr lang="en-US" altLang="ru-RU" sz="1400" dirty="0">
                <a:cs typeface="Calibri" panose="020F0502020204030204" pitchFamily="34" charset="0"/>
              </a:rPr>
              <a:t>(),print(), </a:t>
            </a:r>
            <a:r>
              <a:rPr lang="en-US" altLang="ru-RU" sz="1400" dirty="0" err="1">
                <a:cs typeface="Calibri" panose="020F0502020204030204" pitchFamily="34" charset="0"/>
              </a:rPr>
              <a:t>println</a:t>
            </a:r>
            <a:r>
              <a:rPr lang="en-US" altLang="ru-RU" sz="1400" dirty="0">
                <a:cs typeface="Calibri" panose="020F0502020204030204" pitchFamily="34" charset="0"/>
              </a:rPr>
              <a:t>(), </a:t>
            </a:r>
            <a:r>
              <a:rPr lang="en-US" altLang="ru-RU" sz="1400" dirty="0" err="1">
                <a:cs typeface="Calibri" panose="020F0502020204030204" pitchFamily="34" charset="0"/>
              </a:rPr>
              <a:t>dan</a:t>
            </a:r>
            <a:r>
              <a:rPr lang="en-US" altLang="ru-RU" sz="1400" dirty="0">
                <a:cs typeface="Calibri" panose="020F0502020204030204" pitchFamily="34" charset="0"/>
              </a:rPr>
              <a:t> </a:t>
            </a:r>
            <a:r>
              <a:rPr lang="en-US" altLang="ru-RU" sz="1400" dirty="0" err="1">
                <a:cs typeface="Calibri" panose="020F0502020204030204" pitchFamily="34" charset="0"/>
              </a:rPr>
              <a:t>sebagainya</a:t>
            </a:r>
            <a:r>
              <a:rPr lang="en-US" altLang="ru-RU" sz="1400" dirty="0">
                <a:cs typeface="Calibri" panose="020F0502020204030204" pitchFamily="34" charset="0"/>
              </a:rPr>
              <a:t>.</a:t>
            </a:r>
            <a:endParaRPr lang="ru-RU" altLang="ru-RU" sz="1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0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=""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7533431" y="399258"/>
            <a:ext cx="430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1B3564"/>
                </a:solidFill>
              </a:rPr>
              <a:t>Muhammad Akbar </a:t>
            </a:r>
            <a:r>
              <a:rPr lang="en-US" dirty="0" err="1">
                <a:solidFill>
                  <a:srgbClr val="1B3564"/>
                </a:solidFill>
              </a:rPr>
              <a:t>Maulana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39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Variabel</a:t>
            </a:r>
            <a:r>
              <a:rPr lang="en-US" i="1" dirty="0">
                <a:solidFill>
                  <a:schemeClr val="bg1"/>
                </a:solidFill>
              </a:rPr>
              <a:t> Dan </a:t>
            </a:r>
            <a:r>
              <a:rPr lang="en-US" i="1" dirty="0" err="1">
                <a:solidFill>
                  <a:schemeClr val="bg1"/>
                </a:solidFill>
              </a:rPr>
              <a:t>Tipe</a:t>
            </a:r>
            <a:r>
              <a:rPr lang="en-US" i="1" dirty="0">
                <a:solidFill>
                  <a:schemeClr val="bg1"/>
                </a:solidFill>
              </a:rPr>
              <a:t> Data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B9C8818-5010-8240-9BE7-747D900F9803}"/>
              </a:ext>
            </a:extLst>
          </p:cNvPr>
          <p:cNvSpPr txBox="1"/>
          <p:nvPr/>
        </p:nvSpPr>
        <p:spPr>
          <a:xfrm>
            <a:off x="2705648" y="1075708"/>
            <a:ext cx="678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/>
              <a:t>Konversi</a:t>
            </a:r>
            <a:r>
              <a:rPr lang="en-US" sz="4000" b="1" dirty="0"/>
              <a:t>  </a:t>
            </a:r>
            <a:r>
              <a:rPr lang="en-US" sz="4000" b="1" dirty="0" err="1"/>
              <a:t>tipe</a:t>
            </a:r>
            <a:r>
              <a:rPr lang="en-US" sz="4000" b="1" dirty="0"/>
              <a:t> data </a:t>
            </a:r>
            <a:r>
              <a:rPr lang="en-US" sz="4000" b="1" dirty="0" err="1"/>
              <a:t>dan</a:t>
            </a:r>
            <a:r>
              <a:rPr lang="en-US" sz="4000" b="1" dirty="0"/>
              <a:t> casting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14A7D50-038E-D241-98BE-CD476340AD07}"/>
              </a:ext>
            </a:extLst>
          </p:cNvPr>
          <p:cNvSpPr/>
          <p:nvPr/>
        </p:nvSpPr>
        <p:spPr>
          <a:xfrm>
            <a:off x="5575244" y="1994272"/>
            <a:ext cx="1041512" cy="83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BBF1A9E-8D17-164A-A737-C3C6B9F2ADF1}"/>
              </a:ext>
            </a:extLst>
          </p:cNvPr>
          <p:cNvSpPr txBox="1"/>
          <p:nvPr/>
        </p:nvSpPr>
        <p:spPr>
          <a:xfrm>
            <a:off x="731782" y="2361422"/>
            <a:ext cx="16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19C9E"/>
                </a:solidFill>
              </a:rPr>
              <a:t>Apa</a:t>
            </a:r>
            <a:r>
              <a:rPr lang="en-US" b="1" dirty="0" smtClean="0">
                <a:solidFill>
                  <a:srgbClr val="019C9E"/>
                </a:solidFill>
              </a:rPr>
              <a:t> </a:t>
            </a:r>
            <a:r>
              <a:rPr lang="en-US" b="1" dirty="0" err="1" smtClean="0">
                <a:solidFill>
                  <a:srgbClr val="019C9E"/>
                </a:solidFill>
              </a:rPr>
              <a:t>itu</a:t>
            </a:r>
            <a:r>
              <a:rPr lang="en-US" b="1" dirty="0" smtClean="0">
                <a:solidFill>
                  <a:srgbClr val="019C9E"/>
                </a:solidFill>
              </a:rPr>
              <a:t> Casting</a:t>
            </a:r>
            <a:endParaRPr lang="en-US" b="1" dirty="0">
              <a:solidFill>
                <a:srgbClr val="019C9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532F3E-9B07-7246-8DFD-D15C3D9B8F01}"/>
              </a:ext>
            </a:extLst>
          </p:cNvPr>
          <p:cNvSpPr txBox="1"/>
          <p:nvPr/>
        </p:nvSpPr>
        <p:spPr>
          <a:xfrm>
            <a:off x="731782" y="2706795"/>
            <a:ext cx="4843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Casting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type data </a:t>
            </a:r>
            <a:r>
              <a:rPr lang="en-US" dirty="0" err="1"/>
              <a:t>ke</a:t>
            </a:r>
            <a:r>
              <a:rPr lang="en-US" dirty="0"/>
              <a:t> type data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type data. Type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di Bahasa Java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Pemrograman</a:t>
            </a:r>
            <a:r>
              <a:rPr lang="en-US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2C8C701-DA2F-DB41-85E9-89BA7844F8E1}"/>
              </a:ext>
            </a:extLst>
          </p:cNvPr>
          <p:cNvSpPr txBox="1"/>
          <p:nvPr/>
        </p:nvSpPr>
        <p:spPr>
          <a:xfrm>
            <a:off x="6402053" y="2361422"/>
            <a:ext cx="17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19C9E"/>
                </a:solidFill>
              </a:rPr>
              <a:t>Apa</a:t>
            </a:r>
            <a:r>
              <a:rPr lang="en-US" b="1" dirty="0" smtClean="0">
                <a:solidFill>
                  <a:srgbClr val="019C9E"/>
                </a:solidFill>
              </a:rPr>
              <a:t> </a:t>
            </a:r>
            <a:r>
              <a:rPr lang="en-US" b="1" dirty="0" err="1" smtClean="0">
                <a:solidFill>
                  <a:srgbClr val="019C9E"/>
                </a:solidFill>
              </a:rPr>
              <a:t>itu</a:t>
            </a:r>
            <a:r>
              <a:rPr lang="en-US" b="1" dirty="0" smtClean="0">
                <a:solidFill>
                  <a:srgbClr val="019C9E"/>
                </a:solidFill>
              </a:rPr>
              <a:t> </a:t>
            </a:r>
            <a:r>
              <a:rPr lang="en-US" b="1" dirty="0" err="1" smtClean="0">
                <a:solidFill>
                  <a:srgbClr val="019C9E"/>
                </a:solidFill>
              </a:rPr>
              <a:t>Konversi</a:t>
            </a:r>
            <a:endParaRPr lang="en-US" b="1" dirty="0">
              <a:solidFill>
                <a:srgbClr val="019C9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22A17CB-AD6D-4A49-920D-C55EB2EE2540}"/>
              </a:ext>
            </a:extLst>
          </p:cNvPr>
          <p:cNvSpPr txBox="1"/>
          <p:nvPr/>
        </p:nvSpPr>
        <p:spPr>
          <a:xfrm>
            <a:off x="6402053" y="2706795"/>
            <a:ext cx="4843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Proses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type data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Alasannya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data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mencukupi</a:t>
            </a:r>
            <a:r>
              <a:rPr lang="en-US" dirty="0"/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=""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7533431" y="399258"/>
            <a:ext cx="430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1B3564"/>
                </a:solidFill>
              </a:rPr>
              <a:t>Muhammad Akbar </a:t>
            </a:r>
            <a:r>
              <a:rPr lang="en-US" dirty="0" err="1">
                <a:solidFill>
                  <a:srgbClr val="1B3564"/>
                </a:solidFill>
              </a:rPr>
              <a:t>Maulana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S.Kom</a:t>
            </a:r>
            <a:r>
              <a:rPr lang="en-US" dirty="0">
                <a:solidFill>
                  <a:srgbClr val="1B3564"/>
                </a:solidFill>
              </a:rPr>
              <a:t>, </a:t>
            </a:r>
            <a:r>
              <a:rPr lang="en-US" dirty="0" err="1">
                <a:solidFill>
                  <a:srgbClr val="1B3564"/>
                </a:solidFill>
              </a:rPr>
              <a:t>M.Kom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39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Variabel</a:t>
            </a:r>
            <a:r>
              <a:rPr lang="en-US" i="1" dirty="0">
                <a:solidFill>
                  <a:schemeClr val="bg1"/>
                </a:solidFill>
              </a:rPr>
              <a:t> Dan </a:t>
            </a:r>
            <a:r>
              <a:rPr lang="en-US" i="1" dirty="0" err="1">
                <a:solidFill>
                  <a:schemeClr val="bg1"/>
                </a:solidFill>
              </a:rPr>
              <a:t>Tipe</a:t>
            </a:r>
            <a:r>
              <a:rPr lang="en-US" i="1" dirty="0">
                <a:solidFill>
                  <a:schemeClr val="bg1"/>
                </a:solidFill>
              </a:rPr>
              <a:t> Data 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4" name="Rectangle 15">
            <a:extLst>
              <a:ext uri="{FF2B5EF4-FFF2-40B4-BE49-F238E27FC236}">
                <a16:creationId xmlns="" xmlns:a16="http://schemas.microsoft.com/office/drawing/2014/main" id="{16104560-B2C2-4A47-8822-A61C280F7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41" y="1903570"/>
            <a:ext cx="469214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dirty="0" err="1"/>
              <a:t>Jika</a:t>
            </a:r>
            <a:r>
              <a:rPr lang="en-US" sz="2400" dirty="0"/>
              <a:t> di </a:t>
            </a:r>
            <a:r>
              <a:rPr lang="en-US" sz="2400" dirty="0" err="1"/>
              <a:t>konversi</a:t>
            </a:r>
            <a:r>
              <a:rPr lang="en-US" sz="2400" dirty="0"/>
              <a:t> </a:t>
            </a:r>
            <a:r>
              <a:rPr lang="en-US" sz="2400" dirty="0" err="1"/>
              <a:t>contohnya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integer </a:t>
            </a:r>
            <a:r>
              <a:rPr lang="en-US" sz="2400" dirty="0" err="1"/>
              <a:t>ke</a:t>
            </a:r>
            <a:r>
              <a:rPr lang="en-US" sz="2400" dirty="0"/>
              <a:t> float, integer </a:t>
            </a:r>
            <a:r>
              <a:rPr lang="en-US" sz="2400" dirty="0" err="1"/>
              <a:t>ke</a:t>
            </a:r>
            <a:r>
              <a:rPr lang="en-US" sz="2400" dirty="0"/>
              <a:t> long, float </a:t>
            </a:r>
            <a:r>
              <a:rPr lang="en-US" sz="2400" dirty="0" err="1"/>
              <a:t>ke</a:t>
            </a:r>
            <a:r>
              <a:rPr lang="en-US" sz="2400" dirty="0"/>
              <a:t> double,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seterusnya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Casting yang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integer </a:t>
            </a:r>
            <a:r>
              <a:rPr lang="en-US" sz="2400" dirty="0" err="1"/>
              <a:t>ke</a:t>
            </a:r>
            <a:r>
              <a:rPr lang="en-US" sz="2400" dirty="0"/>
              <a:t> String, String </a:t>
            </a:r>
            <a:r>
              <a:rPr lang="en-US" sz="2400" dirty="0" err="1"/>
              <a:t>ke</a:t>
            </a:r>
            <a:r>
              <a:rPr lang="en-US" sz="2400" dirty="0"/>
              <a:t> integer, float </a:t>
            </a:r>
            <a:r>
              <a:rPr lang="en-US" sz="2400" dirty="0" err="1"/>
              <a:t>ke</a:t>
            </a:r>
            <a:r>
              <a:rPr lang="en-US" sz="2400" dirty="0"/>
              <a:t> String, String </a:t>
            </a:r>
            <a:r>
              <a:rPr lang="en-US" sz="2400" dirty="0" err="1"/>
              <a:t>ke</a:t>
            </a:r>
            <a:r>
              <a:rPr lang="en-US" sz="2400" dirty="0"/>
              <a:t> float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ketentuan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di java.</a:t>
            </a:r>
          </a:p>
          <a:p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coding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merubah</a:t>
            </a:r>
            <a:r>
              <a:rPr lang="en-US" sz="2400" dirty="0"/>
              <a:t> integer </a:t>
            </a:r>
            <a:r>
              <a:rPr lang="en-US" sz="2400" dirty="0" err="1"/>
              <a:t>ke</a:t>
            </a:r>
            <a:r>
              <a:rPr lang="en-US" sz="2400" dirty="0"/>
              <a:t> long: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47"/>
          <a:stretch/>
        </p:blipFill>
        <p:spPr>
          <a:xfrm>
            <a:off x="6237765" y="1952488"/>
            <a:ext cx="559812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8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 descr="Text&#10;&#10;Description automatically generated">
            <a:extLst>
              <a:ext uri="{FF2B5EF4-FFF2-40B4-BE49-F238E27FC236}">
                <a16:creationId xmlns="" xmlns:a16="http://schemas.microsoft.com/office/drawing/2014/main" id="{3E26422A-6CDB-F44E-BF74-9EA951EC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06C78D-07EF-8E41-9764-0E98B9B57473}"/>
              </a:ext>
            </a:extLst>
          </p:cNvPr>
          <p:cNvSpPr txBox="1"/>
          <p:nvPr/>
        </p:nvSpPr>
        <p:spPr>
          <a:xfrm>
            <a:off x="7533431" y="399258"/>
            <a:ext cx="430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1B3564"/>
                </a:solidFill>
              </a:rPr>
              <a:t>Muhammad Akbar Maulana, S.Kom, M.Kom</a:t>
            </a:r>
            <a:endParaRPr lang="en-US" dirty="0">
              <a:solidFill>
                <a:srgbClr val="1B356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49525CA-6759-DA44-980E-E9AC2A161040}"/>
              </a:ext>
            </a:extLst>
          </p:cNvPr>
          <p:cNvSpPr/>
          <p:nvPr/>
        </p:nvSpPr>
        <p:spPr>
          <a:xfrm>
            <a:off x="356108" y="6182975"/>
            <a:ext cx="10794491" cy="465221"/>
          </a:xfrm>
          <a:prstGeom prst="rect">
            <a:avLst/>
          </a:prstGeom>
          <a:solidFill>
            <a:srgbClr val="02C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A3CC19A-1914-D54D-B4C1-52FA9C0AC8D9}"/>
              </a:ext>
            </a:extLst>
          </p:cNvPr>
          <p:cNvSpPr/>
          <p:nvPr/>
        </p:nvSpPr>
        <p:spPr>
          <a:xfrm>
            <a:off x="11245515" y="6176749"/>
            <a:ext cx="590375" cy="465221"/>
          </a:xfrm>
          <a:prstGeom prst="rect">
            <a:avLst/>
          </a:prstGeom>
          <a:solidFill>
            <a:srgbClr val="1B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0FFDF66-1FA1-2943-B6B0-184D61720CE8}"/>
              </a:ext>
            </a:extLst>
          </p:cNvPr>
          <p:cNvSpPr txBox="1"/>
          <p:nvPr/>
        </p:nvSpPr>
        <p:spPr>
          <a:xfrm>
            <a:off x="491576" y="6224693"/>
            <a:ext cx="22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Makul</a:t>
            </a:r>
            <a:r>
              <a:rPr lang="en-US" i="1" dirty="0">
                <a:solidFill>
                  <a:schemeClr val="bg1"/>
                </a:solidFill>
              </a:rPr>
              <a:t> Title Goes Here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72E7FD8-D4C1-FD4C-83F4-E65383A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224" y="6224693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z="1800" smtClean="0">
                <a:solidFill>
                  <a:schemeClr val="bg1"/>
                </a:solidFill>
              </a:rPr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="" xmlns:a16="http://schemas.microsoft.com/office/drawing/2014/main" id="{75674E8D-C614-2D4A-9226-BBC4B927A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322" y="859227"/>
            <a:ext cx="354809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400" dirty="0" err="1"/>
              <a:t>Dalam</a:t>
            </a:r>
            <a:r>
              <a:rPr lang="en-US" sz="2400" dirty="0"/>
              <a:t> Casting, </a:t>
            </a:r>
            <a:r>
              <a:rPr lang="en-US" sz="2400" dirty="0" err="1"/>
              <a:t>ada</a:t>
            </a:r>
            <a:r>
              <a:rPr lang="en-US" sz="2400" dirty="0"/>
              <a:t> coding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diperhatikan</a:t>
            </a:r>
            <a:endParaRPr lang="en-US" altLang="en-US" sz="2400" dirty="0"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47">
            <a:extLst>
              <a:ext uri="{FF2B5EF4-FFF2-40B4-BE49-F238E27FC236}">
                <a16:creationId xmlns="" xmlns:a16="http://schemas.microsoft.com/office/drawing/2014/main" id="{C8BF2641-3E33-BD44-B973-F42C9BF92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052" y="2233833"/>
            <a:ext cx="2470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coding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merubah</a:t>
            </a:r>
            <a:r>
              <a:rPr lang="en-US" sz="1400" dirty="0"/>
              <a:t> String </a:t>
            </a:r>
            <a:r>
              <a:rPr lang="en-US" sz="1400" dirty="0" err="1"/>
              <a:t>ke</a:t>
            </a:r>
            <a:r>
              <a:rPr lang="en-US" sz="1400" dirty="0"/>
              <a:t> integer </a:t>
            </a:r>
            <a:endParaRPr lang="en-US" altLang="en-US" sz="1400" dirty="0">
              <a:cs typeface="Calibri" panose="020F0502020204030204" pitchFamily="34" charset="0"/>
            </a:endParaRPr>
          </a:p>
        </p:txBody>
      </p:sp>
      <p:sp>
        <p:nvSpPr>
          <p:cNvPr id="20" name="TextBox 47">
            <a:extLst>
              <a:ext uri="{FF2B5EF4-FFF2-40B4-BE49-F238E27FC236}">
                <a16:creationId xmlns="" xmlns:a16="http://schemas.microsoft.com/office/drawing/2014/main" id="{137F8C70-56EA-B34C-82CD-02B90283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183" y="4697815"/>
            <a:ext cx="2470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coding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merubah</a:t>
            </a:r>
            <a:r>
              <a:rPr lang="en-US" sz="1400" dirty="0"/>
              <a:t> integer </a:t>
            </a:r>
            <a:r>
              <a:rPr lang="en-US" sz="1400" dirty="0" err="1"/>
              <a:t>ke</a:t>
            </a:r>
            <a:r>
              <a:rPr lang="en-US" sz="1400" dirty="0"/>
              <a:t> String</a:t>
            </a:r>
            <a:endParaRPr lang="en-US" altLang="en-US" sz="1400" dirty="0"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80" y="4222297"/>
            <a:ext cx="5238494" cy="1902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88" y="1833575"/>
            <a:ext cx="5209816" cy="19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EB0865E-F04F-9746-AAD5-2C7D653C0D3B}"/>
              </a:ext>
            </a:extLst>
          </p:cNvPr>
          <p:cNvSpPr txBox="1"/>
          <p:nvPr/>
        </p:nvSpPr>
        <p:spPr>
          <a:xfrm>
            <a:off x="998617" y="2598003"/>
            <a:ext cx="4401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100" dirty="0" err="1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Terima</a:t>
            </a:r>
            <a:r>
              <a:rPr lang="en-US" sz="4800" b="1" spc="1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Kasih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207E052-08AE-4D4F-95C1-120B7F99B716}"/>
              </a:ext>
            </a:extLst>
          </p:cNvPr>
          <p:cNvSpPr/>
          <p:nvPr/>
        </p:nvSpPr>
        <p:spPr>
          <a:xfrm>
            <a:off x="1127208" y="3852303"/>
            <a:ext cx="72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1BEDA83-51FD-F443-8F77-2BDD58D624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1171" y="5841246"/>
            <a:ext cx="594000" cy="59400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402477BB-966A-C947-8E77-73C50C59730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5211" y="5841245"/>
            <a:ext cx="594000" cy="594000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0EDD3A15-B610-B94E-9A2C-AF2D82C780A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12" y="5841246"/>
            <a:ext cx="594000" cy="594000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2FAA27DA-EBE3-A544-ABA6-5B444F4F28B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2169" y="5841245"/>
            <a:ext cx="594000" cy="594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853E77A-5383-F448-B775-087F670A73AA}"/>
              </a:ext>
            </a:extLst>
          </p:cNvPr>
          <p:cNvSpPr txBox="1"/>
          <p:nvPr/>
        </p:nvSpPr>
        <p:spPr>
          <a:xfrm>
            <a:off x="1122959" y="5984357"/>
            <a:ext cx="122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www.itts.ac.id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EAA1907-2C14-9E4B-B918-68CFFB3ED0C1}"/>
              </a:ext>
            </a:extLst>
          </p:cNvPr>
          <p:cNvSpPr txBox="1"/>
          <p:nvPr/>
        </p:nvSpPr>
        <p:spPr>
          <a:xfrm>
            <a:off x="3558418" y="5984357"/>
            <a:ext cx="940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ittstangsel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282BFC4-C690-534B-9396-C36791668932}"/>
              </a:ext>
            </a:extLst>
          </p:cNvPr>
          <p:cNvSpPr txBox="1"/>
          <p:nvPr/>
        </p:nvSpPr>
        <p:spPr>
          <a:xfrm>
            <a:off x="5892458" y="5984357"/>
            <a:ext cx="110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ittstangsel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E6684C0-5D66-014D-A5A8-1B9AE858E6BF}"/>
              </a:ext>
            </a:extLst>
          </p:cNvPr>
          <p:cNvSpPr txBox="1"/>
          <p:nvPr/>
        </p:nvSpPr>
        <p:spPr>
          <a:xfrm>
            <a:off x="8234732" y="5984357"/>
            <a:ext cx="2819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Teknologi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Tangerang Selatan</a:t>
            </a:r>
          </a:p>
        </p:txBody>
      </p:sp>
      <p:pic>
        <p:nvPicPr>
          <p:cNvPr id="13" name="Picture 12" descr="A picture containing graphical user interface, text&#10;&#10;Description automatically generated">
            <a:extLst>
              <a:ext uri="{FF2B5EF4-FFF2-40B4-BE49-F238E27FC236}">
                <a16:creationId xmlns="" xmlns:a16="http://schemas.microsoft.com/office/drawing/2014/main" id="{B1F2A1C7-D4DA-664F-A7D9-EB1D066CB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09" y="209804"/>
            <a:ext cx="2923540" cy="74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5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542</Words>
  <Application>Microsoft Macintosh PowerPoint</Application>
  <PresentationFormat>Widescreen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Choirul Anwar</dc:creator>
  <cp:lastModifiedBy>Microsoft Office User</cp:lastModifiedBy>
  <cp:revision>37</cp:revision>
  <dcterms:created xsi:type="dcterms:W3CDTF">2020-09-26T10:37:16Z</dcterms:created>
  <dcterms:modified xsi:type="dcterms:W3CDTF">2020-10-20T00:16:14Z</dcterms:modified>
</cp:coreProperties>
</file>