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9"/>
  </p:notesMasterIdLst>
  <p:sldIdLst>
    <p:sldId id="256" r:id="rId2"/>
    <p:sldId id="258" r:id="rId3"/>
    <p:sldId id="284" r:id="rId4"/>
    <p:sldId id="282" r:id="rId5"/>
    <p:sldId id="270" r:id="rId6"/>
    <p:sldId id="275" r:id="rId7"/>
    <p:sldId id="27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4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459184" y="114596"/>
            <a:ext cx="6710216" cy="1515578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Google Shape;248;p35"/>
          <p:cNvSpPr txBox="1">
            <a:spLocks/>
          </p:cNvSpPr>
          <p:nvPr/>
        </p:nvSpPr>
        <p:spPr>
          <a:xfrm>
            <a:off x="1554717" y="1757174"/>
            <a:ext cx="8519150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СИСТЕМЫ УПРАВЛЕНИЯ ЦВЕТОЧНЫМ МАГАЗИНОМ «РОМАШКА»</a:t>
            </a: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160083" y="4494872"/>
            <a:ext cx="7308417" cy="149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Новоселова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В.А.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4;p36"/>
          <p:cNvSpPr txBox="1">
            <a:spLocks noGrp="1"/>
          </p:cNvSpPr>
          <p:nvPr>
            <p:ph type="body" idx="1"/>
          </p:nvPr>
        </p:nvSpPr>
        <p:spPr>
          <a:xfrm>
            <a:off x="703859" y="1032933"/>
            <a:ext cx="8871942" cy="1727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Актуальность данного курсового проекта заключается в том, что он позволяет сократить время, используемое на учет цветочной продукции и запись заказов клиентов.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703858" y="222832"/>
            <a:ext cx="4824875" cy="810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5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Актуальность</a:t>
            </a:r>
            <a:endParaRPr lang="en-US" sz="48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Google Shape;255;p36"/>
          <p:cNvSpPr txBox="1">
            <a:spLocks/>
          </p:cNvSpPr>
          <p:nvPr/>
        </p:nvSpPr>
        <p:spPr>
          <a:xfrm>
            <a:off x="703858" y="2997201"/>
            <a:ext cx="2897009" cy="7762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Цель</a:t>
            </a:r>
            <a:endParaRPr lang="en-US" sz="6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Google Shape;254;p36"/>
          <p:cNvSpPr txBox="1">
            <a:spLocks/>
          </p:cNvSpPr>
          <p:nvPr/>
        </p:nvSpPr>
        <p:spPr>
          <a:xfrm>
            <a:off x="703858" y="3959491"/>
            <a:ext cx="9066675" cy="18571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Целью данного курсового проекта является разработка клиентской части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десктопного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приложения, которое будет взаимодействовать с базой данных.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703858" y="222832"/>
            <a:ext cx="4824875" cy="810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5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Задачи</a:t>
            </a:r>
            <a:endParaRPr lang="en-US" sz="48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8777131" cy="45921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89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Разработка дизайна для приложения;</a:t>
            </a:r>
          </a:p>
          <a:p>
            <a:pPr marL="914389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Создание базы данных на </a:t>
            </a:r>
            <a:r>
              <a:rPr lang="ru-RU" sz="3600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914389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Разработка логики приложения.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3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636125" y="222832"/>
            <a:ext cx="8685675" cy="810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4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Разработка логики приложения</a:t>
            </a: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636126" y="1282261"/>
            <a:ext cx="9312208" cy="420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133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При разработки внутренних модулей и логики приложения использовались следующие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библиотеки и СУБД: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PyQt5 –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отвечает за графическую составляющую;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Aiosqlite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-  отвечает за асинхронное выполнение запросов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Asyncqt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– асинхронная работа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PyQt5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– представляет собой базу данных.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4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9228" y="0"/>
            <a:ext cx="12192000" cy="714727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83735" y="934861"/>
            <a:ext cx="8449731" cy="5279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результате выполнения курсового проекта была написана программа «chamomile.exe» для упрощения и удобства учета цветочной продукции на складе и оформления заказов клиентов в цветочном магазине «Ромашка».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В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ходе работы были проанализированы: предметная область, существующие разработки, получены навыки по созданию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десктопных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приложений и работе с БД.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Также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планируется продолжение работы над данным проектом с целью расширения возможностей и удобства приложения для пользователей. 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5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391" y="-296334"/>
            <a:ext cx="7931754" cy="97820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Список используемой литературы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804" y="296937"/>
            <a:ext cx="9755330" cy="6425595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Лутц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М.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Карманный справочник, 3-е издание / пер. с англ. - М.: ООО «И.Д. Вильямс», 2015. – 320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Лутц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М. Изучаем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5-е издание / пер. с англ. СПБ.: ООО “Диалектика”, 2019. — 832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Маккинни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У.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и анализ данных: Первичная обработка данных с применением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Jupiter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с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англ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А.  А.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Слинкина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 3-е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изд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– М.: МК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Пресс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2023. – 536 с.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Бэрри П. Изучаем программирование на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М.А.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Райтман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– М.: Издательство «Э», 2017. – 624 с.: ил. - (Мировой компьютерный бестселлер)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Свейгарт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Э. Автоматизация рутинных задач с помощью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: практическое руководство для начинающих. 2-е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изд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- М.: ООО «И.Д. Вильямс», 2021. – 592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Доусон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М. Программируем на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- М.: ООО Издательство «Питер», 2022. – 416 с.: ил.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Бейдер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Д. Чистый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Тонкости программирования для профи / пер. с англ. - М.: ООО Издательство «Питер», 2022. – 288 с.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Любанович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Б. Простой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Современный стиль программирования / пер. с англ. - М.: ООО Издательство «Питер», 2021. – 592 с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6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459184" y="114596"/>
            <a:ext cx="6710216" cy="1515578"/>
          </a:xfrm>
          <a:prstGeom prst="rect">
            <a:avLst/>
          </a:prstGeom>
          <a:ln/>
        </p:spPr>
      </p:pic>
      <p:sp>
        <p:nvSpPr>
          <p:cNvPr id="6" name="Google Shape;255;p36"/>
          <p:cNvSpPr txBox="1">
            <a:spLocks/>
          </p:cNvSpPr>
          <p:nvPr/>
        </p:nvSpPr>
        <p:spPr>
          <a:xfrm>
            <a:off x="1770184" y="2373311"/>
            <a:ext cx="8088216" cy="45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Спасибо за внимание!</a:t>
            </a:r>
            <a:endParaRPr lang="en-US" sz="4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Google Shape;254;p36">
            <a:extLst>
              <a:ext uri="{FF2B5EF4-FFF2-40B4-BE49-F238E27FC236}">
                <a16:creationId xmlns:a16="http://schemas.microsoft.com/office/drawing/2014/main" id="{4A6C3566-5F10-41CC-AE62-EA59577E0086}"/>
              </a:ext>
            </a:extLst>
          </p:cNvPr>
          <p:cNvSpPr txBox="1">
            <a:spLocks/>
          </p:cNvSpPr>
          <p:nvPr/>
        </p:nvSpPr>
        <p:spPr>
          <a:xfrm>
            <a:off x="2314863" y="3056234"/>
            <a:ext cx="6749471" cy="225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Курсовую работу выполнил студент</a:t>
            </a:r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Новоселова Варвара Андреевна</a:t>
            </a:r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Группа П1-19</a:t>
            </a:r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г</a:t>
            </a:r>
            <a:r>
              <a:rPr lang="ru-RU" sz="2400" dirty="0" smtClean="0"/>
              <a:t>. Королёв</a:t>
            </a:r>
            <a:r>
              <a:rPr lang="ru-RU" sz="2400" dirty="0"/>
              <a:t>, </a:t>
            </a:r>
            <a:r>
              <a:rPr lang="ru-RU" sz="2400" dirty="0" smtClean="0"/>
              <a:t>2023 г.</a:t>
            </a:r>
            <a:endParaRPr lang="ru-RU" sz="2400" dirty="0"/>
          </a:p>
          <a:p>
            <a:pPr marL="0" indent="0">
              <a:lnSpc>
                <a:spcPct val="150000"/>
              </a:lnSpc>
              <a:buFont typeface="Anaheim"/>
              <a:buNone/>
            </a:pP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9D3-C75F-462D-BF89-48847064CDEF}"/>
              </a:ext>
            </a:extLst>
          </p:cNvPr>
          <p:cNvSpPr txBox="1"/>
          <p:nvPr/>
        </p:nvSpPr>
        <p:spPr>
          <a:xfrm>
            <a:off x="392423" y="5870837"/>
            <a:ext cx="4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Телефон: 8(977)642-64-58</a:t>
            </a:r>
          </a:p>
          <a:p>
            <a:r>
              <a:rPr lang="en-US" sz="2000" dirty="0">
                <a:solidFill>
                  <a:schemeClr val="bg2"/>
                </a:solidFill>
              </a:rPr>
              <a:t>E-mail: wendia1234qwer@mail.ru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7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Другая 1">
      <a:dk1>
        <a:srgbClr val="1E1E1E"/>
      </a:dk1>
      <a:lt1>
        <a:srgbClr val="FFFFFF"/>
      </a:lt1>
      <a:dk2>
        <a:srgbClr val="282828"/>
      </a:dk2>
      <a:lt2>
        <a:srgbClr val="3C3C3C"/>
      </a:lt2>
      <a:accent1>
        <a:srgbClr val="026E45"/>
      </a:accent1>
      <a:accent2>
        <a:srgbClr val="7EF291"/>
      </a:accent2>
      <a:accent3>
        <a:srgbClr val="8BE1FF"/>
      </a:accent3>
      <a:accent4>
        <a:srgbClr val="96B943"/>
      </a:accent4>
      <a:accent5>
        <a:srgbClr val="E6B91E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554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Microsoft YaHei UI Light</vt:lpstr>
      <vt:lpstr>Amatic SC</vt:lpstr>
      <vt:lpstr>Anaheim</vt:lpstr>
      <vt:lpstr>Arial</vt:lpstr>
      <vt:lpstr>Bahnschrift Light</vt:lpstr>
      <vt:lpstr>Calibri</vt:lpstr>
      <vt:lpstr>Corbel Light</vt:lpstr>
      <vt:lpstr>Montserrat</vt:lpstr>
      <vt:lpstr>Trebuchet MS</vt:lpstr>
      <vt:lpstr>Wingdings 3</vt:lpstr>
      <vt:lpstr>Грань</vt:lpstr>
      <vt:lpstr>Презентация PowerPoint</vt:lpstr>
      <vt:lpstr>Актуальность</vt:lpstr>
      <vt:lpstr>Задачи</vt:lpstr>
      <vt:lpstr>Разработка логики приложения</vt:lpstr>
      <vt:lpstr>Заключение</vt:lpstr>
      <vt:lpstr>Список используемой литературы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Варвара Новоселова</cp:lastModifiedBy>
  <cp:revision>52</cp:revision>
  <dcterms:created xsi:type="dcterms:W3CDTF">2019-03-02T10:27:17Z</dcterms:created>
  <dcterms:modified xsi:type="dcterms:W3CDTF">2023-03-30T22:50:18Z</dcterms:modified>
</cp:coreProperties>
</file>