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4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xmlns="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459184" y="114596"/>
            <a:ext cx="6710216" cy="1515578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Google Shape;248;p35"/>
          <p:cNvSpPr txBox="1">
            <a:spLocks/>
          </p:cNvSpPr>
          <p:nvPr/>
        </p:nvSpPr>
        <p:spPr>
          <a:xfrm>
            <a:off x="1554717" y="1757174"/>
            <a:ext cx="8519150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СИСТЕМЫ УПРАВЛЕНИЯ ЦВЕТОЧНЫМ МАГАЗИНОМ «РОМАШКА»</a:t>
            </a: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160083" y="4494872"/>
            <a:ext cx="7308417" cy="149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Новоселова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В.А.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b383559-768c-469d-8994-52d53ca153a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4606" r="8235" b="4023"/>
          <a:stretch/>
        </p:blipFill>
        <p:spPr bwMode="auto">
          <a:xfrm>
            <a:off x="516465" y="1292167"/>
            <a:ext cx="4171584" cy="452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4546600" y="995774"/>
            <a:ext cx="5926667" cy="49054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Возможности пользователя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заказами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клиентов;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данными БД;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Составление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цветочных композиций;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Фильтрация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по определенным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данным.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u-RU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267" y="267700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3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8912" y="5816660"/>
            <a:ext cx="410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Сценарий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7944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186268" y="567122"/>
            <a:ext cx="9685865" cy="14801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данном слайде представлена диаграмма всех классов, использующихся в проекте: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5867" y="145459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2620" t="7080" r="4795" b="4236"/>
          <a:stretch/>
        </p:blipFill>
        <p:spPr>
          <a:xfrm>
            <a:off x="2531533" y="1816161"/>
            <a:ext cx="5672667" cy="4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4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6991" y="6238331"/>
            <a:ext cx="3581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2. 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3135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96335" y="1181027"/>
            <a:ext cx="6460065" cy="5368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 приложении для хранения всей нужной информации была создана база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данных на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SQLite.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indent="444500" algn="just">
              <a:lnSpc>
                <a:spcPct val="15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данном слайде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представлена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ER-модель базы данных, которая отражает все таблицы и связи между ними.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5867" y="91226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1537" t="2788" r="4845"/>
          <a:stretch/>
        </p:blipFill>
        <p:spPr>
          <a:xfrm>
            <a:off x="6709832" y="934686"/>
            <a:ext cx="5211235" cy="5092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5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75632" y="6027313"/>
            <a:ext cx="272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ER-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27510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9228" y="0"/>
            <a:ext cx="12192000" cy="714727"/>
          </a:xfrm>
        </p:spPr>
        <p:txBody>
          <a:bodyPr/>
          <a:lstStyle/>
          <a:p>
            <a:pPr algn="ctr"/>
            <a:r>
              <a:rPr lang="ru-RU" dirty="0" smtClean="0"/>
              <a:t>ИТОГОВЫЙ РЕЗУЛЬТАТ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771" y="714728"/>
            <a:ext cx="4541762" cy="257880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5771" y="3703700"/>
            <a:ext cx="4719562" cy="282409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75298" y="714726"/>
            <a:ext cx="4669369" cy="25788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00" y="3619034"/>
            <a:ext cx="4550834" cy="290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6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5520" y="3215910"/>
            <a:ext cx="3459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4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«Фильтр»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4762" y="6389132"/>
            <a:ext cx="3921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6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«Композиции»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44001" y="6401431"/>
            <a:ext cx="34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7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«Цветы»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38391" y="3215561"/>
            <a:ext cx="342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5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«Заказы»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Другая 1">
      <a:dk1>
        <a:srgbClr val="1E1E1E"/>
      </a:dk1>
      <a:lt1>
        <a:srgbClr val="FFFFFF"/>
      </a:lt1>
      <a:dk2>
        <a:srgbClr val="282828"/>
      </a:dk2>
      <a:lt2>
        <a:srgbClr val="3C3C3C"/>
      </a:lt2>
      <a:accent1>
        <a:srgbClr val="026E45"/>
      </a:accent1>
      <a:accent2>
        <a:srgbClr val="7EF291"/>
      </a:accent2>
      <a:accent3>
        <a:srgbClr val="8BE1FF"/>
      </a:accent3>
      <a:accent4>
        <a:srgbClr val="96B943"/>
      </a:accent4>
      <a:accent5>
        <a:srgbClr val="E6B91E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163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Microsoft YaHei UI Light</vt:lpstr>
      <vt:lpstr>Amatic SC</vt:lpstr>
      <vt:lpstr>Arial</vt:lpstr>
      <vt:lpstr>Bahnschrift Light</vt:lpstr>
      <vt:lpstr>Calibri</vt:lpstr>
      <vt:lpstr>Corbel Light</vt:lpstr>
      <vt:lpstr>Trebuchet MS</vt:lpstr>
      <vt:lpstr>Wingdings 3</vt:lpstr>
      <vt:lpstr>Грань</vt:lpstr>
      <vt:lpstr>Презентация PowerPoint</vt:lpstr>
      <vt:lpstr>СЦЕНАРИЙ ИСПОЛЬЗОВАНИЯ ПРИЛОЖЕНИЯ</vt:lpstr>
      <vt:lpstr>ДИАГРАММА КЛАССОВ</vt:lpstr>
      <vt:lpstr>ER-ДИАГРАММА БАЗЫ ДАННЫХ</vt:lpstr>
      <vt:lpstr>ИТОГОВЫЙ РЕЗУЛЬТАТ</vt:lpstr>
    </vt:vector>
  </TitlesOfParts>
  <Company>Krokoz™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Mercury_nout</cp:lastModifiedBy>
  <cp:revision>59</cp:revision>
  <dcterms:created xsi:type="dcterms:W3CDTF">2019-03-02T10:27:17Z</dcterms:created>
  <dcterms:modified xsi:type="dcterms:W3CDTF">2023-04-06T08:27:37Z</dcterms:modified>
</cp:coreProperties>
</file>