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9"/>
  </p:notesMasterIdLst>
  <p:sldIdLst>
    <p:sldId id="256" r:id="rId2"/>
    <p:sldId id="258" r:id="rId3"/>
    <p:sldId id="284" r:id="rId4"/>
    <p:sldId id="285" r:id="rId5"/>
    <p:sldId id="286" r:id="rId6"/>
    <p:sldId id="270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4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4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459184" y="114596"/>
            <a:ext cx="6710216" cy="1515578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Google Shape;248;p35"/>
          <p:cNvSpPr txBox="1">
            <a:spLocks/>
          </p:cNvSpPr>
          <p:nvPr/>
        </p:nvSpPr>
        <p:spPr>
          <a:xfrm>
            <a:off x="1554717" y="1757174"/>
            <a:ext cx="8519150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СИСТЕМЫ УПРАВЛЕНИЯ ЦВЕТОЧНЫМ МАГАЗИНОМ «РОМАШКА»</a:t>
            </a: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160083" y="4494872"/>
            <a:ext cx="7308417" cy="149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Новоселова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В.А.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4;p36"/>
          <p:cNvSpPr txBox="1">
            <a:spLocks noGrp="1"/>
          </p:cNvSpPr>
          <p:nvPr>
            <p:ph type="body" idx="1"/>
          </p:nvPr>
        </p:nvSpPr>
        <p:spPr>
          <a:xfrm>
            <a:off x="703859" y="1032933"/>
            <a:ext cx="8871942" cy="1727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Актуальность данного курсового проекта заключается в том, что он позволяет сократить время, используемое на учет цветочной продукции и запись заказов клиентов.</a:t>
            </a:r>
          </a:p>
        </p:txBody>
      </p:sp>
      <p:sp>
        <p:nvSpPr>
          <p:cNvPr id="9" name="Google Shape;255;p36"/>
          <p:cNvSpPr txBox="1">
            <a:spLocks noGrp="1"/>
          </p:cNvSpPr>
          <p:nvPr>
            <p:ph type="title"/>
          </p:nvPr>
        </p:nvSpPr>
        <p:spPr>
          <a:xfrm>
            <a:off x="703858" y="222832"/>
            <a:ext cx="4824875" cy="8101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u-RU" sz="4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Актуальность</a:t>
            </a:r>
            <a:endParaRPr lang="en-US" sz="4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Google Shape;255;p36"/>
          <p:cNvSpPr txBox="1">
            <a:spLocks/>
          </p:cNvSpPr>
          <p:nvPr/>
        </p:nvSpPr>
        <p:spPr>
          <a:xfrm>
            <a:off x="703858" y="2997201"/>
            <a:ext cx="2897009" cy="7762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Цель</a:t>
            </a:r>
            <a:endParaRPr lang="en-US" sz="4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Google Shape;254;p36"/>
          <p:cNvSpPr txBox="1">
            <a:spLocks/>
          </p:cNvSpPr>
          <p:nvPr/>
        </p:nvSpPr>
        <p:spPr>
          <a:xfrm>
            <a:off x="703858" y="3959491"/>
            <a:ext cx="9066675" cy="18571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Целью данного курсового проекта является разработка клиентской части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десктопного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приложения, которое будет взаимодействовать с базой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2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b383559-768c-469d-8994-52d53ca153a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4606" r="8235" b="4023"/>
          <a:stretch/>
        </p:blipFill>
        <p:spPr bwMode="auto">
          <a:xfrm>
            <a:off x="516465" y="1292167"/>
            <a:ext cx="4171584" cy="452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4546600" y="995774"/>
            <a:ext cx="5926667" cy="49054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Возможности пользователя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заказами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клиентов;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данными БД;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Составление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цветочных композиций;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Фильтрация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по определенным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данным.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u-RU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267" y="267700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3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8912" y="5816660"/>
            <a:ext cx="410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Сценарий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7944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186268" y="567122"/>
            <a:ext cx="9685865" cy="14801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данном слайде представлена диаграмма всех классов, использующихся в проекте: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6268" y="74438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2620" t="7080" r="4795" b="4236"/>
          <a:stretch/>
        </p:blipFill>
        <p:spPr>
          <a:xfrm>
            <a:off x="2531533" y="1816161"/>
            <a:ext cx="5672667" cy="4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4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6991" y="6238331"/>
            <a:ext cx="3581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2. Диаграмма классов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96335" y="1181027"/>
            <a:ext cx="6460065" cy="53680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 приложении для хранения всей нужной информации была создана база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данных на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SQLite.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данном слайде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представлена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ER-модель базы данных, которая отражает все таблицы и связи между ними.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6268" y="74438"/>
            <a:ext cx="9465732" cy="643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 rotWithShape="1">
          <a:blip r:embed="rId2"/>
          <a:srcRect l="1537" t="2788" r="4845"/>
          <a:stretch/>
        </p:blipFill>
        <p:spPr>
          <a:xfrm>
            <a:off x="6709832" y="934686"/>
            <a:ext cx="5211235" cy="5092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5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75632" y="6027313"/>
            <a:ext cx="272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ER-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модель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9228" y="0"/>
            <a:ext cx="12192000" cy="714727"/>
          </a:xfrm>
        </p:spPr>
        <p:txBody>
          <a:bodyPr/>
          <a:lstStyle/>
          <a:p>
            <a:pPr algn="ctr"/>
            <a:r>
              <a:rPr lang="ru-RU" dirty="0" smtClean="0"/>
              <a:t>ИТОГОВЫЙ РЕЗУЛЬТАТ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771" y="714728"/>
            <a:ext cx="4541762" cy="257880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5771" y="3703700"/>
            <a:ext cx="4719562" cy="282409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75298" y="714726"/>
            <a:ext cx="4669369" cy="25788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00" y="3619034"/>
            <a:ext cx="4550834" cy="290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6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5520" y="3215910"/>
            <a:ext cx="3459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«Фильтр»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4762" y="6389132"/>
            <a:ext cx="3921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«Композиции»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44001" y="6401431"/>
            <a:ext cx="341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«Цветы»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38391" y="3215561"/>
            <a:ext cx="342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Рисунок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. Вкладка «Заказы»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391" y="-296334"/>
            <a:ext cx="7931754" cy="97820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Список используемой литературы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804" y="296937"/>
            <a:ext cx="9755330" cy="6425595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Лутц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М.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Карманный справочник, 3-е издание / пер. с англ. - М.: ООО «И.Д. Вильямс», 2015. – 320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Лутц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М. Изучаем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5-е издание / пер. с англ. СПБ.: ООО “Диалектика”, 2019. — 832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Маккинни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У.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и анализ данных: Первичная обработка данных с применением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pandas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Jupiter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с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англ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А.  А.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Слинкина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 3-е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изд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– М.: МК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Пресс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2023. – 536 с.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Бэрри П. Изучаем программирование на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М.А.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Райтман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– М.: Издательство «Э», 2017. – 624 с.: ил. - (Мировой компьютерный бестселлер)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Свейгарт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Э. Автоматизация рутинных задач с помощью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: практическое руководство для начинающих. 2-е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изд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- М.: ООО «И.Д. Вильямс», 2021. – 592 с.: ил. —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Парал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тит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англ.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Доусон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М. Программируем на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/ пер. с англ. - М.: ООО Издательство «Питер», 2022. – 416 с.: ил.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Бейдер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Д. Чистый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Тонкости программирования для профи / пер. с англ. - М.: ООО Издательство «Питер», 2022. – 288 с.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Любанович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Б. Простой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. Современный стиль программирования / пер. с англ. - М.: ООО Издательство «Питер», 2021. – 592 с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530819" y="5985933"/>
            <a:ext cx="51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7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Другая 1">
      <a:dk1>
        <a:srgbClr val="1E1E1E"/>
      </a:dk1>
      <a:lt1>
        <a:srgbClr val="FFFFFF"/>
      </a:lt1>
      <a:dk2>
        <a:srgbClr val="282828"/>
      </a:dk2>
      <a:lt2>
        <a:srgbClr val="3C3C3C"/>
      </a:lt2>
      <a:accent1>
        <a:srgbClr val="026E45"/>
      </a:accent1>
      <a:accent2>
        <a:srgbClr val="7EF291"/>
      </a:accent2>
      <a:accent3>
        <a:srgbClr val="8BE1FF"/>
      </a:accent3>
      <a:accent4>
        <a:srgbClr val="96B943"/>
      </a:accent4>
      <a:accent5>
        <a:srgbClr val="E6B91E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510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Microsoft YaHei UI Light</vt:lpstr>
      <vt:lpstr>Amatic SC</vt:lpstr>
      <vt:lpstr>Arial</vt:lpstr>
      <vt:lpstr>Bahnschrift Light</vt:lpstr>
      <vt:lpstr>Calibri</vt:lpstr>
      <vt:lpstr>Corbel Light</vt:lpstr>
      <vt:lpstr>Trebuchet MS</vt:lpstr>
      <vt:lpstr>Wingdings 3</vt:lpstr>
      <vt:lpstr>Грань</vt:lpstr>
      <vt:lpstr>Презентация PowerPoint</vt:lpstr>
      <vt:lpstr>Актуальность</vt:lpstr>
      <vt:lpstr>СЦЕНАРИЙ ИСПОЛЬЗОВАНИЯ ПРИЛОЖЕНИЯ</vt:lpstr>
      <vt:lpstr>ДИАГРАММА КЛАССОВ</vt:lpstr>
      <vt:lpstr>ER-ДИАГРАММА БАЗЫ ДАННЫХ</vt:lpstr>
      <vt:lpstr>ИТОГОВЫЙ РЕЗУЛЬТАТ</vt:lpstr>
      <vt:lpstr>Список используемой литературы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Варвара Новоселова</cp:lastModifiedBy>
  <cp:revision>58</cp:revision>
  <dcterms:created xsi:type="dcterms:W3CDTF">2019-03-02T10:27:17Z</dcterms:created>
  <dcterms:modified xsi:type="dcterms:W3CDTF">2023-03-31T20:49:42Z</dcterms:modified>
</cp:coreProperties>
</file>