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BF06-AF10-411B-B0D6-D060BCC29AB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76A5A-3613-41A0-A289-01785573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76A5A-3613-41A0-A289-017855738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143C-6D7B-08D5-B946-6A110551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5C55-D008-7D46-3104-ADD18173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4373-BFB5-6CDF-F3F8-EC42C6C5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B4F8-F1A2-D515-4A17-43644211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5139-4040-F2B2-A7B9-EC298777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E01D-E553-686D-5D00-C1E2529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44DB2-9FB1-84F9-BF29-26897131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24B0-2402-8F60-24CE-D027BC46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7A5-04DB-CFC9-514C-7DE14591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1AF2-6287-E800-DA02-7850DF0C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D483-63D7-3C26-5BDC-87E620B5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F8C09-CE7B-631D-695C-5E8AE6DF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24E5-996F-353D-0A3C-9E547467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34B3-FE82-897C-8AD3-31946BB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E9C5-D301-A1DE-4E67-2B6630CA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236D-1E27-39A3-2CC6-38FC863F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70D1-12EC-71A6-05EE-AAE02A5B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E2A6-4D7A-475B-5108-D1DEFC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1E16-585B-866C-19AD-EDCA644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D67E-E059-AA0D-A163-550C989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EF3E-D98A-6E69-011D-93894500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E5284-0DC9-35E5-1F95-8381933D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A2FE-575F-9C4A-C955-401AD351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784F-CBA8-7BD2-586B-41179FB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C47A-8ECC-70D1-97D8-01CEEC1B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9BBF-F81C-96E8-71DB-21739913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4413-48FE-77AD-B801-A380C4F19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7D023-72E7-9331-666E-9D506E93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B811-AAC6-856A-A53A-C0103D49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8BFB-E44E-FB3E-3D19-C3511947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A68B-0815-1FA1-C35F-84623EF6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BD7-99DB-D7D8-24A3-8CE256F0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4B40-622B-ED77-5F0D-EF041FE3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C6A8-F353-3281-6EF1-1E3B5943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47661-FE52-3515-42C4-F9183B3BD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DEA8D-2BF3-0D1F-E4A7-96C5B51B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10B57-9197-E338-8A06-891BA95C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9EA4-4B3B-74FD-5B5A-7C12874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B600C-8922-A438-FA1B-321651F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B4EC-D843-9B60-566B-6EE6944B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EC0A6-F14B-A751-8189-0B506909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592CD-987B-C8F3-9C28-0BD90AB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FBE10-D1CC-5490-3924-074C7CB9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B3B77-E0B8-5936-E945-C1B07D12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B875-8C37-8CBE-DFB3-B59B77AF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57771-A7B4-1B59-5FDC-8E09B8CE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06C2-BABA-264E-8506-8C446DEE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7DAE-A874-29DF-7FAF-7941AA0C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48648-067A-70E8-BABB-BC43A04E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F178-1584-9715-1107-F65844D9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C69B6-0D0A-641D-1246-B70574B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9800C-9B5D-9FE8-D651-2697096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4395-E4D8-1DCC-B712-16E4F364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2D7B5-7094-0A0C-4EEE-736DCFDAE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F3B1-6EBC-9991-E25F-7FBF8FE1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1BC2-9B1E-DE24-5A12-DC29D45C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FF66-972A-3BEC-9F90-32F6E0D1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9E881-8F21-3B56-A844-E5399861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1A297-8EE3-25E6-CBEE-FB3465B7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014C-09A0-D269-CB17-2094C92E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90C7-F8AC-F0E0-CF03-60F6460BA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0649-A5BB-422F-915B-DF2EEDEBD3B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B00D-77F1-6184-2BB0-A00483EB4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6C46-B693-5C1A-BDA2-8277872B0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6747-0074-445A-BBA0-E11F70DD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EDBA85-CCEB-2FE6-16A8-36E20363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49356"/>
              </p:ext>
            </p:extLst>
          </p:nvPr>
        </p:nvGraphicFramePr>
        <p:xfrm>
          <a:off x="1084301" y="330025"/>
          <a:ext cx="10761623" cy="505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4664334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106192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57350486"/>
                    </a:ext>
                  </a:extLst>
                </a:gridCol>
                <a:gridCol w="1838705">
                  <a:extLst>
                    <a:ext uri="{9D8B030D-6E8A-4147-A177-3AD203B41FA5}">
                      <a16:colId xmlns:a16="http://schemas.microsoft.com/office/drawing/2014/main" val="1807492753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621559804"/>
                    </a:ext>
                  </a:extLst>
                </a:gridCol>
                <a:gridCol w="1662693">
                  <a:extLst>
                    <a:ext uri="{9D8B030D-6E8A-4147-A177-3AD203B41FA5}">
                      <a16:colId xmlns:a16="http://schemas.microsoft.com/office/drawing/2014/main" val="4288850183"/>
                    </a:ext>
                  </a:extLst>
                </a:gridCol>
                <a:gridCol w="1344750">
                  <a:extLst>
                    <a:ext uri="{9D8B030D-6E8A-4147-A177-3AD203B41FA5}">
                      <a16:colId xmlns:a16="http://schemas.microsoft.com/office/drawing/2014/main" val="4267559373"/>
                    </a:ext>
                  </a:extLst>
                </a:gridCol>
                <a:gridCol w="1265654">
                  <a:extLst>
                    <a:ext uri="{9D8B030D-6E8A-4147-A177-3AD203B41FA5}">
                      <a16:colId xmlns:a16="http://schemas.microsoft.com/office/drawing/2014/main" val="2215301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.highlightedTitle .infoBlockSection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/>
                        <a:t>#selected</a:t>
                      </a:r>
                      <a:r>
                        <a:rPr lang="en-US" sz="900" err="1"/>
                        <a:t>_callsign</a:t>
                      </a:r>
                      <a:br>
                        <a:rPr lang="en-US" sz="900"/>
                      </a:br>
                      <a:r>
                        <a:rPr lang="en-US" sz="900"/>
                        <a:t>#selected</a:t>
                      </a:r>
                      <a:r>
                        <a:rPr lang="en-US" sz="900" err="1"/>
                        <a:t>_icao</a:t>
                      </a:r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80265"/>
                  </a:ext>
                </a:extLst>
              </a:tr>
              <a:tr h="7186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.infoBlockSection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900" strike="sngStrike">
                          <a:solidFill>
                            <a:srgbClr val="C00000"/>
                          </a:solidFill>
                        </a:rPr>
                        <a:t>.infoSectionTable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>
                          <a:solidFill>
                            <a:schemeClr val="accent5"/>
                          </a:solidFill>
                        </a:rPr>
                        <a:t>#photo_container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#selected_photo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634647"/>
                  </a:ext>
                </a:extLst>
              </a:tr>
              <a:tr h="239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#copyrightInfo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98973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.infoBlockSection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sngStrike">
                          <a:solidFill>
                            <a:schemeClr val="accent5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sngStrike">
                          <a:solidFill>
                            <a:srgbClr val="C00000"/>
                          </a:solidFill>
                        </a:rPr>
                        <a:t>.infoSectionTable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>
                          <a:solidFill>
                            <a:schemeClr val="accent5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.infoHeading         .infoData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.infoHeading         .infoData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154130"/>
                  </a:ext>
                </a:extLst>
              </a:tr>
              <a:tr h="2222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.infoBlockSection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sngStrike">
                          <a:solidFill>
                            <a:srgbClr val="C00000"/>
                          </a:solidFill>
                        </a:rPr>
                        <a:t>.section-title-content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sngStrike">
                          <a:solidFill>
                            <a:srgbClr val="C00000"/>
                          </a:solidFill>
                        </a:rPr>
                        <a:t>.sectionTitle </a:t>
                      </a:r>
                      <a:r>
                        <a:rPr lang="en-US" sz="900">
                          <a:solidFill>
                            <a:srgbClr val="00B050"/>
                          </a:solidFill>
                        </a:rPr>
                        <a:t>.title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60871"/>
                  </a:ext>
                </a:extLst>
              </a:tr>
              <a:tr h="1010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sngStrike">
                          <a:solidFill>
                            <a:srgbClr val="C00000"/>
                          </a:solidFill>
                        </a:rPr>
                        <a:t>.infoSectionTable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>
                          <a:solidFill>
                            <a:schemeClr val="accent5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.infoHeading         .infoData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.infoHeading         .infoData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33089"/>
                  </a:ext>
                </a:extLst>
              </a:tr>
              <a:tr h="35054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10938"/>
                  </a:ext>
                </a:extLst>
              </a:tr>
              <a:tr h="363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.highlightedTitle .infoBlockSection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/>
                        <a:t>#selected</a:t>
                      </a:r>
                      <a:r>
                        <a:rPr lang="en-US" sz="900" err="1"/>
                        <a:t>_callsign</a:t>
                      </a:r>
                      <a:br>
                        <a:rPr lang="en-US" sz="900"/>
                      </a:br>
                      <a:r>
                        <a:rPr lang="en-US" sz="900"/>
                        <a:t>#selected</a:t>
                      </a:r>
                      <a:r>
                        <a:rPr lang="en-US" sz="900" err="1"/>
                        <a:t>_icao</a:t>
                      </a:r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73567"/>
                  </a:ext>
                </a:extLst>
              </a:tr>
              <a:tr h="821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.infoBlockSection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.infoSectionTable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.infoHeading         .infoData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/>
                        <a:t>.infoHeading         .infoData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435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8E4D51-A795-AA7A-54B8-144AA3525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39" b="48463"/>
          <a:stretch/>
        </p:blipFill>
        <p:spPr>
          <a:xfrm>
            <a:off x="6376189" y="323885"/>
            <a:ext cx="1212978" cy="3534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D38707-59C5-97F2-33F1-9BDFECFE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89" y="4187841"/>
            <a:ext cx="856777" cy="12265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5D9475-5CA2-1383-794B-21F4699DBF9D}"/>
              </a:ext>
            </a:extLst>
          </p:cNvPr>
          <p:cNvSpPr txBox="1"/>
          <p:nvPr/>
        </p:nvSpPr>
        <p:spPr>
          <a:xfrm rot="16200000">
            <a:off x="205130" y="1995714"/>
            <a:ext cx="132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/>
          </a:p>
          <a:p>
            <a:pPr algn="ctr"/>
            <a:r>
              <a:rPr lang="en-US" sz="1000"/>
              <a:t>#selected_infoblock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4BC10-A451-2A3F-C36A-A53E4C7DD99F}"/>
              </a:ext>
            </a:extLst>
          </p:cNvPr>
          <p:cNvSpPr txBox="1"/>
          <p:nvPr/>
        </p:nvSpPr>
        <p:spPr>
          <a:xfrm rot="16200000">
            <a:off x="201073" y="4601039"/>
            <a:ext cx="132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#selected_infoblock</a:t>
            </a:r>
          </a:p>
          <a:p>
            <a:pPr algn="ctr"/>
            <a:r>
              <a:rPr lang="en-US" sz="1000"/>
              <a:t>#infoblock-container</a:t>
            </a:r>
          </a:p>
        </p:txBody>
      </p:sp>
    </p:spTree>
    <p:extLst>
      <p:ext uri="{BB962C8B-B14F-4D97-AF65-F5344CB8AC3E}">
        <p14:creationId xmlns:p14="http://schemas.microsoft.com/office/powerpoint/2010/main" val="380878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0F940F-15FB-A638-405A-9C521388205E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AAFFA-E75D-843F-1C42-F751F56D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4" y="0"/>
            <a:ext cx="10950152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7C45A5-4D1B-7372-D335-B8A90BD6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29" y="2989134"/>
            <a:ext cx="3005202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97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Wendi S.</dc:creator>
  <cp:lastModifiedBy>Wendi S.</cp:lastModifiedBy>
  <cp:revision>13</cp:revision>
  <dcterms:created xsi:type="dcterms:W3CDTF">2024-04-05T13:09:30Z</dcterms:created>
  <dcterms:modified xsi:type="dcterms:W3CDTF">2024-06-01T03:12:02Z</dcterms:modified>
</cp:coreProperties>
</file>